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507" r:id="rId2"/>
    <p:sldId id="564" r:id="rId3"/>
    <p:sldId id="579" r:id="rId4"/>
    <p:sldId id="313" r:id="rId5"/>
    <p:sldId id="364" r:id="rId6"/>
    <p:sldId id="426" r:id="rId7"/>
    <p:sldId id="256" r:id="rId8"/>
    <p:sldId id="368" r:id="rId9"/>
    <p:sldId id="370" r:id="rId10"/>
    <p:sldId id="372" r:id="rId11"/>
    <p:sldId id="374" r:id="rId12"/>
    <p:sldId id="463" r:id="rId13"/>
    <p:sldId id="375" r:id="rId14"/>
    <p:sldId id="464" r:id="rId15"/>
    <p:sldId id="378" r:id="rId16"/>
    <p:sldId id="466" r:id="rId17"/>
    <p:sldId id="317" r:id="rId18"/>
    <p:sldId id="467" r:id="rId19"/>
    <p:sldId id="360" r:id="rId20"/>
    <p:sldId id="383" r:id="rId21"/>
    <p:sldId id="361" r:id="rId22"/>
    <p:sldId id="385" r:id="rId23"/>
    <p:sldId id="362" r:id="rId24"/>
    <p:sldId id="388" r:id="rId25"/>
    <p:sldId id="389" r:id="rId26"/>
    <p:sldId id="468" r:id="rId27"/>
    <p:sldId id="363" r:id="rId28"/>
    <p:sldId id="394" r:id="rId29"/>
    <p:sldId id="352" r:id="rId30"/>
    <p:sldId id="396" r:id="rId31"/>
    <p:sldId id="398" r:id="rId32"/>
    <p:sldId id="399" r:id="rId33"/>
    <p:sldId id="354" r:id="rId34"/>
    <p:sldId id="469" r:id="rId35"/>
    <p:sldId id="355" r:id="rId36"/>
    <p:sldId id="403" r:id="rId37"/>
    <p:sldId id="356" r:id="rId38"/>
    <p:sldId id="470" r:id="rId39"/>
    <p:sldId id="358" r:id="rId40"/>
    <p:sldId id="471" r:id="rId41"/>
    <p:sldId id="319" r:id="rId42"/>
    <p:sldId id="472" r:id="rId43"/>
    <p:sldId id="407" r:id="rId44"/>
    <p:sldId id="473" r:id="rId45"/>
    <p:sldId id="408" r:id="rId46"/>
    <p:sldId id="474" r:id="rId47"/>
    <p:sldId id="409" r:id="rId48"/>
    <p:sldId id="475" r:id="rId49"/>
    <p:sldId id="413" r:id="rId50"/>
    <p:sldId id="476" r:id="rId51"/>
    <p:sldId id="414" r:id="rId52"/>
    <p:sldId id="428" r:id="rId53"/>
    <p:sldId id="415" r:id="rId54"/>
    <p:sldId id="429" r:id="rId55"/>
    <p:sldId id="437" r:id="rId56"/>
    <p:sldId id="416" r:id="rId57"/>
    <p:sldId id="477" r:id="rId58"/>
    <p:sldId id="417" r:id="rId59"/>
    <p:sldId id="478" r:id="rId60"/>
    <p:sldId id="418" r:id="rId61"/>
    <p:sldId id="479" r:id="rId62"/>
    <p:sldId id="419" r:id="rId63"/>
    <p:sldId id="480" r:id="rId64"/>
    <p:sldId id="420" r:id="rId65"/>
    <p:sldId id="481" r:id="rId66"/>
    <p:sldId id="421" r:id="rId67"/>
    <p:sldId id="482" r:id="rId68"/>
    <p:sldId id="422" r:id="rId69"/>
    <p:sldId id="483" r:id="rId70"/>
    <p:sldId id="321" r:id="rId71"/>
    <p:sldId id="484" r:id="rId72"/>
    <p:sldId id="322" r:id="rId73"/>
    <p:sldId id="485" r:id="rId74"/>
    <p:sldId id="410" r:id="rId75"/>
    <p:sldId id="486" r:id="rId76"/>
    <p:sldId id="323" r:id="rId77"/>
    <p:sldId id="487" r:id="rId78"/>
    <p:sldId id="324" r:id="rId79"/>
    <p:sldId id="488" r:id="rId80"/>
    <p:sldId id="325" r:id="rId81"/>
    <p:sldId id="489" r:id="rId82"/>
    <p:sldId id="326" r:id="rId83"/>
    <p:sldId id="490" r:id="rId84"/>
    <p:sldId id="327" r:id="rId85"/>
    <p:sldId id="491" r:id="rId86"/>
    <p:sldId id="328" r:id="rId87"/>
    <p:sldId id="492" r:id="rId88"/>
    <p:sldId id="329" r:id="rId89"/>
    <p:sldId id="513" r:id="rId90"/>
    <p:sldId id="330" r:id="rId91"/>
    <p:sldId id="494" r:id="rId92"/>
    <p:sldId id="332" r:id="rId93"/>
    <p:sldId id="495" r:id="rId94"/>
    <p:sldId id="331" r:id="rId95"/>
    <p:sldId id="496" r:id="rId96"/>
    <p:sldId id="333" r:id="rId97"/>
    <p:sldId id="497" r:id="rId98"/>
    <p:sldId id="334" r:id="rId99"/>
    <p:sldId id="498" r:id="rId100"/>
    <p:sldId id="335" r:id="rId101"/>
    <p:sldId id="514" r:id="rId102"/>
    <p:sldId id="336" r:id="rId103"/>
    <p:sldId id="500" r:id="rId104"/>
    <p:sldId id="337" r:id="rId105"/>
    <p:sldId id="501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Harper" initials="JH" lastIdx="2" clrIdx="0">
    <p:extLst>
      <p:ext uri="{19B8F6BF-5375-455C-9EA6-DF929625EA0E}">
        <p15:presenceInfo xmlns:p15="http://schemas.microsoft.com/office/powerpoint/2012/main" userId="9f6d1c45048739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870118"/>
    <a:srgbClr val="3652BB"/>
    <a:srgbClr val="2728FF"/>
    <a:srgbClr val="F9EAB9"/>
    <a:srgbClr val="BC0000"/>
    <a:srgbClr val="C77056"/>
    <a:srgbClr val="FFF2CC"/>
    <a:srgbClr val="FFD966"/>
    <a:srgbClr val="FF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9B0E56-2E0E-4BCB-A262-3855C506598D}" v="320" dt="2024-03-02T20:28:24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microsoft.com/office/2016/11/relationships/changesInfo" Target="changesInfos/changesInfo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commentAuthors" Target="commentAuthor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Harper" userId="9f6d1c45048739e2" providerId="LiveId" clId="{729B0E56-2E0E-4BCB-A262-3855C506598D}"/>
    <pc:docChg chg="undo custSel addSld delSld modSld sldOrd">
      <pc:chgData name="James Harper" userId="9f6d1c45048739e2" providerId="LiveId" clId="{729B0E56-2E0E-4BCB-A262-3855C506598D}" dt="2024-03-02T20:29:07.999" v="2678" actId="167"/>
      <pc:docMkLst>
        <pc:docMk/>
      </pc:docMkLst>
      <pc:sldChg chg="addSp delSp modSp mod delAnim modAnim">
        <pc:chgData name="James Harper" userId="9f6d1c45048739e2" providerId="LiveId" clId="{729B0E56-2E0E-4BCB-A262-3855C506598D}" dt="2024-02-18T12:28:21.210" v="583" actId="21"/>
        <pc:sldMkLst>
          <pc:docMk/>
          <pc:sldMk cId="12202853" sldId="256"/>
        </pc:sldMkLst>
        <pc:spChg chg="add mod">
          <ac:chgData name="James Harper" userId="9f6d1c45048739e2" providerId="LiveId" clId="{729B0E56-2E0E-4BCB-A262-3855C506598D}" dt="2024-02-18T12:11:23.995" v="411"/>
          <ac:spMkLst>
            <pc:docMk/>
            <pc:sldMk cId="12202853" sldId="256"/>
            <ac:spMk id="2" creationId="{683B96BE-850C-DF79-EF7F-8F12667782B6}"/>
          </ac:spMkLst>
        </pc:spChg>
        <pc:spChg chg="add del mod ord">
          <ac:chgData name="James Harper" userId="9f6d1c45048739e2" providerId="LiveId" clId="{729B0E56-2E0E-4BCB-A262-3855C506598D}" dt="2024-02-18T12:23:04.471" v="550" actId="478"/>
          <ac:spMkLst>
            <pc:docMk/>
            <pc:sldMk cId="12202853" sldId="256"/>
            <ac:spMk id="4" creationId="{63688DA0-7855-666E-8005-E0DA219DE646}"/>
          </ac:spMkLst>
        </pc:spChg>
        <pc:picChg chg="add del mod">
          <ac:chgData name="James Harper" userId="9f6d1c45048739e2" providerId="LiveId" clId="{729B0E56-2E0E-4BCB-A262-3855C506598D}" dt="2024-02-18T12:28:21.210" v="583" actId="21"/>
          <ac:picMkLst>
            <pc:docMk/>
            <pc:sldMk cId="12202853" sldId="256"/>
            <ac:picMk id="5" creationId="{478473C3-7EC2-C929-327C-DCA3567180EC}"/>
          </ac:picMkLst>
        </pc:picChg>
      </pc:sldChg>
      <pc:sldChg chg="addSp delSp modSp mod delAnim modAnim">
        <pc:chgData name="James Harper" userId="9f6d1c45048739e2" providerId="LiveId" clId="{729B0E56-2E0E-4BCB-A262-3855C506598D}" dt="2024-02-18T12:22:41.223" v="545" actId="478"/>
        <pc:sldMkLst>
          <pc:docMk/>
          <pc:sldMk cId="1362189952" sldId="317"/>
        </pc:sldMkLst>
        <pc:spChg chg="add del mod ord">
          <ac:chgData name="James Harper" userId="9f6d1c45048739e2" providerId="LiveId" clId="{729B0E56-2E0E-4BCB-A262-3855C506598D}" dt="2024-02-18T12:22:41.223" v="545" actId="478"/>
          <ac:spMkLst>
            <pc:docMk/>
            <pc:sldMk cId="1362189952" sldId="317"/>
            <ac:spMk id="2" creationId="{1E80F380-19ED-C1F8-06A3-2E48277743A0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1:32.320" v="533" actId="478"/>
        <pc:sldMkLst>
          <pc:docMk/>
          <pc:sldMk cId="1824591629" sldId="319"/>
        </pc:sldMkLst>
        <pc:spChg chg="add del mod ord">
          <ac:chgData name="James Harper" userId="9f6d1c45048739e2" providerId="LiveId" clId="{729B0E56-2E0E-4BCB-A262-3855C506598D}" dt="2024-02-18T12:21:32.320" v="533" actId="478"/>
          <ac:spMkLst>
            <pc:docMk/>
            <pc:sldMk cId="1824591629" sldId="319"/>
            <ac:spMk id="2" creationId="{C2F8C58F-A4FF-CE3D-B90D-157767048077}"/>
          </ac:spMkLst>
        </pc:spChg>
      </pc:sldChg>
      <pc:sldChg chg="addSp modSp mod modAnim">
        <pc:chgData name="James Harper" userId="9f6d1c45048739e2" providerId="LiveId" clId="{729B0E56-2E0E-4BCB-A262-3855C506598D}" dt="2024-02-18T12:16:19.681" v="476" actId="167"/>
        <pc:sldMkLst>
          <pc:docMk/>
          <pc:sldMk cId="90823660" sldId="321"/>
        </pc:sldMkLst>
        <pc:spChg chg="add mod ord">
          <ac:chgData name="James Harper" userId="9f6d1c45048739e2" providerId="LiveId" clId="{729B0E56-2E0E-4BCB-A262-3855C506598D}" dt="2024-02-18T12:16:19.681" v="476" actId="167"/>
          <ac:spMkLst>
            <pc:docMk/>
            <pc:sldMk cId="90823660" sldId="321"/>
            <ac:spMk id="2" creationId="{B4CC6098-7DF5-C097-51BA-407F2A34901A}"/>
          </ac:spMkLst>
        </pc:spChg>
      </pc:sldChg>
      <pc:sldChg chg="addSp delSp modSp mod delAnim modAnim">
        <pc:chgData name="James Harper" userId="9f6d1c45048739e2" providerId="LiveId" clId="{729B0E56-2E0E-4BCB-A262-3855C506598D}" dt="2024-02-24T20:25:35.800" v="1969" actId="21"/>
        <pc:sldMkLst>
          <pc:docMk/>
          <pc:sldMk cId="2371136371" sldId="322"/>
        </pc:sldMkLst>
        <pc:spChg chg="add del mod ord">
          <ac:chgData name="James Harper" userId="9f6d1c45048739e2" providerId="LiveId" clId="{729B0E56-2E0E-4BCB-A262-3855C506598D}" dt="2024-02-18T12:20:18.773" v="520" actId="478"/>
          <ac:spMkLst>
            <pc:docMk/>
            <pc:sldMk cId="2371136371" sldId="322"/>
            <ac:spMk id="2" creationId="{F8857553-1820-AFDB-3F5F-1D518D878F97}"/>
          </ac:spMkLst>
        </pc:spChg>
        <pc:spChg chg="add del mod">
          <ac:chgData name="James Harper" userId="9f6d1c45048739e2" providerId="LiveId" clId="{729B0E56-2E0E-4BCB-A262-3855C506598D}" dt="2024-02-24T20:25:35.800" v="1969" actId="21"/>
          <ac:spMkLst>
            <pc:docMk/>
            <pc:sldMk cId="2371136371" sldId="322"/>
            <ac:spMk id="3" creationId="{6C142BA4-4306-A6CA-FE52-4E4B226EDC43}"/>
          </ac:spMkLst>
        </pc:spChg>
        <pc:spChg chg="add mod">
          <ac:chgData name="James Harper" userId="9f6d1c45048739e2" providerId="LiveId" clId="{729B0E56-2E0E-4BCB-A262-3855C506598D}" dt="2024-02-24T20:25:31.607" v="1968" actId="1035"/>
          <ac:spMkLst>
            <pc:docMk/>
            <pc:sldMk cId="2371136371" sldId="322"/>
            <ac:spMk id="5" creationId="{3885F015-F350-0077-B37E-C19B0518C998}"/>
          </ac:spMkLst>
        </pc:spChg>
        <pc:spChg chg="del">
          <ac:chgData name="James Harper" userId="9f6d1c45048739e2" providerId="LiveId" clId="{729B0E56-2E0E-4BCB-A262-3855C506598D}" dt="2024-02-24T20:24:13.714" v="1963" actId="478"/>
          <ac:spMkLst>
            <pc:docMk/>
            <pc:sldMk cId="2371136371" sldId="322"/>
            <ac:spMk id="6" creationId="{9B0CDE50-3A42-4144-AAAE-6FB9D5BB6681}"/>
          </ac:spMkLst>
        </pc:spChg>
        <pc:spChg chg="del">
          <ac:chgData name="James Harper" userId="9f6d1c45048739e2" providerId="LiveId" clId="{729B0E56-2E0E-4BCB-A262-3855C506598D}" dt="2024-02-24T20:18:42.249" v="1851" actId="21"/>
          <ac:spMkLst>
            <pc:docMk/>
            <pc:sldMk cId="2371136371" sldId="322"/>
            <ac:spMk id="11" creationId="{4CD7AA4E-ACBA-4C5E-9F35-26541CBB93AE}"/>
          </ac:spMkLst>
        </pc:spChg>
        <pc:picChg chg="del">
          <ac:chgData name="James Harper" userId="9f6d1c45048739e2" providerId="LiveId" clId="{729B0E56-2E0E-4BCB-A262-3855C506598D}" dt="2024-02-24T20:24:11.407" v="1962" actId="478"/>
          <ac:picMkLst>
            <pc:docMk/>
            <pc:sldMk cId="2371136371" sldId="322"/>
            <ac:picMk id="8" creationId="{AAEAA5C4-908F-4284-A86D-54E659B9011A}"/>
          </ac:picMkLst>
        </pc:picChg>
        <pc:picChg chg="add mod">
          <ac:chgData name="James Harper" userId="9f6d1c45048739e2" providerId="LiveId" clId="{729B0E56-2E0E-4BCB-A262-3855C506598D}" dt="2024-02-24T20:25:31.607" v="1968" actId="1035"/>
          <ac:picMkLst>
            <pc:docMk/>
            <pc:sldMk cId="2371136371" sldId="322"/>
            <ac:picMk id="12" creationId="{932FE268-1C03-90C6-CD0B-6E51D610FCE5}"/>
          </ac:picMkLst>
        </pc:picChg>
        <pc:picChg chg="add del">
          <ac:chgData name="James Harper" userId="9f6d1c45048739e2" providerId="LiveId" clId="{729B0E56-2E0E-4BCB-A262-3855C506598D}" dt="2024-02-24T20:18:42.249" v="1851" actId="21"/>
          <ac:picMkLst>
            <pc:docMk/>
            <pc:sldMk cId="2371136371" sldId="322"/>
            <ac:picMk id="1026" creationId="{63B2AE82-A33D-1A57-AA49-446A80257C7B}"/>
          </ac:picMkLst>
        </pc:picChg>
      </pc:sldChg>
      <pc:sldChg chg="addSp delSp modSp mod delAnim modAnim">
        <pc:chgData name="James Harper" userId="9f6d1c45048739e2" providerId="LiveId" clId="{729B0E56-2E0E-4BCB-A262-3855C506598D}" dt="2024-02-18T12:20:07.472" v="518" actId="478"/>
        <pc:sldMkLst>
          <pc:docMk/>
          <pc:sldMk cId="2814995444" sldId="323"/>
        </pc:sldMkLst>
        <pc:spChg chg="add del mod ord">
          <ac:chgData name="James Harper" userId="9f6d1c45048739e2" providerId="LiveId" clId="{729B0E56-2E0E-4BCB-A262-3855C506598D}" dt="2024-02-18T12:20:07.472" v="518" actId="478"/>
          <ac:spMkLst>
            <pc:docMk/>
            <pc:sldMk cId="2814995444" sldId="323"/>
            <ac:spMk id="2" creationId="{45B28EB7-2592-F7FE-B121-3BA03CA1BE4E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19:52.602" v="517" actId="478"/>
        <pc:sldMkLst>
          <pc:docMk/>
          <pc:sldMk cId="2488109696" sldId="324"/>
        </pc:sldMkLst>
        <pc:spChg chg="add del mod ord">
          <ac:chgData name="James Harper" userId="9f6d1c45048739e2" providerId="LiveId" clId="{729B0E56-2E0E-4BCB-A262-3855C506598D}" dt="2024-02-18T12:19:52.602" v="517" actId="478"/>
          <ac:spMkLst>
            <pc:docMk/>
            <pc:sldMk cId="2488109696" sldId="324"/>
            <ac:spMk id="2" creationId="{325FA53F-2A49-303A-2440-F68956C3255E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19:46.912" v="516" actId="478"/>
        <pc:sldMkLst>
          <pc:docMk/>
          <pc:sldMk cId="3688550823" sldId="325"/>
        </pc:sldMkLst>
        <pc:spChg chg="add del mod ord">
          <ac:chgData name="James Harper" userId="9f6d1c45048739e2" providerId="LiveId" clId="{729B0E56-2E0E-4BCB-A262-3855C506598D}" dt="2024-02-18T12:19:46.912" v="516" actId="478"/>
          <ac:spMkLst>
            <pc:docMk/>
            <pc:sldMk cId="3688550823" sldId="325"/>
            <ac:spMk id="2" creationId="{4E93DFDB-F288-CF1D-1E58-64739CA74469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19:41.629" v="515" actId="478"/>
        <pc:sldMkLst>
          <pc:docMk/>
          <pc:sldMk cId="1507171200" sldId="326"/>
        </pc:sldMkLst>
        <pc:spChg chg="add del mod ord">
          <ac:chgData name="James Harper" userId="9f6d1c45048739e2" providerId="LiveId" clId="{729B0E56-2E0E-4BCB-A262-3855C506598D}" dt="2024-02-18T12:19:41.629" v="515" actId="478"/>
          <ac:spMkLst>
            <pc:docMk/>
            <pc:sldMk cId="1507171200" sldId="326"/>
            <ac:spMk id="2" creationId="{C1F24026-21C5-9C0E-B5D0-38B45B73D24E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19:28.369" v="514" actId="478"/>
        <pc:sldMkLst>
          <pc:docMk/>
          <pc:sldMk cId="1260295812" sldId="327"/>
        </pc:sldMkLst>
        <pc:spChg chg="add del mod ord">
          <ac:chgData name="James Harper" userId="9f6d1c45048739e2" providerId="LiveId" clId="{729B0E56-2E0E-4BCB-A262-3855C506598D}" dt="2024-02-18T12:19:28.369" v="514" actId="478"/>
          <ac:spMkLst>
            <pc:docMk/>
            <pc:sldMk cId="1260295812" sldId="327"/>
            <ac:spMk id="2" creationId="{A1DD2043-F6CA-77EC-8671-37D6D9DA878E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19:21.436" v="513" actId="478"/>
        <pc:sldMkLst>
          <pc:docMk/>
          <pc:sldMk cId="976904212" sldId="328"/>
        </pc:sldMkLst>
        <pc:spChg chg="add del mod ord">
          <ac:chgData name="James Harper" userId="9f6d1c45048739e2" providerId="LiveId" clId="{729B0E56-2E0E-4BCB-A262-3855C506598D}" dt="2024-02-18T12:19:21.436" v="513" actId="478"/>
          <ac:spMkLst>
            <pc:docMk/>
            <pc:sldMk cId="976904212" sldId="328"/>
            <ac:spMk id="2" creationId="{07F9EE01-B7CE-2D90-26F7-4180F87E1D0F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19:11.048" v="511" actId="478"/>
        <pc:sldMkLst>
          <pc:docMk/>
          <pc:sldMk cId="2014071152" sldId="329"/>
        </pc:sldMkLst>
        <pc:spChg chg="add del mod ord">
          <ac:chgData name="James Harper" userId="9f6d1c45048739e2" providerId="LiveId" clId="{729B0E56-2E0E-4BCB-A262-3855C506598D}" dt="2024-02-18T12:19:11.048" v="511" actId="478"/>
          <ac:spMkLst>
            <pc:docMk/>
            <pc:sldMk cId="2014071152" sldId="329"/>
            <ac:spMk id="2" creationId="{D1D5B5B8-1913-977F-90B2-74731284A91E}"/>
          </ac:spMkLst>
        </pc:spChg>
      </pc:sldChg>
      <pc:sldChg chg="addSp modSp mod modAnim">
        <pc:chgData name="James Harper" userId="9f6d1c45048739e2" providerId="LiveId" clId="{729B0E56-2E0E-4BCB-A262-3855C506598D}" dt="2024-02-18T12:18:06.684" v="502" actId="167"/>
        <pc:sldMkLst>
          <pc:docMk/>
          <pc:sldMk cId="1180238085" sldId="330"/>
        </pc:sldMkLst>
        <pc:spChg chg="add mod ord">
          <ac:chgData name="James Harper" userId="9f6d1c45048739e2" providerId="LiveId" clId="{729B0E56-2E0E-4BCB-A262-3855C506598D}" dt="2024-02-18T12:18:06.684" v="502" actId="167"/>
          <ac:spMkLst>
            <pc:docMk/>
            <pc:sldMk cId="1180238085" sldId="330"/>
            <ac:spMk id="2" creationId="{39C74696-7E94-1D30-5730-C3DBF24827EA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18:45.804" v="509" actId="478"/>
        <pc:sldMkLst>
          <pc:docMk/>
          <pc:sldMk cId="2519179195" sldId="331"/>
        </pc:sldMkLst>
        <pc:spChg chg="add del mod ord">
          <ac:chgData name="James Harper" userId="9f6d1c45048739e2" providerId="LiveId" clId="{729B0E56-2E0E-4BCB-A262-3855C506598D}" dt="2024-02-18T12:18:45.804" v="509" actId="478"/>
          <ac:spMkLst>
            <pc:docMk/>
            <pc:sldMk cId="2519179195" sldId="331"/>
            <ac:spMk id="2" creationId="{C822C0B7-A95B-1135-8F6A-C48153AEF62A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18:52.222" v="510" actId="478"/>
        <pc:sldMkLst>
          <pc:docMk/>
          <pc:sldMk cId="3913137972" sldId="332"/>
        </pc:sldMkLst>
        <pc:spChg chg="add del mod ord">
          <ac:chgData name="James Harper" userId="9f6d1c45048739e2" providerId="LiveId" clId="{729B0E56-2E0E-4BCB-A262-3855C506598D}" dt="2024-02-18T12:18:52.222" v="510" actId="478"/>
          <ac:spMkLst>
            <pc:docMk/>
            <pc:sldMk cId="3913137972" sldId="332"/>
            <ac:spMk id="2" creationId="{9EEE112B-DC3D-3339-6086-049FBC86CCCF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18:36.849" v="508" actId="478"/>
        <pc:sldMkLst>
          <pc:docMk/>
          <pc:sldMk cId="665895703" sldId="333"/>
        </pc:sldMkLst>
        <pc:spChg chg="add del mod">
          <ac:chgData name="James Harper" userId="9f6d1c45048739e2" providerId="LiveId" clId="{729B0E56-2E0E-4BCB-A262-3855C506598D}" dt="2024-02-18T12:18:36.849" v="508" actId="478"/>
          <ac:spMkLst>
            <pc:docMk/>
            <pc:sldMk cId="665895703" sldId="333"/>
            <ac:spMk id="2" creationId="{3732235B-2EE7-6B25-6552-595269A1DCA0}"/>
          </ac:spMkLst>
        </pc:spChg>
      </pc:sldChg>
      <pc:sldChg chg="modSp mod">
        <pc:chgData name="James Harper" userId="9f6d1c45048739e2" providerId="LiveId" clId="{729B0E56-2E0E-4BCB-A262-3855C506598D}" dt="2024-02-18T11:54:14.472" v="19" actId="1035"/>
        <pc:sldMkLst>
          <pc:docMk/>
          <pc:sldMk cId="63607204" sldId="335"/>
        </pc:sldMkLst>
        <pc:spChg chg="mod">
          <ac:chgData name="James Harper" userId="9f6d1c45048739e2" providerId="LiveId" clId="{729B0E56-2E0E-4BCB-A262-3855C506598D}" dt="2024-02-18T11:54:14.472" v="19" actId="1035"/>
          <ac:spMkLst>
            <pc:docMk/>
            <pc:sldMk cId="63607204" sldId="335"/>
            <ac:spMk id="5" creationId="{9B63B2E9-07E3-4D60-9002-B9E0743C9C74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1:53.483" v="539" actId="478"/>
        <pc:sldMkLst>
          <pc:docMk/>
          <pc:sldMk cId="1367706472" sldId="352"/>
        </pc:sldMkLst>
        <pc:spChg chg="add del mod ord">
          <ac:chgData name="James Harper" userId="9f6d1c45048739e2" providerId="LiveId" clId="{729B0E56-2E0E-4BCB-A262-3855C506598D}" dt="2024-02-18T12:21:53.483" v="539" actId="478"/>
          <ac:spMkLst>
            <pc:docMk/>
            <pc:sldMk cId="1367706472" sldId="352"/>
            <ac:spMk id="2" creationId="{53F37A20-D564-C189-5D7C-1A915B4D80EB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1:46.495" v="537" actId="478"/>
        <pc:sldMkLst>
          <pc:docMk/>
          <pc:sldMk cId="1831515231" sldId="354"/>
        </pc:sldMkLst>
        <pc:spChg chg="add del mod ord">
          <ac:chgData name="James Harper" userId="9f6d1c45048739e2" providerId="LiveId" clId="{729B0E56-2E0E-4BCB-A262-3855C506598D}" dt="2024-02-18T12:21:46.495" v="537" actId="478"/>
          <ac:spMkLst>
            <pc:docMk/>
            <pc:sldMk cId="1831515231" sldId="354"/>
            <ac:spMk id="2" creationId="{FE6231D3-40A3-FF2A-8E0B-BF8688D2D690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1:43.177" v="536" actId="478"/>
        <pc:sldMkLst>
          <pc:docMk/>
          <pc:sldMk cId="1095991264" sldId="355"/>
        </pc:sldMkLst>
        <pc:spChg chg="add del mod ord">
          <ac:chgData name="James Harper" userId="9f6d1c45048739e2" providerId="LiveId" clId="{729B0E56-2E0E-4BCB-A262-3855C506598D}" dt="2024-02-18T12:21:43.177" v="536" actId="478"/>
          <ac:spMkLst>
            <pc:docMk/>
            <pc:sldMk cId="1095991264" sldId="355"/>
            <ac:spMk id="2" creationId="{E89BC9E7-089E-5E47-9191-3E61F74D14E9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1:39.892" v="535" actId="478"/>
        <pc:sldMkLst>
          <pc:docMk/>
          <pc:sldMk cId="3374117424" sldId="356"/>
        </pc:sldMkLst>
        <pc:spChg chg="add del mod ord">
          <ac:chgData name="James Harper" userId="9f6d1c45048739e2" providerId="LiveId" clId="{729B0E56-2E0E-4BCB-A262-3855C506598D}" dt="2024-02-18T12:21:39.892" v="535" actId="478"/>
          <ac:spMkLst>
            <pc:docMk/>
            <pc:sldMk cId="3374117424" sldId="356"/>
            <ac:spMk id="2" creationId="{D9B2D589-DD6E-789B-43D6-57A20AADBBE6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1:36.224" v="534" actId="478"/>
        <pc:sldMkLst>
          <pc:docMk/>
          <pc:sldMk cId="3186079427" sldId="358"/>
        </pc:sldMkLst>
        <pc:spChg chg="add del mod ord">
          <ac:chgData name="James Harper" userId="9f6d1c45048739e2" providerId="LiveId" clId="{729B0E56-2E0E-4BCB-A262-3855C506598D}" dt="2024-02-18T12:21:36.224" v="534" actId="478"/>
          <ac:spMkLst>
            <pc:docMk/>
            <pc:sldMk cId="3186079427" sldId="358"/>
            <ac:spMk id="2" creationId="{E33C9C1A-C7B2-FD86-B9CE-F5F97234F233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2:37.537" v="544" actId="478"/>
        <pc:sldMkLst>
          <pc:docMk/>
          <pc:sldMk cId="3457408895" sldId="360"/>
        </pc:sldMkLst>
        <pc:spChg chg="add del mod ord">
          <ac:chgData name="James Harper" userId="9f6d1c45048739e2" providerId="LiveId" clId="{729B0E56-2E0E-4BCB-A262-3855C506598D}" dt="2024-02-18T12:22:37.537" v="544" actId="478"/>
          <ac:spMkLst>
            <pc:docMk/>
            <pc:sldMk cId="3457408895" sldId="360"/>
            <ac:spMk id="2" creationId="{68E92F9F-2E6C-E118-2F00-6B567E6691F3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2:29.916" v="543" actId="478"/>
        <pc:sldMkLst>
          <pc:docMk/>
          <pc:sldMk cId="3360267500" sldId="361"/>
        </pc:sldMkLst>
        <pc:spChg chg="add del mod ord">
          <ac:chgData name="James Harper" userId="9f6d1c45048739e2" providerId="LiveId" clId="{729B0E56-2E0E-4BCB-A262-3855C506598D}" dt="2024-02-18T12:22:29.916" v="543" actId="478"/>
          <ac:spMkLst>
            <pc:docMk/>
            <pc:sldMk cId="3360267500" sldId="361"/>
            <ac:spMk id="2" creationId="{D1AAB49B-2838-E35D-511A-FC42428C6172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2:24.727" v="542" actId="478"/>
        <pc:sldMkLst>
          <pc:docMk/>
          <pc:sldMk cId="4053210948" sldId="362"/>
        </pc:sldMkLst>
        <pc:spChg chg="add del mod ord">
          <ac:chgData name="James Harper" userId="9f6d1c45048739e2" providerId="LiveId" clId="{729B0E56-2E0E-4BCB-A262-3855C506598D}" dt="2024-02-18T12:22:24.727" v="542" actId="478"/>
          <ac:spMkLst>
            <pc:docMk/>
            <pc:sldMk cId="4053210948" sldId="362"/>
            <ac:spMk id="2" creationId="{FCE6C16B-3F33-3A50-787A-DECAFC68F400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1:59.058" v="540" actId="478"/>
        <pc:sldMkLst>
          <pc:docMk/>
          <pc:sldMk cId="94371691" sldId="363"/>
        </pc:sldMkLst>
        <pc:spChg chg="add del mod ord">
          <ac:chgData name="James Harper" userId="9f6d1c45048739e2" providerId="LiveId" clId="{729B0E56-2E0E-4BCB-A262-3855C506598D}" dt="2024-02-18T12:21:59.058" v="540" actId="478"/>
          <ac:spMkLst>
            <pc:docMk/>
            <pc:sldMk cId="94371691" sldId="363"/>
            <ac:spMk id="2" creationId="{02221E32-8875-0E45-4AC7-E6B448C7887C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3:09.761" v="551" actId="478"/>
        <pc:sldMkLst>
          <pc:docMk/>
          <pc:sldMk cId="1712542895" sldId="364"/>
        </pc:sldMkLst>
        <pc:spChg chg="mod">
          <ac:chgData name="James Harper" userId="9f6d1c45048739e2" providerId="LiveId" clId="{729B0E56-2E0E-4BCB-A262-3855C506598D}" dt="2024-02-18T12:10:24.226" v="329" actId="1076"/>
          <ac:spMkLst>
            <pc:docMk/>
            <pc:sldMk cId="1712542895" sldId="364"/>
            <ac:spMk id="3" creationId="{077053A2-3983-47D4-9431-CCD6505F69B1}"/>
          </ac:spMkLst>
        </pc:spChg>
        <pc:spChg chg="add del mod">
          <ac:chgData name="James Harper" userId="9f6d1c45048739e2" providerId="LiveId" clId="{729B0E56-2E0E-4BCB-A262-3855C506598D}" dt="2024-02-18T12:23:09.761" v="551" actId="478"/>
          <ac:spMkLst>
            <pc:docMk/>
            <pc:sldMk cId="1712542895" sldId="364"/>
            <ac:spMk id="4" creationId="{79FE51B9-D242-FF29-13FA-9A07D400A1BB}"/>
          </ac:spMkLst>
        </pc:spChg>
        <pc:spChg chg="mod ord">
          <ac:chgData name="James Harper" userId="9f6d1c45048739e2" providerId="LiveId" clId="{729B0E56-2E0E-4BCB-A262-3855C506598D}" dt="2024-02-18T12:11:51.673" v="412" actId="166"/>
          <ac:spMkLst>
            <pc:docMk/>
            <pc:sldMk cId="1712542895" sldId="364"/>
            <ac:spMk id="9" creationId="{37803838-95C7-4D02-ABAB-00F1ABB3E8D3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3:00.396" v="549" actId="478"/>
        <pc:sldMkLst>
          <pc:docMk/>
          <pc:sldMk cId="1422465929" sldId="370"/>
        </pc:sldMkLst>
        <pc:spChg chg="add del mod ord">
          <ac:chgData name="James Harper" userId="9f6d1c45048739e2" providerId="LiveId" clId="{729B0E56-2E0E-4BCB-A262-3855C506598D}" dt="2024-02-18T12:23:00.396" v="549" actId="478"/>
          <ac:spMkLst>
            <pc:docMk/>
            <pc:sldMk cId="1422465929" sldId="370"/>
            <ac:spMk id="2" creationId="{3728B75F-3978-547D-068D-4574511904C2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2:55.723" v="548" actId="478"/>
        <pc:sldMkLst>
          <pc:docMk/>
          <pc:sldMk cId="649393410" sldId="374"/>
        </pc:sldMkLst>
        <pc:spChg chg="add del mod ord">
          <ac:chgData name="James Harper" userId="9f6d1c45048739e2" providerId="LiveId" clId="{729B0E56-2E0E-4BCB-A262-3855C506598D}" dt="2024-02-18T12:22:55.723" v="548" actId="478"/>
          <ac:spMkLst>
            <pc:docMk/>
            <pc:sldMk cId="649393410" sldId="374"/>
            <ac:spMk id="2" creationId="{DE08C004-9084-B5B3-F839-FC8AAF373E55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2:48.637" v="547" actId="478"/>
        <pc:sldMkLst>
          <pc:docMk/>
          <pc:sldMk cId="2283708808" sldId="375"/>
        </pc:sldMkLst>
        <pc:spChg chg="add del mod ord">
          <ac:chgData name="James Harper" userId="9f6d1c45048739e2" providerId="LiveId" clId="{729B0E56-2E0E-4BCB-A262-3855C506598D}" dt="2024-02-18T12:22:48.637" v="547" actId="478"/>
          <ac:spMkLst>
            <pc:docMk/>
            <pc:sldMk cId="2283708808" sldId="375"/>
            <ac:spMk id="2" creationId="{91DDC8B0-EE5A-005F-B37E-D53480F1BC20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2:44.638" v="546" actId="478"/>
        <pc:sldMkLst>
          <pc:docMk/>
          <pc:sldMk cId="1498593559" sldId="378"/>
        </pc:sldMkLst>
        <pc:spChg chg="add del mod ord">
          <ac:chgData name="James Harper" userId="9f6d1c45048739e2" providerId="LiveId" clId="{729B0E56-2E0E-4BCB-A262-3855C506598D}" dt="2024-02-18T12:22:44.638" v="546" actId="478"/>
          <ac:spMkLst>
            <pc:docMk/>
            <pc:sldMk cId="1498593559" sldId="378"/>
            <ac:spMk id="2" creationId="{88EE154F-D4AE-5749-EAAD-76264338C860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2:05.540" v="541" actId="478"/>
        <pc:sldMkLst>
          <pc:docMk/>
          <pc:sldMk cId="3436733844" sldId="389"/>
        </pc:sldMkLst>
        <pc:spChg chg="add del mod ord">
          <ac:chgData name="James Harper" userId="9f6d1c45048739e2" providerId="LiveId" clId="{729B0E56-2E0E-4BCB-A262-3855C506598D}" dt="2024-02-18T12:22:05.540" v="541" actId="478"/>
          <ac:spMkLst>
            <pc:docMk/>
            <pc:sldMk cId="3436733844" sldId="389"/>
            <ac:spMk id="2" creationId="{5594B81F-3DB4-74EB-DBE8-6E6A9722736D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1:49.917" v="538" actId="478"/>
        <pc:sldMkLst>
          <pc:docMk/>
          <pc:sldMk cId="2847343491" sldId="398"/>
        </pc:sldMkLst>
        <pc:spChg chg="add del mod ord">
          <ac:chgData name="James Harper" userId="9f6d1c45048739e2" providerId="LiveId" clId="{729B0E56-2E0E-4BCB-A262-3855C506598D}" dt="2024-02-18T12:21:49.917" v="538" actId="478"/>
          <ac:spMkLst>
            <pc:docMk/>
            <pc:sldMk cId="2847343491" sldId="398"/>
            <ac:spMk id="2" creationId="{33D87A73-83E6-5AEE-679B-1B271C546F5E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1:28.418" v="532" actId="478"/>
        <pc:sldMkLst>
          <pc:docMk/>
          <pc:sldMk cId="2298967819" sldId="407"/>
        </pc:sldMkLst>
        <pc:spChg chg="add del mod ord">
          <ac:chgData name="James Harper" userId="9f6d1c45048739e2" providerId="LiveId" clId="{729B0E56-2E0E-4BCB-A262-3855C506598D}" dt="2024-02-18T12:21:28.418" v="532" actId="478"/>
          <ac:spMkLst>
            <pc:docMk/>
            <pc:sldMk cId="2298967819" sldId="407"/>
            <ac:spMk id="2" creationId="{52A89E70-BC02-A893-DFD2-3901D503EAC0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1:24.743" v="531" actId="478"/>
        <pc:sldMkLst>
          <pc:docMk/>
          <pc:sldMk cId="4109845257" sldId="408"/>
        </pc:sldMkLst>
        <pc:spChg chg="add del mod ord">
          <ac:chgData name="James Harper" userId="9f6d1c45048739e2" providerId="LiveId" clId="{729B0E56-2E0E-4BCB-A262-3855C506598D}" dt="2024-02-18T12:21:24.743" v="531" actId="478"/>
          <ac:spMkLst>
            <pc:docMk/>
            <pc:sldMk cId="4109845257" sldId="408"/>
            <ac:spMk id="2" creationId="{9832916E-CE4B-E083-CF2C-798FD5F4880A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1:20.707" v="530" actId="478"/>
        <pc:sldMkLst>
          <pc:docMk/>
          <pc:sldMk cId="1174957780" sldId="409"/>
        </pc:sldMkLst>
        <pc:spChg chg="add del mod ord">
          <ac:chgData name="James Harper" userId="9f6d1c45048739e2" providerId="LiveId" clId="{729B0E56-2E0E-4BCB-A262-3855C506598D}" dt="2024-02-18T12:21:20.707" v="530" actId="478"/>
          <ac:spMkLst>
            <pc:docMk/>
            <pc:sldMk cId="1174957780" sldId="409"/>
            <ac:spMk id="2" creationId="{34073ABC-1584-B581-34F5-1D659FF90226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0:13.900" v="519" actId="478"/>
        <pc:sldMkLst>
          <pc:docMk/>
          <pc:sldMk cId="3889553731" sldId="410"/>
        </pc:sldMkLst>
        <pc:spChg chg="add del mod ord">
          <ac:chgData name="James Harper" userId="9f6d1c45048739e2" providerId="LiveId" clId="{729B0E56-2E0E-4BCB-A262-3855C506598D}" dt="2024-02-18T12:20:13.900" v="519" actId="478"/>
          <ac:spMkLst>
            <pc:docMk/>
            <pc:sldMk cId="3889553731" sldId="410"/>
            <ac:spMk id="2" creationId="{58262355-F98E-AE0A-BF19-6474B0B56FBF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1:17.004" v="529" actId="478"/>
        <pc:sldMkLst>
          <pc:docMk/>
          <pc:sldMk cId="1187151160" sldId="413"/>
        </pc:sldMkLst>
        <pc:spChg chg="add del mod ord">
          <ac:chgData name="James Harper" userId="9f6d1c45048739e2" providerId="LiveId" clId="{729B0E56-2E0E-4BCB-A262-3855C506598D}" dt="2024-02-18T12:21:17.004" v="529" actId="478"/>
          <ac:spMkLst>
            <pc:docMk/>
            <pc:sldMk cId="1187151160" sldId="413"/>
            <ac:spMk id="2" creationId="{CE3C4683-6F2B-ED0F-F2F7-5A055574574B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1:13.254" v="528" actId="478"/>
        <pc:sldMkLst>
          <pc:docMk/>
          <pc:sldMk cId="2965453339" sldId="414"/>
        </pc:sldMkLst>
        <pc:spChg chg="add del mod ord">
          <ac:chgData name="James Harper" userId="9f6d1c45048739e2" providerId="LiveId" clId="{729B0E56-2E0E-4BCB-A262-3855C506598D}" dt="2024-02-18T12:21:13.254" v="528" actId="478"/>
          <ac:spMkLst>
            <pc:docMk/>
            <pc:sldMk cId="2965453339" sldId="414"/>
            <ac:spMk id="2" creationId="{C6794B25-151B-8FDC-C5A0-6ABB7588BB1E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1:09.792" v="527" actId="478"/>
        <pc:sldMkLst>
          <pc:docMk/>
          <pc:sldMk cId="2769753939" sldId="415"/>
        </pc:sldMkLst>
        <pc:spChg chg="add del mod ord">
          <ac:chgData name="James Harper" userId="9f6d1c45048739e2" providerId="LiveId" clId="{729B0E56-2E0E-4BCB-A262-3855C506598D}" dt="2024-02-18T12:21:09.792" v="527" actId="478"/>
          <ac:spMkLst>
            <pc:docMk/>
            <pc:sldMk cId="2769753939" sldId="415"/>
            <ac:spMk id="2" creationId="{F939BBC2-59B9-ACE8-6F9D-5906FF62390E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0:56.180" v="526" actId="478"/>
        <pc:sldMkLst>
          <pc:docMk/>
          <pc:sldMk cId="1647796585" sldId="416"/>
        </pc:sldMkLst>
        <pc:spChg chg="add del mod ord">
          <ac:chgData name="James Harper" userId="9f6d1c45048739e2" providerId="LiveId" clId="{729B0E56-2E0E-4BCB-A262-3855C506598D}" dt="2024-02-18T12:20:56.180" v="526" actId="478"/>
          <ac:spMkLst>
            <pc:docMk/>
            <pc:sldMk cId="1647796585" sldId="416"/>
            <ac:spMk id="2" creationId="{75470F5C-E35B-43F9-500B-B62446976FE2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0:51.890" v="525" actId="478"/>
        <pc:sldMkLst>
          <pc:docMk/>
          <pc:sldMk cId="1503895629" sldId="417"/>
        </pc:sldMkLst>
        <pc:spChg chg="add del mod ord">
          <ac:chgData name="James Harper" userId="9f6d1c45048739e2" providerId="LiveId" clId="{729B0E56-2E0E-4BCB-A262-3855C506598D}" dt="2024-02-18T12:20:51.890" v="525" actId="478"/>
          <ac:spMkLst>
            <pc:docMk/>
            <pc:sldMk cId="1503895629" sldId="417"/>
            <ac:spMk id="2" creationId="{4B6C2A80-245F-DEEB-D5F0-2879FC92482E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0:47.899" v="524" actId="478"/>
        <pc:sldMkLst>
          <pc:docMk/>
          <pc:sldMk cId="13582884" sldId="418"/>
        </pc:sldMkLst>
        <pc:spChg chg="add del mod ord">
          <ac:chgData name="James Harper" userId="9f6d1c45048739e2" providerId="LiveId" clId="{729B0E56-2E0E-4BCB-A262-3855C506598D}" dt="2024-02-18T12:20:47.899" v="524" actId="478"/>
          <ac:spMkLst>
            <pc:docMk/>
            <pc:sldMk cId="13582884" sldId="418"/>
            <ac:spMk id="2" creationId="{7C8FB348-0CE9-F5FB-B60F-0648EBD0A3A8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0:43.892" v="523" actId="478"/>
        <pc:sldMkLst>
          <pc:docMk/>
          <pc:sldMk cId="2069303331" sldId="419"/>
        </pc:sldMkLst>
        <pc:spChg chg="add del mod ord">
          <ac:chgData name="James Harper" userId="9f6d1c45048739e2" providerId="LiveId" clId="{729B0E56-2E0E-4BCB-A262-3855C506598D}" dt="2024-02-18T12:20:43.892" v="523" actId="478"/>
          <ac:spMkLst>
            <pc:docMk/>
            <pc:sldMk cId="2069303331" sldId="419"/>
            <ac:spMk id="2" creationId="{6856AF42-FB9D-A7AA-6D4F-2442E810C5D8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0:39.901" v="522" actId="478"/>
        <pc:sldMkLst>
          <pc:docMk/>
          <pc:sldMk cId="2838728313" sldId="420"/>
        </pc:sldMkLst>
        <pc:spChg chg="add del mod ord">
          <ac:chgData name="James Harper" userId="9f6d1c45048739e2" providerId="LiveId" clId="{729B0E56-2E0E-4BCB-A262-3855C506598D}" dt="2024-02-18T12:20:39.901" v="522" actId="478"/>
          <ac:spMkLst>
            <pc:docMk/>
            <pc:sldMk cId="2838728313" sldId="420"/>
            <ac:spMk id="2" creationId="{7148BB46-F734-F6CE-F26D-846AEA8C427E}"/>
          </ac:spMkLst>
        </pc:spChg>
      </pc:sldChg>
      <pc:sldChg chg="addSp delSp modSp mod delAnim modAnim">
        <pc:chgData name="James Harper" userId="9f6d1c45048739e2" providerId="LiveId" clId="{729B0E56-2E0E-4BCB-A262-3855C506598D}" dt="2024-02-18T12:20:34.993" v="521" actId="478"/>
        <pc:sldMkLst>
          <pc:docMk/>
          <pc:sldMk cId="81861921" sldId="421"/>
        </pc:sldMkLst>
        <pc:spChg chg="add del mod ord">
          <ac:chgData name="James Harper" userId="9f6d1c45048739e2" providerId="LiveId" clId="{729B0E56-2E0E-4BCB-A262-3855C506598D}" dt="2024-02-18T12:20:34.993" v="521" actId="478"/>
          <ac:spMkLst>
            <pc:docMk/>
            <pc:sldMk cId="81861921" sldId="421"/>
            <ac:spMk id="2" creationId="{97B031D3-7DE9-F5E5-4C7E-2C28F48864DE}"/>
          </ac:spMkLst>
        </pc:spChg>
      </pc:sldChg>
      <pc:sldChg chg="addSp modSp mod modAnim">
        <pc:chgData name="James Harper" userId="9f6d1c45048739e2" providerId="LiveId" clId="{729B0E56-2E0E-4BCB-A262-3855C506598D}" dt="2024-02-18T12:16:09.059" v="474" actId="167"/>
        <pc:sldMkLst>
          <pc:docMk/>
          <pc:sldMk cId="1991669706" sldId="422"/>
        </pc:sldMkLst>
        <pc:spChg chg="add mod ord">
          <ac:chgData name="James Harper" userId="9f6d1c45048739e2" providerId="LiveId" clId="{729B0E56-2E0E-4BCB-A262-3855C506598D}" dt="2024-02-18T12:16:09.059" v="474" actId="167"/>
          <ac:spMkLst>
            <pc:docMk/>
            <pc:sldMk cId="1991669706" sldId="422"/>
            <ac:spMk id="2" creationId="{6F4EF3BF-39A5-DCBF-067D-ADB4CCBCCD3E}"/>
          </ac:spMkLst>
        </pc:spChg>
      </pc:sldChg>
      <pc:sldChg chg="addSp delSp modSp mod">
        <pc:chgData name="James Harper" userId="9f6d1c45048739e2" providerId="LiveId" clId="{729B0E56-2E0E-4BCB-A262-3855C506598D}" dt="2024-02-24T20:25:21.796" v="1966" actId="1035"/>
        <pc:sldMkLst>
          <pc:docMk/>
          <pc:sldMk cId="2692413847" sldId="485"/>
        </pc:sldMkLst>
        <pc:spChg chg="mod">
          <ac:chgData name="James Harper" userId="9f6d1c45048739e2" providerId="LiveId" clId="{729B0E56-2E0E-4BCB-A262-3855C506598D}" dt="2024-02-24T20:25:21.796" v="1966" actId="1035"/>
          <ac:spMkLst>
            <pc:docMk/>
            <pc:sldMk cId="2692413847" sldId="485"/>
            <ac:spMk id="6" creationId="{9B0CDE50-3A42-4144-AAAE-6FB9D5BB6681}"/>
          </ac:spMkLst>
        </pc:spChg>
        <pc:spChg chg="mod ord">
          <ac:chgData name="James Harper" userId="9f6d1c45048739e2" providerId="LiveId" clId="{729B0E56-2E0E-4BCB-A262-3855C506598D}" dt="2024-02-24T20:23:53.681" v="1944" actId="1076"/>
          <ac:spMkLst>
            <pc:docMk/>
            <pc:sldMk cId="2692413847" sldId="485"/>
            <ac:spMk id="9" creationId="{9577F66F-2902-47CE-99DF-2C4BE05F7E77}"/>
          </ac:spMkLst>
        </pc:spChg>
        <pc:picChg chg="add mod modCrop">
          <ac:chgData name="James Harper" userId="9f6d1c45048739e2" providerId="LiveId" clId="{729B0E56-2E0E-4BCB-A262-3855C506598D}" dt="2024-02-24T20:25:21.796" v="1966" actId="1035"/>
          <ac:picMkLst>
            <pc:docMk/>
            <pc:sldMk cId="2692413847" sldId="485"/>
            <ac:picMk id="3" creationId="{72CD8C1A-E1DA-23E2-976C-49D96E41C3E4}"/>
          </ac:picMkLst>
        </pc:picChg>
        <pc:picChg chg="del">
          <ac:chgData name="James Harper" userId="9f6d1c45048739e2" providerId="LiveId" clId="{729B0E56-2E0E-4BCB-A262-3855C506598D}" dt="2024-02-24T20:23:23.321" v="1915" actId="478"/>
          <ac:picMkLst>
            <pc:docMk/>
            <pc:sldMk cId="2692413847" sldId="485"/>
            <ac:picMk id="8" creationId="{AAEAA5C4-908F-4284-A86D-54E659B9011A}"/>
          </ac:picMkLst>
        </pc:picChg>
      </pc:sldChg>
      <pc:sldChg chg="addSp delSp modSp mod modAnim">
        <pc:chgData name="James Harper" userId="9f6d1c45048739e2" providerId="LiveId" clId="{729B0E56-2E0E-4BCB-A262-3855C506598D}" dt="2024-03-02T20:28:28.483" v="2657" actId="167"/>
        <pc:sldMkLst>
          <pc:docMk/>
          <pc:sldMk cId="895731991" sldId="507"/>
        </pc:sldMkLst>
        <pc:spChg chg="add mod">
          <ac:chgData name="James Harper" userId="9f6d1c45048739e2" providerId="LiveId" clId="{729B0E56-2E0E-4BCB-A262-3855C506598D}" dt="2024-02-24T20:42:12.264" v="2522" actId="1037"/>
          <ac:spMkLst>
            <pc:docMk/>
            <pc:sldMk cId="895731991" sldId="507"/>
            <ac:spMk id="2" creationId="{6DFE9022-77F3-7CD7-BEB4-3ACA08010F82}"/>
          </ac:spMkLst>
        </pc:spChg>
        <pc:spChg chg="del">
          <ac:chgData name="James Harper" userId="9f6d1c45048739e2" providerId="LiveId" clId="{729B0E56-2E0E-4BCB-A262-3855C506598D}" dt="2024-02-18T12:04:07.577" v="115" actId="478"/>
          <ac:spMkLst>
            <pc:docMk/>
            <pc:sldMk cId="895731991" sldId="507"/>
            <ac:spMk id="2" creationId="{CABDFB1A-3BE1-8C88-DBB9-8CA3945B99A6}"/>
          </ac:spMkLst>
        </pc:spChg>
        <pc:spChg chg="mod ord">
          <ac:chgData name="James Harper" userId="9f6d1c45048739e2" providerId="LiveId" clId="{729B0E56-2E0E-4BCB-A262-3855C506598D}" dt="2024-02-24T20:41:32.516" v="2518" actId="166"/>
          <ac:spMkLst>
            <pc:docMk/>
            <pc:sldMk cId="895731991" sldId="507"/>
            <ac:spMk id="4" creationId="{F6B74F30-B7DA-6AD6-CE0B-E24D522CBD14}"/>
          </ac:spMkLst>
        </pc:spChg>
        <pc:spChg chg="add del mod">
          <ac:chgData name="James Harper" userId="9f6d1c45048739e2" providerId="LiveId" clId="{729B0E56-2E0E-4BCB-A262-3855C506598D}" dt="2024-02-18T12:00:10.731" v="48" actId="478"/>
          <ac:spMkLst>
            <pc:docMk/>
            <pc:sldMk cId="895731991" sldId="507"/>
            <ac:spMk id="5" creationId="{35E61A9B-D49B-3E70-483C-1287A57B71C1}"/>
          </ac:spMkLst>
        </pc:spChg>
        <pc:spChg chg="add mod ord">
          <ac:chgData name="James Harper" userId="9f6d1c45048739e2" providerId="LiveId" clId="{729B0E56-2E0E-4BCB-A262-3855C506598D}" dt="2024-03-02T20:28:28.483" v="2657" actId="167"/>
          <ac:spMkLst>
            <pc:docMk/>
            <pc:sldMk cId="895731991" sldId="507"/>
            <ac:spMk id="6" creationId="{C413A334-68EA-76C0-EB26-8CDF56D951CB}"/>
          </ac:spMkLst>
        </pc:spChg>
        <pc:spChg chg="add del mod">
          <ac:chgData name="James Harper" userId="9f6d1c45048739e2" providerId="LiveId" clId="{729B0E56-2E0E-4BCB-A262-3855C506598D}" dt="2024-02-18T12:01:12.974" v="52" actId="21"/>
          <ac:spMkLst>
            <pc:docMk/>
            <pc:sldMk cId="895731991" sldId="507"/>
            <ac:spMk id="6" creationId="{E790693D-CBAC-B959-FB69-77719F68A403}"/>
          </ac:spMkLst>
        </pc:spChg>
        <pc:spChg chg="add del mod">
          <ac:chgData name="James Harper" userId="9f6d1c45048739e2" providerId="LiveId" clId="{729B0E56-2E0E-4BCB-A262-3855C506598D}" dt="2024-02-18T12:07:21.371" v="269" actId="478"/>
          <ac:spMkLst>
            <pc:docMk/>
            <pc:sldMk cId="895731991" sldId="507"/>
            <ac:spMk id="7" creationId="{3D9517D2-B202-4CCC-96C0-D491CFD2D37E}"/>
          </ac:spMkLst>
        </pc:spChg>
        <pc:spChg chg="add del mod">
          <ac:chgData name="James Harper" userId="9f6d1c45048739e2" providerId="LiveId" clId="{729B0E56-2E0E-4BCB-A262-3855C506598D}" dt="2024-02-18T12:07:24.335" v="270" actId="478"/>
          <ac:spMkLst>
            <pc:docMk/>
            <pc:sldMk cId="895731991" sldId="507"/>
            <ac:spMk id="8" creationId="{AC038B1A-CCA5-F595-668E-ECC74605BF26}"/>
          </ac:spMkLst>
        </pc:spChg>
        <pc:spChg chg="mod ord">
          <ac:chgData name="James Harper" userId="9f6d1c45048739e2" providerId="LiveId" clId="{729B0E56-2E0E-4BCB-A262-3855C506598D}" dt="2024-02-24T20:41:41.137" v="2519" actId="1038"/>
          <ac:spMkLst>
            <pc:docMk/>
            <pc:sldMk cId="895731991" sldId="507"/>
            <ac:spMk id="14" creationId="{F22E0470-B7D1-4F67-A2EB-51747C994310}"/>
          </ac:spMkLst>
        </pc:spChg>
        <pc:grpChg chg="add del mod">
          <ac:chgData name="James Harper" userId="9f6d1c45048739e2" providerId="LiveId" clId="{729B0E56-2E0E-4BCB-A262-3855C506598D}" dt="2024-02-24T19:16:23.976" v="1833" actId="165"/>
          <ac:grpSpMkLst>
            <pc:docMk/>
            <pc:sldMk cId="895731991" sldId="507"/>
            <ac:grpSpMk id="9" creationId="{8AD0EEA2-8A27-5459-368A-3402BCF028F5}"/>
          </ac:grpSpMkLst>
        </pc:grpChg>
        <pc:picChg chg="mod">
          <ac:chgData name="James Harper" userId="9f6d1c45048739e2" providerId="LiveId" clId="{729B0E56-2E0E-4BCB-A262-3855C506598D}" dt="2024-02-18T12:07:29.945" v="272" actId="14100"/>
          <ac:picMkLst>
            <pc:docMk/>
            <pc:sldMk cId="895731991" sldId="507"/>
            <ac:picMk id="3" creationId="{14C8422C-EE2D-479D-8871-741A6E73D9E5}"/>
          </ac:picMkLst>
        </pc:picChg>
        <pc:picChg chg="add mod topLvl modCrop">
          <ac:chgData name="James Harper" userId="9f6d1c45048739e2" providerId="LiveId" clId="{729B0E56-2E0E-4BCB-A262-3855C506598D}" dt="2024-02-24T19:16:23.976" v="1833" actId="165"/>
          <ac:picMkLst>
            <pc:docMk/>
            <pc:sldMk cId="895731991" sldId="507"/>
            <ac:picMk id="5" creationId="{71DC52C9-7F30-A6F4-2102-A146486DFEFB}"/>
          </ac:picMkLst>
        </pc:picChg>
        <pc:picChg chg="add mod topLvl modCrop">
          <ac:chgData name="James Harper" userId="9f6d1c45048739e2" providerId="LiveId" clId="{729B0E56-2E0E-4BCB-A262-3855C506598D}" dt="2024-02-24T19:16:23.976" v="1833" actId="165"/>
          <ac:picMkLst>
            <pc:docMk/>
            <pc:sldMk cId="895731991" sldId="507"/>
            <ac:picMk id="8" creationId="{A73D54E9-D728-2592-E85D-07269BAAD8A4}"/>
          </ac:picMkLst>
        </pc:picChg>
      </pc:sldChg>
      <pc:sldChg chg="modSp mod">
        <pc:chgData name="James Harper" userId="9f6d1c45048739e2" providerId="LiveId" clId="{729B0E56-2E0E-4BCB-A262-3855C506598D}" dt="2024-02-18T11:54:28.009" v="39" actId="1035"/>
        <pc:sldMkLst>
          <pc:docMk/>
          <pc:sldMk cId="1704324867" sldId="514"/>
        </pc:sldMkLst>
        <pc:spChg chg="mod">
          <ac:chgData name="James Harper" userId="9f6d1c45048739e2" providerId="LiveId" clId="{729B0E56-2E0E-4BCB-A262-3855C506598D}" dt="2024-02-18T11:54:28.009" v="39" actId="1035"/>
          <ac:spMkLst>
            <pc:docMk/>
            <pc:sldMk cId="1704324867" sldId="514"/>
            <ac:spMk id="5" creationId="{9B63B2E9-07E3-4D60-9002-B9E0743C9C74}"/>
          </ac:spMkLst>
        </pc:spChg>
      </pc:sldChg>
      <pc:sldChg chg="addSp delSp modSp add mod modTransition setBg modAnim">
        <pc:chgData name="James Harper" userId="9f6d1c45048739e2" providerId="LiveId" clId="{729B0E56-2E0E-4BCB-A262-3855C506598D}" dt="2024-03-02T20:28:51.863" v="2672" actId="1037"/>
        <pc:sldMkLst>
          <pc:docMk/>
          <pc:sldMk cId="4111128366" sldId="564"/>
        </pc:sldMkLst>
        <pc:spChg chg="add del mod">
          <ac:chgData name="James Harper" userId="9f6d1c45048739e2" providerId="LiveId" clId="{729B0E56-2E0E-4BCB-A262-3855C506598D}" dt="2024-02-24T20:35:31.495" v="2307" actId="478"/>
          <ac:spMkLst>
            <pc:docMk/>
            <pc:sldMk cId="4111128366" sldId="564"/>
            <ac:spMk id="2" creationId="{6C142BA4-4306-A6CA-FE52-4E4B226EDC43}"/>
          </ac:spMkLst>
        </pc:spChg>
        <pc:spChg chg="add mod ord">
          <ac:chgData name="James Harper" userId="9f6d1c45048739e2" providerId="LiveId" clId="{729B0E56-2E0E-4BCB-A262-3855C506598D}" dt="2024-03-02T20:28:51.863" v="2672" actId="1037"/>
          <ac:spMkLst>
            <pc:docMk/>
            <pc:sldMk cId="4111128366" sldId="564"/>
            <ac:spMk id="2" creationId="{CE8A55EC-2CDB-116B-9281-D34EE1BDD1FE}"/>
          </ac:spMkLst>
        </pc:spChg>
        <pc:spChg chg="add del mod">
          <ac:chgData name="James Harper" userId="9f6d1c45048739e2" providerId="LiveId" clId="{729B0E56-2E0E-4BCB-A262-3855C506598D}" dt="2024-02-18T12:01:40.881" v="56" actId="478"/>
          <ac:spMkLst>
            <pc:docMk/>
            <pc:sldMk cId="4111128366" sldId="564"/>
            <ac:spMk id="2" creationId="{E790693D-CBAC-B959-FB69-77719F68A403}"/>
          </ac:spMkLst>
        </pc:spChg>
        <pc:spChg chg="mod">
          <ac:chgData name="James Harper" userId="9f6d1c45048739e2" providerId="LiveId" clId="{729B0E56-2E0E-4BCB-A262-3855C506598D}" dt="2024-02-26T20:19:48.791" v="2549" actId="20577"/>
          <ac:spMkLst>
            <pc:docMk/>
            <pc:sldMk cId="4111128366" sldId="564"/>
            <ac:spMk id="3" creationId="{5EEB23D2-1974-3BF7-A045-DB5EA050B92D}"/>
          </ac:spMkLst>
        </pc:spChg>
        <pc:spChg chg="add mod">
          <ac:chgData name="James Harper" userId="9f6d1c45048739e2" providerId="LiveId" clId="{729B0E56-2E0E-4BCB-A262-3855C506598D}" dt="2024-02-24T20:39:06.102" v="2491" actId="1036"/>
          <ac:spMkLst>
            <pc:docMk/>
            <pc:sldMk cId="4111128366" sldId="564"/>
            <ac:spMk id="4" creationId="{606E18EB-0BF3-C192-DA82-9E8C01EA2D5C}"/>
          </ac:spMkLst>
        </pc:spChg>
        <pc:spChg chg="add del mod">
          <ac:chgData name="James Harper" userId="9f6d1c45048739e2" providerId="LiveId" clId="{729B0E56-2E0E-4BCB-A262-3855C506598D}" dt="2024-02-18T12:37:30.453" v="705" actId="21"/>
          <ac:spMkLst>
            <pc:docMk/>
            <pc:sldMk cId="4111128366" sldId="564"/>
            <ac:spMk id="4" creationId="{CF128315-110B-3C61-ACF4-E985BABE9C02}"/>
          </ac:spMkLst>
        </pc:spChg>
        <pc:spChg chg="add mod ord">
          <ac:chgData name="James Harper" userId="9f6d1c45048739e2" providerId="LiveId" clId="{729B0E56-2E0E-4BCB-A262-3855C506598D}" dt="2024-03-02T18:44:00.318" v="2643" actId="20577"/>
          <ac:spMkLst>
            <pc:docMk/>
            <pc:sldMk cId="4111128366" sldId="564"/>
            <ac:spMk id="5" creationId="{A45B99A5-E86F-1805-D5CB-76A43D3C34B3}"/>
          </ac:spMkLst>
        </pc:spChg>
        <pc:spChg chg="mod">
          <ac:chgData name="James Harper" userId="9f6d1c45048739e2" providerId="LiveId" clId="{729B0E56-2E0E-4BCB-A262-3855C506598D}" dt="2024-02-24T20:43:56.085" v="2529" actId="14100"/>
          <ac:spMkLst>
            <pc:docMk/>
            <pc:sldMk cId="4111128366" sldId="564"/>
            <ac:spMk id="6" creationId="{701B9B4E-7CD2-8C3C-220A-E8F670964B66}"/>
          </ac:spMkLst>
        </pc:spChg>
        <pc:spChg chg="mod">
          <ac:chgData name="James Harper" userId="9f6d1c45048739e2" providerId="LiveId" clId="{729B0E56-2E0E-4BCB-A262-3855C506598D}" dt="2024-02-24T20:39:06.102" v="2491" actId="1036"/>
          <ac:spMkLst>
            <pc:docMk/>
            <pc:sldMk cId="4111128366" sldId="564"/>
            <ac:spMk id="7" creationId="{40CB9EA4-9138-9303-D563-89FB5643D1B5}"/>
          </ac:spMkLst>
        </pc:spChg>
        <pc:spChg chg="add mod ord">
          <ac:chgData name="James Harper" userId="9f6d1c45048739e2" providerId="LiveId" clId="{729B0E56-2E0E-4BCB-A262-3855C506598D}" dt="2024-03-02T20:28:47.006" v="2664" actId="167"/>
          <ac:spMkLst>
            <pc:docMk/>
            <pc:sldMk cId="4111128366" sldId="564"/>
            <ac:spMk id="8" creationId="{33EC83BF-F543-BF31-7DC6-0CCDF09EA868}"/>
          </ac:spMkLst>
        </pc:spChg>
        <pc:spChg chg="add del mod">
          <ac:chgData name="James Harper" userId="9f6d1c45048739e2" providerId="LiveId" clId="{729B0E56-2E0E-4BCB-A262-3855C506598D}" dt="2024-02-24T19:22:48.966" v="1848" actId="478"/>
          <ac:spMkLst>
            <pc:docMk/>
            <pc:sldMk cId="4111128366" sldId="564"/>
            <ac:spMk id="9" creationId="{1E0FFD7A-7B6B-8269-D5E7-996951D7B044}"/>
          </ac:spMkLst>
        </pc:spChg>
        <pc:spChg chg="del mod">
          <ac:chgData name="James Harper" userId="9f6d1c45048739e2" providerId="LiveId" clId="{729B0E56-2E0E-4BCB-A262-3855C506598D}" dt="2024-02-24T20:27:27.934" v="2018" actId="478"/>
          <ac:spMkLst>
            <pc:docMk/>
            <pc:sldMk cId="4111128366" sldId="564"/>
            <ac:spMk id="11" creationId="{7759F2AD-BBBD-7D25-CDF7-F445F994A8E3}"/>
          </ac:spMkLst>
        </pc:spChg>
        <pc:spChg chg="add del mod ord">
          <ac:chgData name="James Harper" userId="9f6d1c45048739e2" providerId="LiveId" clId="{729B0E56-2E0E-4BCB-A262-3855C506598D}" dt="2024-02-26T20:19:41.144" v="2539" actId="21"/>
          <ac:spMkLst>
            <pc:docMk/>
            <pc:sldMk cId="4111128366" sldId="564"/>
            <ac:spMk id="14" creationId="{CE8A55EC-2CDB-116B-9281-D34EE1BDD1FE}"/>
          </ac:spMkLst>
        </pc:spChg>
        <pc:spChg chg="del">
          <ac:chgData name="James Harper" userId="9f6d1c45048739e2" providerId="LiveId" clId="{729B0E56-2E0E-4BCB-A262-3855C506598D}" dt="2024-02-18T12:01:48.448" v="57" actId="478"/>
          <ac:spMkLst>
            <pc:docMk/>
            <pc:sldMk cId="4111128366" sldId="564"/>
            <ac:spMk id="25" creationId="{1F9699D1-B525-42D9-B521-C3ED21F564A2}"/>
          </ac:spMkLst>
        </pc:spChg>
        <pc:grpChg chg="add del mod">
          <ac:chgData name="James Harper" userId="9f6d1c45048739e2" providerId="LiveId" clId="{729B0E56-2E0E-4BCB-A262-3855C506598D}" dt="2024-02-24T20:38:51.030" v="2487" actId="478"/>
          <ac:grpSpMkLst>
            <pc:docMk/>
            <pc:sldMk cId="4111128366" sldId="564"/>
            <ac:grpSpMk id="13" creationId="{2E39B5E2-5134-9B9D-2B1D-9A4B8B1A71D1}"/>
          </ac:grpSpMkLst>
        </pc:grpChg>
        <pc:cxnChg chg="add del mod">
          <ac:chgData name="James Harper" userId="9f6d1c45048739e2" providerId="LiveId" clId="{729B0E56-2E0E-4BCB-A262-3855C506598D}" dt="2024-02-24T18:07:27.458" v="1665" actId="478"/>
          <ac:cxnSpMkLst>
            <pc:docMk/>
            <pc:sldMk cId="4111128366" sldId="564"/>
            <ac:cxnSpMk id="4" creationId="{9543D704-9E40-3ED8-057D-832D01B64D7D}"/>
          </ac:cxnSpMkLst>
        </pc:cxnChg>
        <pc:cxnChg chg="add del mod">
          <ac:chgData name="James Harper" userId="9f6d1c45048739e2" providerId="LiveId" clId="{729B0E56-2E0E-4BCB-A262-3855C506598D}" dt="2024-02-24T18:07:29.779" v="1666" actId="478"/>
          <ac:cxnSpMkLst>
            <pc:docMk/>
            <pc:sldMk cId="4111128366" sldId="564"/>
            <ac:cxnSpMk id="5" creationId="{165F3114-C8AE-E3D0-F3CA-7D66715FCB72}"/>
          </ac:cxnSpMkLst>
        </pc:cxnChg>
        <pc:cxnChg chg="add del mod">
          <ac:chgData name="James Harper" userId="9f6d1c45048739e2" providerId="LiveId" clId="{729B0E56-2E0E-4BCB-A262-3855C506598D}" dt="2024-02-24T18:07:36.266" v="1668" actId="478"/>
          <ac:cxnSpMkLst>
            <pc:docMk/>
            <pc:sldMk cId="4111128366" sldId="564"/>
            <ac:cxnSpMk id="8" creationId="{561E766F-87A5-5F21-E39D-D6D003DB635F}"/>
          </ac:cxnSpMkLst>
        </pc:cxnChg>
        <pc:cxnChg chg="add mod">
          <ac:chgData name="James Harper" userId="9f6d1c45048739e2" providerId="LiveId" clId="{729B0E56-2E0E-4BCB-A262-3855C506598D}" dt="2024-02-24T20:38:02.772" v="2365" actId="164"/>
          <ac:cxnSpMkLst>
            <pc:docMk/>
            <pc:sldMk cId="4111128366" sldId="564"/>
            <ac:cxnSpMk id="10" creationId="{BAA0FB42-DCE4-0F74-87B4-F28298195818}"/>
          </ac:cxnSpMkLst>
        </pc:cxnChg>
        <pc:cxnChg chg="add mod">
          <ac:chgData name="James Harper" userId="9f6d1c45048739e2" providerId="LiveId" clId="{729B0E56-2E0E-4BCB-A262-3855C506598D}" dt="2024-02-24T20:38:02.772" v="2365" actId="164"/>
          <ac:cxnSpMkLst>
            <pc:docMk/>
            <pc:sldMk cId="4111128366" sldId="564"/>
            <ac:cxnSpMk id="12" creationId="{D9752015-FF08-E8E2-C476-FFC814DFB280}"/>
          </ac:cxnSpMkLst>
        </pc:cxnChg>
      </pc:sldChg>
      <pc:sldChg chg="addSp delSp modSp new del mod ord modAnim">
        <pc:chgData name="James Harper" userId="9f6d1c45048739e2" providerId="LiveId" clId="{729B0E56-2E0E-4BCB-A262-3855C506598D}" dt="2024-02-18T13:27:13.194" v="1468" actId="47"/>
        <pc:sldMkLst>
          <pc:docMk/>
          <pc:sldMk cId="3030275440" sldId="565"/>
        </pc:sldMkLst>
        <pc:spChg chg="add mod">
          <ac:chgData name="James Harper" userId="9f6d1c45048739e2" providerId="LiveId" clId="{729B0E56-2E0E-4BCB-A262-3855C506598D}" dt="2024-02-18T12:28:31.275" v="585"/>
          <ac:spMkLst>
            <pc:docMk/>
            <pc:sldMk cId="3030275440" sldId="565"/>
            <ac:spMk id="4" creationId="{8FD24E28-C993-6084-ACFD-7B9DEA45301A}"/>
          </ac:spMkLst>
        </pc:spChg>
        <pc:spChg chg="add mod">
          <ac:chgData name="James Harper" userId="9f6d1c45048739e2" providerId="LiveId" clId="{729B0E56-2E0E-4BCB-A262-3855C506598D}" dt="2024-02-18T12:34:19.477" v="660" actId="20577"/>
          <ac:spMkLst>
            <pc:docMk/>
            <pc:sldMk cId="3030275440" sldId="565"/>
            <ac:spMk id="6" creationId="{D48B35F7-972F-E261-394D-2B63899F6265}"/>
          </ac:spMkLst>
        </pc:spChg>
        <pc:spChg chg="add mod">
          <ac:chgData name="James Harper" userId="9f6d1c45048739e2" providerId="LiveId" clId="{729B0E56-2E0E-4BCB-A262-3855C506598D}" dt="2024-02-18T12:33:50.992" v="615" actId="20577"/>
          <ac:spMkLst>
            <pc:docMk/>
            <pc:sldMk cId="3030275440" sldId="565"/>
            <ac:spMk id="7" creationId="{A77C3757-2F3A-3BDA-E36B-9A284CCE5807}"/>
          </ac:spMkLst>
        </pc:spChg>
        <pc:spChg chg="add mod">
          <ac:chgData name="James Harper" userId="9f6d1c45048739e2" providerId="LiveId" clId="{729B0E56-2E0E-4BCB-A262-3855C506598D}" dt="2024-02-18T12:34:38.113" v="691" actId="20577"/>
          <ac:spMkLst>
            <pc:docMk/>
            <pc:sldMk cId="3030275440" sldId="565"/>
            <ac:spMk id="8" creationId="{8E71967F-97BE-C31A-037E-70AE4C2881F7}"/>
          </ac:spMkLst>
        </pc:spChg>
        <pc:spChg chg="add mod">
          <ac:chgData name="James Harper" userId="9f6d1c45048739e2" providerId="LiveId" clId="{729B0E56-2E0E-4BCB-A262-3855C506598D}" dt="2024-02-18T12:35:02.567" v="692"/>
          <ac:spMkLst>
            <pc:docMk/>
            <pc:sldMk cId="3030275440" sldId="565"/>
            <ac:spMk id="9" creationId="{6F4C337A-2583-E2F8-1497-06E28134AEE4}"/>
          </ac:spMkLst>
        </pc:spChg>
        <pc:picChg chg="add del mod modCrop">
          <ac:chgData name="James Harper" userId="9f6d1c45048739e2" providerId="LiveId" clId="{729B0E56-2E0E-4BCB-A262-3855C506598D}" dt="2024-02-18T12:28:02.635" v="577" actId="21"/>
          <ac:picMkLst>
            <pc:docMk/>
            <pc:sldMk cId="3030275440" sldId="565"/>
            <ac:picMk id="3" creationId="{478473C3-7EC2-C929-327C-DCA3567180EC}"/>
          </ac:picMkLst>
        </pc:picChg>
        <pc:picChg chg="add mod">
          <ac:chgData name="James Harper" userId="9f6d1c45048739e2" providerId="LiveId" clId="{729B0E56-2E0E-4BCB-A262-3855C506598D}" dt="2024-02-18T12:28:23.344" v="584"/>
          <ac:picMkLst>
            <pc:docMk/>
            <pc:sldMk cId="3030275440" sldId="565"/>
            <ac:picMk id="5" creationId="{478473C3-7EC2-C929-327C-DCA3567180EC}"/>
          </ac:picMkLst>
        </pc:picChg>
      </pc:sldChg>
      <pc:sldChg chg="addSp delSp modSp add del mod delAnim modAnim">
        <pc:chgData name="James Harper" userId="9f6d1c45048739e2" providerId="LiveId" clId="{729B0E56-2E0E-4BCB-A262-3855C506598D}" dt="2024-02-18T13:27:15.294" v="1469" actId="47"/>
        <pc:sldMkLst>
          <pc:docMk/>
          <pc:sldMk cId="1244014020" sldId="566"/>
        </pc:sldMkLst>
        <pc:spChg chg="add mod">
          <ac:chgData name="James Harper" userId="9f6d1c45048739e2" providerId="LiveId" clId="{729B0E56-2E0E-4BCB-A262-3855C506598D}" dt="2024-02-18T12:36:22.393" v="697"/>
          <ac:spMkLst>
            <pc:docMk/>
            <pc:sldMk cId="1244014020" sldId="566"/>
            <ac:spMk id="2" creationId="{568A4F51-639A-BC12-6B4A-C118FB4649F5}"/>
          </ac:spMkLst>
        </pc:spChg>
        <pc:spChg chg="add mod">
          <ac:chgData name="James Harper" userId="9f6d1c45048739e2" providerId="LiveId" clId="{729B0E56-2E0E-4BCB-A262-3855C506598D}" dt="2024-02-18T12:36:25.754" v="701" actId="20577"/>
          <ac:spMkLst>
            <pc:docMk/>
            <pc:sldMk cId="1244014020" sldId="566"/>
            <ac:spMk id="3" creationId="{C181978B-7705-E951-2099-5B145F339A0A}"/>
          </ac:spMkLst>
        </pc:spChg>
        <pc:spChg chg="del">
          <ac:chgData name="James Harper" userId="9f6d1c45048739e2" providerId="LiveId" clId="{729B0E56-2E0E-4BCB-A262-3855C506598D}" dt="2024-02-18T12:35:57.537" v="695" actId="478"/>
          <ac:spMkLst>
            <pc:docMk/>
            <pc:sldMk cId="1244014020" sldId="566"/>
            <ac:spMk id="6" creationId="{07A735C3-F333-C018-3412-A1CAF4D01CE4}"/>
          </ac:spMkLst>
        </pc:spChg>
        <pc:spChg chg="del">
          <ac:chgData name="James Harper" userId="9f6d1c45048739e2" providerId="LiveId" clId="{729B0E56-2E0E-4BCB-A262-3855C506598D}" dt="2024-02-18T12:36:00.973" v="696" actId="478"/>
          <ac:spMkLst>
            <pc:docMk/>
            <pc:sldMk cId="1244014020" sldId="566"/>
            <ac:spMk id="8" creationId="{76065F03-8D1F-23A5-C5D5-577F7191892C}"/>
          </ac:spMkLst>
        </pc:spChg>
      </pc:sldChg>
      <pc:sldChg chg="new del">
        <pc:chgData name="James Harper" userId="9f6d1c45048739e2" providerId="LiveId" clId="{729B0E56-2E0E-4BCB-A262-3855C506598D}" dt="2024-02-18T13:27:16.721" v="1470" actId="47"/>
        <pc:sldMkLst>
          <pc:docMk/>
          <pc:sldMk cId="2699945926" sldId="567"/>
        </pc:sldMkLst>
      </pc:sldChg>
      <pc:sldChg chg="addSp delSp modSp add mod modTransition setBg modAnim">
        <pc:chgData name="James Harper" userId="9f6d1c45048739e2" providerId="LiveId" clId="{729B0E56-2E0E-4BCB-A262-3855C506598D}" dt="2024-03-02T20:29:07.999" v="2678" actId="167"/>
        <pc:sldMkLst>
          <pc:docMk/>
          <pc:sldMk cId="3166989954" sldId="579"/>
        </pc:sldMkLst>
        <pc:spChg chg="mod">
          <ac:chgData name="James Harper" userId="9f6d1c45048739e2" providerId="LiveId" clId="{729B0E56-2E0E-4BCB-A262-3855C506598D}" dt="2024-02-24T20:44:12.958" v="2531" actId="207"/>
          <ac:spMkLst>
            <pc:docMk/>
            <pc:sldMk cId="3166989954" sldId="579"/>
            <ac:spMk id="2" creationId="{03E706B5-0680-7675-09F3-4B7587847592}"/>
          </ac:spMkLst>
        </pc:spChg>
        <pc:spChg chg="add mod ord">
          <ac:chgData name="James Harper" userId="9f6d1c45048739e2" providerId="LiveId" clId="{729B0E56-2E0E-4BCB-A262-3855C506598D}" dt="2024-03-02T20:29:07.999" v="2678" actId="167"/>
          <ac:spMkLst>
            <pc:docMk/>
            <pc:sldMk cId="3166989954" sldId="579"/>
            <ac:spMk id="3" creationId="{6BEBAF78-1852-B1B6-3535-04108373015D}"/>
          </ac:spMkLst>
        </pc:spChg>
        <pc:spChg chg="add del mod">
          <ac:chgData name="James Harper" userId="9f6d1c45048739e2" providerId="LiveId" clId="{729B0E56-2E0E-4BCB-A262-3855C506598D}" dt="2024-02-24T19:07:36.688" v="1692" actId="21"/>
          <ac:spMkLst>
            <pc:docMk/>
            <pc:sldMk cId="3166989954" sldId="579"/>
            <ac:spMk id="3" creationId="{9B5339A2-C201-DE82-7CB8-A77150ABDF11}"/>
          </ac:spMkLst>
        </pc:spChg>
        <pc:spChg chg="add del mod">
          <ac:chgData name="James Harper" userId="9f6d1c45048739e2" providerId="LiveId" clId="{729B0E56-2E0E-4BCB-A262-3855C506598D}" dt="2024-02-18T12:37:50.131" v="708" actId="478"/>
          <ac:spMkLst>
            <pc:docMk/>
            <pc:sldMk cId="3166989954" sldId="579"/>
            <ac:spMk id="4" creationId="{CF128315-110B-3C61-ACF4-E985BABE9C02}"/>
          </ac:spMkLst>
        </pc:spChg>
        <pc:spChg chg="add mod ord">
          <ac:chgData name="James Harper" userId="9f6d1c45048739e2" providerId="LiveId" clId="{729B0E56-2E0E-4BCB-A262-3855C506598D}" dt="2024-02-24T20:46:00.156" v="2538" actId="166"/>
          <ac:spMkLst>
            <pc:docMk/>
            <pc:sldMk cId="3166989954" sldId="579"/>
            <ac:spMk id="5" creationId="{9B5339A2-C201-DE82-7CB8-A77150ABDF11}"/>
          </ac:spMkLst>
        </pc:spChg>
        <pc:spChg chg="mod">
          <ac:chgData name="James Harper" userId="9f6d1c45048739e2" providerId="LiveId" clId="{729B0E56-2E0E-4BCB-A262-3855C506598D}" dt="2024-02-24T20:45:46.037" v="2534" actId="207"/>
          <ac:spMkLst>
            <pc:docMk/>
            <pc:sldMk cId="3166989954" sldId="579"/>
            <ac:spMk id="7" creationId="{04345FE6-B061-0AC1-4DE0-DCC4EEB2AF59}"/>
          </ac:spMkLst>
        </pc:spChg>
        <pc:spChg chg="mod">
          <ac:chgData name="James Harper" userId="9f6d1c45048739e2" providerId="LiveId" clId="{729B0E56-2E0E-4BCB-A262-3855C506598D}" dt="2024-02-24T20:45:53.320" v="2537" actId="207"/>
          <ac:spMkLst>
            <pc:docMk/>
            <pc:sldMk cId="3166989954" sldId="579"/>
            <ac:spMk id="10" creationId="{80F7B78C-7662-70BF-B3B5-534AB2D9D2CE}"/>
          </ac:spMkLst>
        </pc:spChg>
        <pc:spChg chg="add del mod">
          <ac:chgData name="James Harper" userId="9f6d1c45048739e2" providerId="LiveId" clId="{729B0E56-2E0E-4BCB-A262-3855C506598D}" dt="2024-02-18T12:54:43.903" v="819" actId="478"/>
          <ac:spMkLst>
            <pc:docMk/>
            <pc:sldMk cId="3166989954" sldId="579"/>
            <ac:spMk id="14" creationId="{5702BD9C-764E-3F7E-D618-6B07C475063F}"/>
          </ac:spMkLst>
        </pc:spChg>
        <pc:spChg chg="mod">
          <ac:chgData name="James Harper" userId="9f6d1c45048739e2" providerId="LiveId" clId="{729B0E56-2E0E-4BCB-A262-3855C506598D}" dt="2024-02-24T20:45:41.245" v="2533" actId="207"/>
          <ac:spMkLst>
            <pc:docMk/>
            <pc:sldMk cId="3166989954" sldId="579"/>
            <ac:spMk id="17" creationId="{9347D903-C4EC-F8B8-E4B4-8415DF15A2F8}"/>
          </ac:spMkLst>
        </pc:spChg>
        <pc:spChg chg="del">
          <ac:chgData name="James Harper" userId="9f6d1c45048739e2" providerId="LiveId" clId="{729B0E56-2E0E-4BCB-A262-3855C506598D}" dt="2024-02-18T13:11:35.135" v="1117" actId="478"/>
          <ac:spMkLst>
            <pc:docMk/>
            <pc:sldMk cId="3166989954" sldId="579"/>
            <ac:spMk id="23" creationId="{D98708A4-BA6E-D713-F369-A136E3A7E76C}"/>
          </ac:spMkLst>
        </pc:spChg>
        <pc:spChg chg="mod">
          <ac:chgData name="James Harper" userId="9f6d1c45048739e2" providerId="LiveId" clId="{729B0E56-2E0E-4BCB-A262-3855C506598D}" dt="2024-02-18T13:14:09.600" v="1235" actId="1037"/>
          <ac:spMkLst>
            <pc:docMk/>
            <pc:sldMk cId="3166989954" sldId="579"/>
            <ac:spMk id="27" creationId="{BB12D72F-9B86-910C-879C-02C9DC3C0A77}"/>
          </ac:spMkLst>
        </pc:spChg>
        <pc:spChg chg="mod ord topLvl">
          <ac:chgData name="James Harper" userId="9f6d1c45048739e2" providerId="LiveId" clId="{729B0E56-2E0E-4BCB-A262-3855C506598D}" dt="2024-02-18T13:08:29.202" v="1041" actId="164"/>
          <ac:spMkLst>
            <pc:docMk/>
            <pc:sldMk cId="3166989954" sldId="579"/>
            <ac:spMk id="31" creationId="{B8371692-C8CF-8227-6959-B6A185B19994}"/>
          </ac:spMkLst>
        </pc:spChg>
        <pc:spChg chg="mod">
          <ac:chgData name="James Harper" userId="9f6d1c45048739e2" providerId="LiveId" clId="{729B0E56-2E0E-4BCB-A262-3855C506598D}" dt="2024-02-18T13:08:57.005" v="1051" actId="20577"/>
          <ac:spMkLst>
            <pc:docMk/>
            <pc:sldMk cId="3166989954" sldId="579"/>
            <ac:spMk id="36" creationId="{5FF7B43C-8C24-8A38-D8DA-205CC029A864}"/>
          </ac:spMkLst>
        </pc:spChg>
        <pc:spChg chg="mod">
          <ac:chgData name="James Harper" userId="9f6d1c45048739e2" providerId="LiveId" clId="{729B0E56-2E0E-4BCB-A262-3855C506598D}" dt="2024-02-18T13:15:27.625" v="1298" actId="14100"/>
          <ac:spMkLst>
            <pc:docMk/>
            <pc:sldMk cId="3166989954" sldId="579"/>
            <ac:spMk id="39" creationId="{8A7505A6-8FD1-B57E-0340-C0D3CE91D672}"/>
          </ac:spMkLst>
        </pc:spChg>
        <pc:spChg chg="del">
          <ac:chgData name="James Harper" userId="9f6d1c45048739e2" providerId="LiveId" clId="{729B0E56-2E0E-4BCB-A262-3855C506598D}" dt="2024-02-18T13:08:52.297" v="1049" actId="478"/>
          <ac:spMkLst>
            <pc:docMk/>
            <pc:sldMk cId="3166989954" sldId="579"/>
            <ac:spMk id="40" creationId="{F21D0875-FDF1-36FF-496F-8573D5B15A73}"/>
          </ac:spMkLst>
        </pc:spChg>
        <pc:spChg chg="mod">
          <ac:chgData name="James Harper" userId="9f6d1c45048739e2" providerId="LiveId" clId="{729B0E56-2E0E-4BCB-A262-3855C506598D}" dt="2024-02-18T13:12:29.366" v="1127" actId="20577"/>
          <ac:spMkLst>
            <pc:docMk/>
            <pc:sldMk cId="3166989954" sldId="579"/>
            <ac:spMk id="43" creationId="{6D6F6B0D-47E3-B1B0-8699-757C91C5F486}"/>
          </ac:spMkLst>
        </pc:spChg>
        <pc:spChg chg="del">
          <ac:chgData name="James Harper" userId="9f6d1c45048739e2" providerId="LiveId" clId="{729B0E56-2E0E-4BCB-A262-3855C506598D}" dt="2024-02-18T13:11:19.633" v="1115" actId="478"/>
          <ac:spMkLst>
            <pc:docMk/>
            <pc:sldMk cId="3166989954" sldId="579"/>
            <ac:spMk id="46" creationId="{C1E79EA0-7CE8-0A63-EB97-B4D55DD7E1DA}"/>
          </ac:spMkLst>
        </pc:spChg>
        <pc:spChg chg="add mod">
          <ac:chgData name="James Harper" userId="9f6d1c45048739e2" providerId="LiveId" clId="{729B0E56-2E0E-4BCB-A262-3855C506598D}" dt="2024-02-18T13:18:45.390" v="1358" actId="164"/>
          <ac:spMkLst>
            <pc:docMk/>
            <pc:sldMk cId="3166989954" sldId="579"/>
            <ac:spMk id="49" creationId="{0EF965D1-A8EC-ACFD-85C7-4E2686658668}"/>
          </ac:spMkLst>
        </pc:spChg>
        <pc:spChg chg="del">
          <ac:chgData name="James Harper" userId="9f6d1c45048739e2" providerId="LiveId" clId="{729B0E56-2E0E-4BCB-A262-3855C506598D}" dt="2024-02-18T13:13:24.380" v="1131" actId="478"/>
          <ac:spMkLst>
            <pc:docMk/>
            <pc:sldMk cId="3166989954" sldId="579"/>
            <ac:spMk id="50" creationId="{04A9CBAB-C92C-F0D6-1ADE-C083E6C351FA}"/>
          </ac:spMkLst>
        </pc:spChg>
        <pc:spChg chg="mod">
          <ac:chgData name="James Harper" userId="9f6d1c45048739e2" providerId="LiveId" clId="{729B0E56-2E0E-4BCB-A262-3855C506598D}" dt="2024-02-18T13:23:39.164" v="1435" actId="1036"/>
          <ac:spMkLst>
            <pc:docMk/>
            <pc:sldMk cId="3166989954" sldId="579"/>
            <ac:spMk id="54" creationId="{0E926846-C8E9-112E-D76A-C1B3DF2E2B32}"/>
          </ac:spMkLst>
        </pc:spChg>
        <pc:spChg chg="mod">
          <ac:chgData name="James Harper" userId="9f6d1c45048739e2" providerId="LiveId" clId="{729B0E56-2E0E-4BCB-A262-3855C506598D}" dt="2024-02-18T13:23:46.692" v="1436" actId="1037"/>
          <ac:spMkLst>
            <pc:docMk/>
            <pc:sldMk cId="3166989954" sldId="579"/>
            <ac:spMk id="57" creationId="{AAC457C9-F251-FCA9-1EF7-1BF7C5772AF4}"/>
          </ac:spMkLst>
        </pc:spChg>
        <pc:spChg chg="del">
          <ac:chgData name="James Harper" userId="9f6d1c45048739e2" providerId="LiveId" clId="{729B0E56-2E0E-4BCB-A262-3855C506598D}" dt="2024-02-18T12:38:46.327" v="709" actId="478"/>
          <ac:spMkLst>
            <pc:docMk/>
            <pc:sldMk cId="3166989954" sldId="579"/>
            <ac:spMk id="71" creationId="{32AB17F6-2342-B420-73E3-79D5C85B2FAC}"/>
          </ac:spMkLst>
        </pc:spChg>
        <pc:grpChg chg="add del mod">
          <ac:chgData name="James Harper" userId="9f6d1c45048739e2" providerId="LiveId" clId="{729B0E56-2E0E-4BCB-A262-3855C506598D}" dt="2024-02-18T13:07:32.201" v="1031" actId="165"/>
          <ac:grpSpMkLst>
            <pc:docMk/>
            <pc:sldMk cId="3166989954" sldId="579"/>
            <ac:grpSpMk id="9" creationId="{EB7B6A30-A819-4CB7-A316-636DE5872433}"/>
          </ac:grpSpMkLst>
        </pc:grpChg>
        <pc:grpChg chg="add del mod">
          <ac:chgData name="James Harper" userId="9f6d1c45048739e2" providerId="LiveId" clId="{729B0E56-2E0E-4BCB-A262-3855C506598D}" dt="2024-02-18T13:18:48.617" v="1360" actId="478"/>
          <ac:grpSpMkLst>
            <pc:docMk/>
            <pc:sldMk cId="3166989954" sldId="579"/>
            <ac:grpSpMk id="33" creationId="{6DEEF67E-C8EE-774B-8F41-7DB5CD897AF0}"/>
          </ac:grpSpMkLst>
        </pc:grpChg>
        <pc:grpChg chg="add del mod">
          <ac:chgData name="James Harper" userId="9f6d1c45048739e2" providerId="LiveId" clId="{729B0E56-2E0E-4BCB-A262-3855C506598D}" dt="2024-02-18T13:19:22.422" v="1371" actId="478"/>
          <ac:grpSpMkLst>
            <pc:docMk/>
            <pc:sldMk cId="3166989954" sldId="579"/>
            <ac:grpSpMk id="34" creationId="{59921DA1-F398-86DF-279A-47CA3187BA77}"/>
          </ac:grpSpMkLst>
        </pc:grpChg>
        <pc:grpChg chg="add del mod">
          <ac:chgData name="James Harper" userId="9f6d1c45048739e2" providerId="LiveId" clId="{729B0E56-2E0E-4BCB-A262-3855C506598D}" dt="2024-02-18T13:19:03.026" v="1365" actId="478"/>
          <ac:grpSpMkLst>
            <pc:docMk/>
            <pc:sldMk cId="3166989954" sldId="579"/>
            <ac:grpSpMk id="37" creationId="{7C296B7B-EDBB-BB96-F98D-81E70268454F}"/>
          </ac:grpSpMkLst>
        </pc:grpChg>
        <pc:grpChg chg="add mod">
          <ac:chgData name="James Harper" userId="9f6d1c45048739e2" providerId="LiveId" clId="{729B0E56-2E0E-4BCB-A262-3855C506598D}" dt="2024-02-18T13:18:53.900" v="1361" actId="1076"/>
          <ac:grpSpMkLst>
            <pc:docMk/>
            <pc:sldMk cId="3166989954" sldId="579"/>
            <ac:grpSpMk id="51" creationId="{302CAE62-5F83-22EB-5EC5-5B846DBBA673}"/>
          </ac:grpSpMkLst>
        </pc:grpChg>
        <pc:grpChg chg="add mod">
          <ac:chgData name="James Harper" userId="9f6d1c45048739e2" providerId="LiveId" clId="{729B0E56-2E0E-4BCB-A262-3855C506598D}" dt="2024-02-18T13:19:13.192" v="1366" actId="1076"/>
          <ac:grpSpMkLst>
            <pc:docMk/>
            <pc:sldMk cId="3166989954" sldId="579"/>
            <ac:grpSpMk id="52" creationId="{6389B3D9-2ED0-0387-457B-9A8D2258024E}"/>
          </ac:grpSpMkLst>
        </pc:grpChg>
        <pc:grpChg chg="add mod">
          <ac:chgData name="James Harper" userId="9f6d1c45048739e2" providerId="LiveId" clId="{729B0E56-2E0E-4BCB-A262-3855C506598D}" dt="2024-02-18T13:30:42.165" v="1541" actId="1036"/>
          <ac:grpSpMkLst>
            <pc:docMk/>
            <pc:sldMk cId="3166989954" sldId="579"/>
            <ac:grpSpMk id="55" creationId="{5282B3BD-7448-A0E7-538B-A306808AA153}"/>
          </ac:grpSpMkLst>
        </pc:grpChg>
        <pc:picChg chg="add mod ord">
          <ac:chgData name="James Harper" userId="9f6d1c45048739e2" providerId="LiveId" clId="{729B0E56-2E0E-4BCB-A262-3855C506598D}" dt="2024-02-18T13:22:05.366" v="1407" actId="1076"/>
          <ac:picMkLst>
            <pc:docMk/>
            <pc:sldMk cId="3166989954" sldId="579"/>
            <ac:picMk id="4" creationId="{DBCEAE7A-4AA9-C80C-19D2-BDC8413889FB}"/>
          </ac:picMkLst>
        </pc:picChg>
        <pc:picChg chg="del">
          <ac:chgData name="James Harper" userId="9f6d1c45048739e2" providerId="LiveId" clId="{729B0E56-2E0E-4BCB-A262-3855C506598D}" dt="2024-02-18T12:39:18.129" v="734" actId="478"/>
          <ac:picMkLst>
            <pc:docMk/>
            <pc:sldMk cId="3166989954" sldId="579"/>
            <ac:picMk id="5" creationId="{C68ACBAC-C5F7-B5DA-9430-24B2CBBE7449}"/>
          </ac:picMkLst>
        </pc:picChg>
        <pc:picChg chg="add del mod topLvl modCrop">
          <ac:chgData name="James Harper" userId="9f6d1c45048739e2" providerId="LiveId" clId="{729B0E56-2E0E-4BCB-A262-3855C506598D}" dt="2024-02-18T13:08:31.259" v="1042" actId="478"/>
          <ac:picMkLst>
            <pc:docMk/>
            <pc:sldMk cId="3166989954" sldId="579"/>
            <ac:picMk id="8" creationId="{3AA3FE5A-0DC1-F374-192B-A97D81520667}"/>
          </ac:picMkLst>
        </pc:picChg>
        <pc:picChg chg="add del mod modCrop">
          <ac:chgData name="James Harper" userId="9f6d1c45048739e2" providerId="LiveId" clId="{729B0E56-2E0E-4BCB-A262-3855C506598D}" dt="2024-02-18T12:54:44.890" v="820" actId="478"/>
          <ac:picMkLst>
            <pc:docMk/>
            <pc:sldMk cId="3166989954" sldId="579"/>
            <ac:picMk id="12" creationId="{DAEAFFDD-BF92-C8C4-C838-5554300A30D2}"/>
          </ac:picMkLst>
        </pc:picChg>
        <pc:picChg chg="del">
          <ac:chgData name="James Harper" userId="9f6d1c45048739e2" providerId="LiveId" clId="{729B0E56-2E0E-4BCB-A262-3855C506598D}" dt="2024-02-18T12:44:23.750" v="786" actId="478"/>
          <ac:picMkLst>
            <pc:docMk/>
            <pc:sldMk cId="3166989954" sldId="579"/>
            <ac:picMk id="13" creationId="{D0DD872A-DFDD-8DB7-7638-A1949852552B}"/>
          </ac:picMkLst>
        </pc:picChg>
        <pc:picChg chg="add del mod">
          <ac:chgData name="James Harper" userId="9f6d1c45048739e2" providerId="LiveId" clId="{729B0E56-2E0E-4BCB-A262-3855C506598D}" dt="2024-02-18T12:54:41.261" v="818" actId="478"/>
          <ac:picMkLst>
            <pc:docMk/>
            <pc:sldMk cId="3166989954" sldId="579"/>
            <ac:picMk id="16" creationId="{833E8EC6-7FEB-7F96-85C9-E926A5538EB0}"/>
          </ac:picMkLst>
        </pc:picChg>
        <pc:picChg chg="del mod">
          <ac:chgData name="James Harper" userId="9f6d1c45048739e2" providerId="LiveId" clId="{729B0E56-2E0E-4BCB-A262-3855C506598D}" dt="2024-02-18T12:59:02.459" v="984" actId="478"/>
          <ac:picMkLst>
            <pc:docMk/>
            <pc:sldMk cId="3166989954" sldId="579"/>
            <ac:picMk id="19" creationId="{473E63A7-0266-5E33-2726-BD8B1A8375EC}"/>
          </ac:picMkLst>
        </pc:picChg>
        <pc:picChg chg="add mod">
          <ac:chgData name="James Harper" userId="9f6d1c45048739e2" providerId="LiveId" clId="{729B0E56-2E0E-4BCB-A262-3855C506598D}" dt="2024-02-18T13:17:03.541" v="1341" actId="1035"/>
          <ac:picMkLst>
            <pc:docMk/>
            <pc:sldMk cId="3166989954" sldId="579"/>
            <ac:picMk id="20" creationId="{AAC51613-A14D-CC57-355C-92C1EF5212E9}"/>
          </ac:picMkLst>
        </pc:picChg>
        <pc:picChg chg="del">
          <ac:chgData name="James Harper" userId="9f6d1c45048739e2" providerId="LiveId" clId="{729B0E56-2E0E-4BCB-A262-3855C506598D}" dt="2024-02-18T13:08:53.809" v="1050" actId="478"/>
          <ac:picMkLst>
            <pc:docMk/>
            <pc:sldMk cId="3166989954" sldId="579"/>
            <ac:picMk id="22" creationId="{33CE43ED-C8F9-80CE-1B8E-B37CF85D70C7}"/>
          </ac:picMkLst>
        </pc:picChg>
        <pc:picChg chg="add mod ord">
          <ac:chgData name="James Harper" userId="9f6d1c45048739e2" providerId="LiveId" clId="{729B0E56-2E0E-4BCB-A262-3855C506598D}" dt="2024-02-18T13:30:42.165" v="1541" actId="1036"/>
          <ac:picMkLst>
            <pc:docMk/>
            <pc:sldMk cId="3166989954" sldId="579"/>
            <ac:picMk id="24" creationId="{EB3F3C02-A905-19EB-34A9-A1AA90983102}"/>
          </ac:picMkLst>
        </pc:picChg>
        <pc:picChg chg="add del mod modCrop">
          <ac:chgData name="James Harper" userId="9f6d1c45048739e2" providerId="LiveId" clId="{729B0E56-2E0E-4BCB-A262-3855C506598D}" dt="2024-02-18T13:00:34.570" v="995" actId="478"/>
          <ac:picMkLst>
            <pc:docMk/>
            <pc:sldMk cId="3166989954" sldId="579"/>
            <ac:picMk id="26" creationId="{C0385D69-E1CA-8A7D-F048-12B2377DA59D}"/>
          </ac:picMkLst>
        </pc:picChg>
        <pc:picChg chg="add del mod modCrop">
          <ac:chgData name="James Harper" userId="9f6d1c45048739e2" providerId="LiveId" clId="{729B0E56-2E0E-4BCB-A262-3855C506598D}" dt="2024-02-18T13:02:42.916" v="1021" actId="478"/>
          <ac:picMkLst>
            <pc:docMk/>
            <pc:sldMk cId="3166989954" sldId="579"/>
            <ac:picMk id="29" creationId="{30C5EE02-5D3F-9C7E-5452-E2F124EE0832}"/>
          </ac:picMkLst>
        </pc:picChg>
        <pc:picChg chg="add mod modCrop">
          <ac:chgData name="James Harper" userId="9f6d1c45048739e2" providerId="LiveId" clId="{729B0E56-2E0E-4BCB-A262-3855C506598D}" dt="2024-02-18T13:08:29.202" v="1041" actId="164"/>
          <ac:picMkLst>
            <pc:docMk/>
            <pc:sldMk cId="3166989954" sldId="579"/>
            <ac:picMk id="32" creationId="{D6BE3655-F313-487D-BF2C-5BE23E5B7B58}"/>
          </ac:picMkLst>
        </pc:picChg>
        <pc:picChg chg="mod">
          <ac:chgData name="James Harper" userId="9f6d1c45048739e2" providerId="LiveId" clId="{729B0E56-2E0E-4BCB-A262-3855C506598D}" dt="2024-02-18T13:08:43.570" v="1047"/>
          <ac:picMkLst>
            <pc:docMk/>
            <pc:sldMk cId="3166989954" sldId="579"/>
            <ac:picMk id="35" creationId="{8DD83C70-A8D4-56D6-CF70-EFD7E8824491}"/>
          </ac:picMkLst>
        </pc:picChg>
        <pc:picChg chg="mod">
          <ac:chgData name="James Harper" userId="9f6d1c45048739e2" providerId="LiveId" clId="{729B0E56-2E0E-4BCB-A262-3855C506598D}" dt="2024-02-18T13:14:09.600" v="1235" actId="1037"/>
          <ac:picMkLst>
            <pc:docMk/>
            <pc:sldMk cId="3166989954" sldId="579"/>
            <ac:picMk id="38" creationId="{254D4CBB-C4AD-18CE-9276-24AA2E16F620}"/>
          </ac:picMkLst>
        </pc:picChg>
        <pc:picChg chg="mod">
          <ac:chgData name="James Harper" userId="9f6d1c45048739e2" providerId="LiveId" clId="{729B0E56-2E0E-4BCB-A262-3855C506598D}" dt="2024-02-18T13:12:15.261" v="1125"/>
          <ac:picMkLst>
            <pc:docMk/>
            <pc:sldMk cId="3166989954" sldId="579"/>
            <ac:picMk id="41" creationId="{D9F9AAD5-D76A-2C3C-0E47-2A213A2B3E67}"/>
          </ac:picMkLst>
        </pc:picChg>
        <pc:picChg chg="del">
          <ac:chgData name="James Harper" userId="9f6d1c45048739e2" providerId="LiveId" clId="{729B0E56-2E0E-4BCB-A262-3855C506598D}" dt="2024-02-18T13:11:19.633" v="1115" actId="478"/>
          <ac:picMkLst>
            <pc:docMk/>
            <pc:sldMk cId="3166989954" sldId="579"/>
            <ac:picMk id="42" creationId="{7725E501-1882-3590-BAFB-E85FD922A6D6}"/>
          </ac:picMkLst>
        </pc:picChg>
        <pc:picChg chg="mod">
          <ac:chgData name="James Harper" userId="9f6d1c45048739e2" providerId="LiveId" clId="{729B0E56-2E0E-4BCB-A262-3855C506598D}" dt="2024-02-18T13:14:09.600" v="1235" actId="1037"/>
          <ac:picMkLst>
            <pc:docMk/>
            <pc:sldMk cId="3166989954" sldId="579"/>
            <ac:picMk id="44" creationId="{CF29CE5A-DAA3-D757-D414-8070E765D000}"/>
          </ac:picMkLst>
        </pc:picChg>
        <pc:picChg chg="del">
          <ac:chgData name="James Harper" userId="9f6d1c45048739e2" providerId="LiveId" clId="{729B0E56-2E0E-4BCB-A262-3855C506598D}" dt="2024-02-18T13:11:19.633" v="1115" actId="478"/>
          <ac:picMkLst>
            <pc:docMk/>
            <pc:sldMk cId="3166989954" sldId="579"/>
            <ac:picMk id="45" creationId="{EBAB9CB2-CE47-750F-2E5C-ABB6654A0766}"/>
          </ac:picMkLst>
        </pc:picChg>
        <pc:picChg chg="add mod modCrop">
          <ac:chgData name="James Harper" userId="9f6d1c45048739e2" providerId="LiveId" clId="{729B0E56-2E0E-4BCB-A262-3855C506598D}" dt="2024-02-18T13:18:45.390" v="1358" actId="164"/>
          <ac:picMkLst>
            <pc:docMk/>
            <pc:sldMk cId="3166989954" sldId="579"/>
            <ac:picMk id="48" creationId="{269520CC-F0F1-36F8-528C-003C07136042}"/>
          </ac:picMkLst>
        </pc:picChg>
        <pc:picChg chg="mod">
          <ac:chgData name="James Harper" userId="9f6d1c45048739e2" providerId="LiveId" clId="{729B0E56-2E0E-4BCB-A262-3855C506598D}" dt="2024-02-18T13:18:55.998" v="1362"/>
          <ac:picMkLst>
            <pc:docMk/>
            <pc:sldMk cId="3166989954" sldId="579"/>
            <ac:picMk id="53" creationId="{984C00CC-4231-62B9-B661-C42E7B493615}"/>
          </ac:picMkLst>
        </pc:picChg>
        <pc:picChg chg="mod">
          <ac:chgData name="James Harper" userId="9f6d1c45048739e2" providerId="LiveId" clId="{729B0E56-2E0E-4BCB-A262-3855C506598D}" dt="2024-02-18T13:19:14.963" v="1367"/>
          <ac:picMkLst>
            <pc:docMk/>
            <pc:sldMk cId="3166989954" sldId="579"/>
            <ac:picMk id="56" creationId="{6CBB3BB4-334E-D5E8-CCCA-0E11D4E6E604}"/>
          </ac:picMkLst>
        </pc:picChg>
        <pc:cxnChg chg="del mod">
          <ac:chgData name="James Harper" userId="9f6d1c45048739e2" providerId="LiveId" clId="{729B0E56-2E0E-4BCB-A262-3855C506598D}" dt="2024-02-18T13:23:59.724" v="1437" actId="478"/>
          <ac:cxnSpMkLst>
            <pc:docMk/>
            <pc:sldMk cId="3166989954" sldId="579"/>
            <ac:cxnSpMk id="62" creationId="{78AC441B-194F-8F7F-7107-80378936352E}"/>
          </ac:cxnSpMkLst>
        </pc:cxnChg>
        <pc:cxnChg chg="del mod">
          <ac:chgData name="James Harper" userId="9f6d1c45048739e2" providerId="LiveId" clId="{729B0E56-2E0E-4BCB-A262-3855C506598D}" dt="2024-02-18T13:24:02.660" v="1439" actId="478"/>
          <ac:cxnSpMkLst>
            <pc:docMk/>
            <pc:sldMk cId="3166989954" sldId="579"/>
            <ac:cxnSpMk id="63" creationId="{AC79EC0B-9983-FE67-D84F-8190C5B95622}"/>
          </ac:cxnSpMkLst>
        </pc:cxnChg>
        <pc:cxnChg chg="del mod">
          <ac:chgData name="James Harper" userId="9f6d1c45048739e2" providerId="LiveId" clId="{729B0E56-2E0E-4BCB-A262-3855C506598D}" dt="2024-02-18T13:24:01.499" v="1438" actId="478"/>
          <ac:cxnSpMkLst>
            <pc:docMk/>
            <pc:sldMk cId="3166989954" sldId="579"/>
            <ac:cxnSpMk id="64" creationId="{28CB3679-91BA-2487-4EE5-B9FD0ED93FE2}"/>
          </ac:cxnSpMkLst>
        </pc:cxnChg>
        <pc:cxnChg chg="del">
          <ac:chgData name="James Harper" userId="9f6d1c45048739e2" providerId="LiveId" clId="{729B0E56-2E0E-4BCB-A262-3855C506598D}" dt="2024-02-18T13:11:19.633" v="1115" actId="478"/>
          <ac:cxnSpMkLst>
            <pc:docMk/>
            <pc:sldMk cId="3166989954" sldId="579"/>
            <ac:cxnSpMk id="65" creationId="{24B8B61A-2678-808F-B4ED-E8CBFE1E64AD}"/>
          </ac:cxnSpMkLst>
        </pc:cxnChg>
      </pc:sldChg>
    </pc:docChg>
  </pc:docChgLst>
  <pc:docChgLst>
    <pc:chgData name="James Harper" userId="9f6d1c45048739e2" providerId="LiveId" clId="{53B59805-D141-401D-8EC7-2073A631CA8C}"/>
    <pc:docChg chg="modSld">
      <pc:chgData name="James Harper" userId="9f6d1c45048739e2" providerId="LiveId" clId="{53B59805-D141-401D-8EC7-2073A631CA8C}" dt="2023-10-27T20:03:04.316" v="5" actId="166"/>
      <pc:docMkLst>
        <pc:docMk/>
      </pc:docMkLst>
      <pc:sldChg chg="addSp modSp mod">
        <pc:chgData name="James Harper" userId="9f6d1c45048739e2" providerId="LiveId" clId="{53B59805-D141-401D-8EC7-2073A631CA8C}" dt="2023-10-27T20:03:04.316" v="5" actId="166"/>
        <pc:sldMkLst>
          <pc:docMk/>
          <pc:sldMk cId="1959786342" sldId="313"/>
        </pc:sldMkLst>
        <pc:spChg chg="add mod">
          <ac:chgData name="James Harper" userId="9f6d1c45048739e2" providerId="LiveId" clId="{53B59805-D141-401D-8EC7-2073A631CA8C}" dt="2023-10-27T20:02:44.278" v="4"/>
          <ac:spMkLst>
            <pc:docMk/>
            <pc:sldMk cId="1959786342" sldId="313"/>
            <ac:spMk id="2" creationId="{67733DB4-989B-923E-90BD-EFEE58670C30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13" creationId="{A56407ED-769A-452D-BC02-FE7E8C36FF11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17" creationId="{9BE49B75-42A1-4F97-98E3-8A803D55218E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18" creationId="{24D987FB-D48A-4B16-900A-977EBABEB33E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19" creationId="{9D340021-EDEA-4038-9815-CBEE98E9177F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20" creationId="{E2AFA79F-BD9C-44BA-97E0-2B21A11257A0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22" creationId="{2D5B044D-BA71-4A7C-8088-091BE4A95A10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23" creationId="{B1B24E41-7045-4027-AB7F-6B532A837CB8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24" creationId="{16B68112-6348-4AF4-AC89-2B7CA98C6474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25" creationId="{14F6C0D2-3BD7-434F-9EFB-E35E2833FCC3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46" creationId="{14D4154D-434C-4DEE-AADB-6FD523ACC174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48" creationId="{DC90A003-5938-428C-AE1E-5D7E45D852C0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49" creationId="{27622939-A5B3-4F60-BAF6-15A69155F5AE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50" creationId="{56609B44-9B38-4ED6-A9B9-2B07C0ACEA15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51" creationId="{D973E767-7774-48A2-9C47-941254474967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52" creationId="{1FC2A254-DE6B-442E-AAE0-0A31980749EF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53" creationId="{12E288DD-15D8-4617-8DDC-2D4CD6813D85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54" creationId="{2BEF3FF9-515D-41A2-8350-0E510F2EC189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55" creationId="{E3A0550E-F7D6-4394-BA99-67AB213F2875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56" creationId="{347FAC70-07ED-492B-8E10-0EA4144868A8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57" creationId="{D555A32E-DD12-4759-BAF9-F6E16C6347EC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58" creationId="{53A750C7-EAA4-41C0-8080-A97A468A6866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59" creationId="{EE681DB9-4DD1-4748-B29C-4A39878CA470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60" creationId="{505FA647-4B5E-4F15-BAD7-7992CEA1F2D0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61" creationId="{03E211B7-2532-4522-A74B-C51678941E70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62" creationId="{F9F81F3A-0D8E-4B76-B3AB-A0EA4385910E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63" creationId="{190B90D1-B22C-4971-B08C-22DCF2A72E1C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64" creationId="{A178C8A9-4267-40B7-A6A1-BF973C647FF0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65" creationId="{435504F5-391C-41D5-AEDB-4E521DE9ECF3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66" creationId="{11C09CAA-5D4B-4D1E-A58A-FF4BD247A224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67" creationId="{7E494218-BFDB-4AEE-BAB7-4CB405357476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68" creationId="{6B4EA2D4-E4EA-4E93-B58A-8AF0405A4083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69" creationId="{D1546A66-1719-4482-9FC2-61D35EDDD2A1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70" creationId="{1DC0B460-1D92-4CB2-B64C-1D53EA561E18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71" creationId="{538898A7-CCCE-4B02-87C1-2432559A91CB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72" creationId="{B5AE97BF-FF5E-4D27-862E-9A8A3F39F127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73" creationId="{CF018B7A-B0A1-4066-9BE8-BE9730D11619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74" creationId="{7D703B3A-75DB-42A3-A168-2517BA66267F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75" creationId="{5BAD4682-A7E8-4CBE-9890-287C81360D70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76" creationId="{7E7B5331-0D54-4E55-AD34-4B86A515EC26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77" creationId="{A7552319-FA47-4884-BED4-0B0E05B26814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78" creationId="{A57260D0-E028-461C-ABC8-27503E161511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79" creationId="{831EF7E2-9921-447F-BFE7-A583C6927BBC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80" creationId="{A0EEBAB3-3903-4C43-BFAF-FA572ABA84A1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81" creationId="{75C2A7FC-FFAA-473B-BE75-8C7DFD8853B5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82" creationId="{FF6DDB55-E707-46B8-B679-BE8072311579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83" creationId="{E8A12DF2-AC3B-4CD0-B742-DF1A2223DA1F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84" creationId="{774A4EC1-7D1F-40D4-8E69-34AF36D94016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85" creationId="{BA9A5EBB-F823-4CC5-8AE8-1B75ED778487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86" creationId="{74BFACB7-2284-4510-8D9F-4ECFA6792E4C}"/>
          </ac:spMkLst>
        </pc:spChg>
        <pc:spChg chg="ord">
          <ac:chgData name="James Harper" userId="9f6d1c45048739e2" providerId="LiveId" clId="{53B59805-D141-401D-8EC7-2073A631CA8C}" dt="2023-10-27T20:03:04.316" v="5" actId="166"/>
          <ac:spMkLst>
            <pc:docMk/>
            <pc:sldMk cId="1959786342" sldId="313"/>
            <ac:spMk id="87" creationId="{3CEEA789-31F9-4FAC-A142-5B110F4A1830}"/>
          </ac:spMkLst>
        </pc:spChg>
      </pc:sldChg>
      <pc:sldChg chg="addSp modSp mod">
        <pc:chgData name="James Harper" userId="9f6d1c45048739e2" providerId="LiveId" clId="{53B59805-D141-401D-8EC7-2073A631CA8C}" dt="2023-10-27T20:02:38.659" v="3"/>
        <pc:sldMkLst>
          <pc:docMk/>
          <pc:sldMk cId="895731991" sldId="507"/>
        </pc:sldMkLst>
        <pc:spChg chg="add mod">
          <ac:chgData name="James Harper" userId="9f6d1c45048739e2" providerId="LiveId" clId="{53B59805-D141-401D-8EC7-2073A631CA8C}" dt="2023-10-27T20:02:38.659" v="3"/>
          <ac:spMkLst>
            <pc:docMk/>
            <pc:sldMk cId="895731991" sldId="507"/>
            <ac:spMk id="4" creationId="{F6B74F30-B7DA-6AD6-CE0B-E24D522CBD14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13T08:21:35.299" idx="2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00E3E-DC9B-4088-A014-99331AAE9EE6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15EE5-CDAF-4163-A029-707FBD29C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0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059E7-006F-462A-A41C-A3D71F7066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3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6AA96-512E-0735-EB42-BE27BCC11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41F173-6C71-CE9A-3B0B-3CB93AE4C2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33A03D-AC41-70E1-05D0-D1CFB5601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1CA7E-78CD-63C3-ECE3-74944AF40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059E7-006F-462A-A41C-A3D71F7066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7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32CBB-10C2-4B03-A959-7B1CA866C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A08EA-8526-4887-AB5A-A6F00D255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7913D-BA94-47A6-866E-9FBF654C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C712D-CE31-40EA-8B7A-D8CC9D42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5676E-753C-4C4E-9F1B-C094C1063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3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F98A-10BD-4041-A1D0-93010165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9DBAE-2B75-4810-87F2-104BA40DC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F17A9-5E42-4E29-A22D-4C2436C7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0C8D6-CFBE-47DD-A57D-21090D3B8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437CE-D89D-40D9-81D1-78FDDD56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6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B0306A-E196-485D-9DD8-416347A4D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EBBC38-3880-4FDF-A149-2D95B8EACD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D4CD9-8AEA-4FB5-8F0A-E23F16420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F8D71-7254-4128-B557-84987585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FC4C7-3CD0-455A-9016-6EBBCEF55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7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8ABC5-B88F-486E-A2F7-3AFCAE5A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21980-6B5E-4428-9384-698595B45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2A4A3-1D61-4093-A2B2-7AE6D522C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7E720-903D-48B1-B056-E38DEBF59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19DBC-DB43-4AA9-8B7A-14F81C322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2B26-B595-4374-AA98-D1AEDA88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DD001-1A2A-42B7-BC7E-63FCA0E95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A37DF-D8BE-4E67-9EF6-DCDF0B14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7DE2-0045-4E63-8FC3-FBA23AA94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61DA8-2F3C-4C0C-9D9B-7A00328C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2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5E97-9608-4D5D-A32A-CF97BE04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26F5B-E94D-4677-AE6C-BD7C6FE54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67A93-AB4A-409A-A696-C5783EBF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59592-29F2-45CE-B6E2-16B74AE33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BE494-BE85-4CED-A988-5DC2A9A81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7390B-1C3A-4169-A72B-A6633E438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908CB-11D2-4C66-BB8E-9FF43E11F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05F01-4C68-4995-A1C3-8BC9E8DF5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A1AAD-2F85-40F2-B290-DA5EDCCA1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B8F9F3-3A4F-4400-BCE1-A525F08B9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1F374F-3DD6-465F-887E-49AC38F5A5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5ECD72-225B-4030-8136-A9AD456F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12136D-32F3-4FB1-8246-C7F6899E3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7A482F-FA4E-40DF-ABEF-8744DC9C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B32D-0661-43D3-9549-D0FA05FD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CB00C7-4A98-4027-8522-89C9CB57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40CAC9-7957-4DA8-BDA5-12E7DCAE7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A6449-9C40-4C52-BC16-1FC42DD7C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FA6D84-D6A4-4F2D-B39B-07AF91990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1764C6-3EE0-487D-9667-637BAA01D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AE25A-4508-4F30-80C2-28BFEBAF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5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B6CD7-F190-4C92-9CF1-D736DE72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287ED-A44F-48B1-9561-920DDE67B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5FE668-9634-4476-B886-CEFC07BB0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AF4E5-84EB-4B76-994A-A8D4CA5DB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1F3F5-CE14-488A-A421-D9A4F26B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69DAF-1959-443A-9C49-A79E6DEB2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4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3DD94-FE58-42FF-8876-433F2380E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9E0544-ADBA-4325-B107-C065C7798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EAA29-F039-4B89-99FF-AF4B728AA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4917B-3690-4592-BF3D-8A69D1E74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E0EC-2937-49E7-BD37-0E9F7492BCAD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3C5E3-3C0C-4293-82D3-9009B297E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617BF-E77E-451C-9215-4B1A1635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518EE1-E257-4862-A95C-8EB27867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F5259-2BE8-4B58-B44F-C14111D40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5ACC5-DE9E-45DF-BA9A-CEB0A21192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EE0EC-2937-49E7-BD37-0E9F7492BCAD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34499-A815-40BC-89DF-BC5C27959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6DED2-EC75-4C59-BE14-118FFFD91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DE14E-7C92-4134-89F9-CB19C694F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7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105.xm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23.xml"/><Relationship Id="rId18" Type="http://schemas.openxmlformats.org/officeDocument/2006/relationships/slide" Target="slide31.xml"/><Relationship Id="rId26" Type="http://schemas.openxmlformats.org/officeDocument/2006/relationships/slide" Target="slide47.xml"/><Relationship Id="rId39" Type="http://schemas.openxmlformats.org/officeDocument/2006/relationships/slide" Target="slide76.xml"/><Relationship Id="rId21" Type="http://schemas.openxmlformats.org/officeDocument/2006/relationships/slide" Target="slide37.xml"/><Relationship Id="rId34" Type="http://schemas.openxmlformats.org/officeDocument/2006/relationships/slide" Target="slide64.xml"/><Relationship Id="rId42" Type="http://schemas.openxmlformats.org/officeDocument/2006/relationships/slide" Target="slide80.xml"/><Relationship Id="rId47" Type="http://schemas.openxmlformats.org/officeDocument/2006/relationships/slide" Target="slide90.xml"/><Relationship Id="rId50" Type="http://schemas.openxmlformats.org/officeDocument/2006/relationships/slide" Target="slide96.xml"/><Relationship Id="rId7" Type="http://schemas.openxmlformats.org/officeDocument/2006/relationships/slide" Target="slide9.xml"/><Relationship Id="rId2" Type="http://schemas.openxmlformats.org/officeDocument/2006/relationships/image" Target="../media/image9.gif"/><Relationship Id="rId16" Type="http://schemas.openxmlformats.org/officeDocument/2006/relationships/slide" Target="slide27.xml"/><Relationship Id="rId29" Type="http://schemas.openxmlformats.org/officeDocument/2006/relationships/slide" Target="slide53.xml"/><Relationship Id="rId11" Type="http://schemas.openxmlformats.org/officeDocument/2006/relationships/slide" Target="slide17.xml"/><Relationship Id="rId24" Type="http://schemas.openxmlformats.org/officeDocument/2006/relationships/slide" Target="slide43.xml"/><Relationship Id="rId32" Type="http://schemas.openxmlformats.org/officeDocument/2006/relationships/slide" Target="slide60.xml"/><Relationship Id="rId37" Type="http://schemas.openxmlformats.org/officeDocument/2006/relationships/slide" Target="slide70.xml"/><Relationship Id="rId40" Type="http://schemas.openxmlformats.org/officeDocument/2006/relationships/slide" Target="slide72.xml"/><Relationship Id="rId45" Type="http://schemas.openxmlformats.org/officeDocument/2006/relationships/slide" Target="slide86.xml"/><Relationship Id="rId53" Type="http://schemas.openxmlformats.org/officeDocument/2006/relationships/slide" Target="slide102.xml"/><Relationship Id="rId5" Type="http://schemas.openxmlformats.org/officeDocument/2006/relationships/slide" Target="slide5.xml"/><Relationship Id="rId10" Type="http://schemas.openxmlformats.org/officeDocument/2006/relationships/slide" Target="slide15.xml"/><Relationship Id="rId19" Type="http://schemas.openxmlformats.org/officeDocument/2006/relationships/slide" Target="slide33.xml"/><Relationship Id="rId31" Type="http://schemas.openxmlformats.org/officeDocument/2006/relationships/slide" Target="slide58.xml"/><Relationship Id="rId44" Type="http://schemas.openxmlformats.org/officeDocument/2006/relationships/slide" Target="slide84.xml"/><Relationship Id="rId52" Type="http://schemas.openxmlformats.org/officeDocument/2006/relationships/slide" Target="slide100.xml"/><Relationship Id="rId4" Type="http://schemas.openxmlformats.org/officeDocument/2006/relationships/slide" Target="slide4.xml"/><Relationship Id="rId9" Type="http://schemas.openxmlformats.org/officeDocument/2006/relationships/slide" Target="slide13.xml"/><Relationship Id="rId14" Type="http://schemas.openxmlformats.org/officeDocument/2006/relationships/slide" Target="slide25.xml"/><Relationship Id="rId22" Type="http://schemas.openxmlformats.org/officeDocument/2006/relationships/slide" Target="slide39.xml"/><Relationship Id="rId27" Type="http://schemas.openxmlformats.org/officeDocument/2006/relationships/slide" Target="slide49.xml"/><Relationship Id="rId30" Type="http://schemas.openxmlformats.org/officeDocument/2006/relationships/slide" Target="slide56.xml"/><Relationship Id="rId35" Type="http://schemas.openxmlformats.org/officeDocument/2006/relationships/slide" Target="slide66.xml"/><Relationship Id="rId43" Type="http://schemas.openxmlformats.org/officeDocument/2006/relationships/slide" Target="slide82.xml"/><Relationship Id="rId48" Type="http://schemas.openxmlformats.org/officeDocument/2006/relationships/slide" Target="slide92.xml"/><Relationship Id="rId8" Type="http://schemas.openxmlformats.org/officeDocument/2006/relationships/slide" Target="slide11.xml"/><Relationship Id="rId51" Type="http://schemas.openxmlformats.org/officeDocument/2006/relationships/slide" Target="slide98.xml"/><Relationship Id="rId3" Type="http://schemas.openxmlformats.org/officeDocument/2006/relationships/image" Target="../media/image10.gif"/><Relationship Id="rId12" Type="http://schemas.openxmlformats.org/officeDocument/2006/relationships/slide" Target="slide19.xml"/><Relationship Id="rId17" Type="http://schemas.openxmlformats.org/officeDocument/2006/relationships/slide" Target="slide29.xml"/><Relationship Id="rId25" Type="http://schemas.openxmlformats.org/officeDocument/2006/relationships/slide" Target="slide45.xml"/><Relationship Id="rId33" Type="http://schemas.openxmlformats.org/officeDocument/2006/relationships/slide" Target="slide62.xml"/><Relationship Id="rId38" Type="http://schemas.openxmlformats.org/officeDocument/2006/relationships/slide" Target="slide74.xml"/><Relationship Id="rId46" Type="http://schemas.openxmlformats.org/officeDocument/2006/relationships/slide" Target="slide88.xml"/><Relationship Id="rId20" Type="http://schemas.openxmlformats.org/officeDocument/2006/relationships/slide" Target="slide35.xml"/><Relationship Id="rId41" Type="http://schemas.openxmlformats.org/officeDocument/2006/relationships/slide" Target="slide78.xml"/><Relationship Id="rId54" Type="http://schemas.openxmlformats.org/officeDocument/2006/relationships/slide" Target="slide10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5" Type="http://schemas.openxmlformats.org/officeDocument/2006/relationships/slide" Target="slide21.xml"/><Relationship Id="rId23" Type="http://schemas.openxmlformats.org/officeDocument/2006/relationships/slide" Target="slide41.xml"/><Relationship Id="rId28" Type="http://schemas.openxmlformats.org/officeDocument/2006/relationships/slide" Target="slide51.xml"/><Relationship Id="rId36" Type="http://schemas.openxmlformats.org/officeDocument/2006/relationships/slide" Target="slide68.xml"/><Relationship Id="rId49" Type="http://schemas.openxmlformats.org/officeDocument/2006/relationships/slide" Target="slide9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9.xm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3.xm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9.xm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85.xml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87.xml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95.xml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97.xm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99.xm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FFFFF3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413A334-68EA-76C0-EB26-8CDF56D951CB}"/>
              </a:ext>
            </a:extLst>
          </p:cNvPr>
          <p:cNvSpPr txBox="1"/>
          <p:nvPr/>
        </p:nvSpPr>
        <p:spPr>
          <a:xfrm>
            <a:off x="8902460" y="6507934"/>
            <a:ext cx="3269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omic Sans MS" panose="030F0702030302020204" pitchFamily="66" charset="0"/>
              </a:rPr>
              <a:t>Tap the screen to get started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517D2-B202-4CCC-96C0-D491CFD2D37E}"/>
              </a:ext>
            </a:extLst>
          </p:cNvPr>
          <p:cNvSpPr txBox="1"/>
          <p:nvPr/>
        </p:nvSpPr>
        <p:spPr>
          <a:xfrm>
            <a:off x="2319251" y="5582649"/>
            <a:ext cx="7570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 </a:t>
            </a:r>
            <a:r>
              <a:rPr lang="en-US" sz="6000" b="1" dirty="0">
                <a:latin typeface="Comic Sans MS" panose="030F0702030302020204" pitchFamily="66" charset="0"/>
              </a:rPr>
              <a:t>Genesis &amp; Gospels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8422C-EE2D-479D-8871-741A6E73D9E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49" y="1002864"/>
            <a:ext cx="6069622" cy="48631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2E0470-B7D1-4F67-A2EB-51747C994310}"/>
              </a:ext>
            </a:extLst>
          </p:cNvPr>
          <p:cNvSpPr txBox="1"/>
          <p:nvPr/>
        </p:nvSpPr>
        <p:spPr>
          <a:xfrm>
            <a:off x="1414466" y="279916"/>
            <a:ext cx="9380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pic>
        <p:nvPicPr>
          <p:cNvPr id="5" name="Picture 4" descr="A person and person hugging each other&#10;&#10;Description automatically generated">
            <a:extLst>
              <a:ext uri="{FF2B5EF4-FFF2-40B4-BE49-F238E27FC236}">
                <a16:creationId xmlns:a16="http://schemas.microsoft.com/office/drawing/2014/main" id="{71DC52C9-7F30-A6F4-2102-A146486DF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8"/>
          <a:stretch/>
        </p:blipFill>
        <p:spPr>
          <a:xfrm rot="20095620">
            <a:off x="4107668" y="2835567"/>
            <a:ext cx="1770845" cy="145978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Picture 7" descr="A group of men holding a cross&#10;&#10;Description automatically generated">
            <a:extLst>
              <a:ext uri="{FF2B5EF4-FFF2-40B4-BE49-F238E27FC236}">
                <a16:creationId xmlns:a16="http://schemas.microsoft.com/office/drawing/2014/main" id="{A73D54E9-D728-2592-E85D-07269BAAD8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/>
          <a:stretch/>
        </p:blipFill>
        <p:spPr>
          <a:xfrm rot="20082318">
            <a:off x="6187386" y="2238424"/>
            <a:ext cx="1748917" cy="138990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FE9022-77F3-7CD7-BEB4-3ACA08010F82}"/>
              </a:ext>
            </a:extLst>
          </p:cNvPr>
          <p:cNvSpPr txBox="1"/>
          <p:nvPr/>
        </p:nvSpPr>
        <p:spPr>
          <a:xfrm rot="20088746">
            <a:off x="6884327" y="3759395"/>
            <a:ext cx="18847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latin typeface="Comic Sans MS" panose="030F0702030302020204" pitchFamily="66" charset="0"/>
              </a:rPr>
              <a:t>Bible Illustrations From Sweet Publishing</a:t>
            </a:r>
          </a:p>
        </p:txBody>
      </p:sp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F6B74F30-B7DA-6AD6-CE0B-E24D522CBD14}"/>
              </a:ext>
            </a:extLst>
          </p:cNvPr>
          <p:cNvSpPr/>
          <p:nvPr/>
        </p:nvSpPr>
        <p:spPr>
          <a:xfrm>
            <a:off x="8388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2514D90-ABA6-46A2-BCEF-0A91087A399C}"/>
              </a:ext>
            </a:extLst>
          </p:cNvPr>
          <p:cNvSpPr txBox="1"/>
          <p:nvPr/>
        </p:nvSpPr>
        <p:spPr>
          <a:xfrm>
            <a:off x="198303" y="4074080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7E10BE-F501-4114-A311-4BF3FF921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2324"/>
          <a:stretch/>
        </p:blipFill>
        <p:spPr>
          <a:xfrm>
            <a:off x="313190" y="1261174"/>
            <a:ext cx="6398003" cy="4476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025C0D-8B5E-4E47-8532-9D0C1F55C06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18C6D-01AA-45BA-BBEF-D50A28360E7D}"/>
              </a:ext>
            </a:extLst>
          </p:cNvPr>
          <p:cNvSpPr txBox="1"/>
          <p:nvPr/>
        </p:nvSpPr>
        <p:spPr>
          <a:xfrm>
            <a:off x="3744774" y="5991511"/>
            <a:ext cx="469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GENESIS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880AC2-BBB4-48F7-A31A-6F3B93025338}"/>
              </a:ext>
            </a:extLst>
          </p:cNvPr>
          <p:cNvSpPr txBox="1"/>
          <p:nvPr/>
        </p:nvSpPr>
        <p:spPr>
          <a:xfrm>
            <a:off x="7068244" y="4606273"/>
            <a:ext cx="4869289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Adam and Eve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2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disobey God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CF56F611-E8BF-41D8-A00F-AAD8ABFA8E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60F28-8D16-48BD-9336-3FD322E31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5" y="1146911"/>
            <a:ext cx="6463389" cy="4582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3B2E9-07E3-4D60-9002-B9E0743C9C74}"/>
              </a:ext>
            </a:extLst>
          </p:cNvPr>
          <p:cNvSpPr txBox="1"/>
          <p:nvPr/>
        </p:nvSpPr>
        <p:spPr>
          <a:xfrm>
            <a:off x="184557" y="5749134"/>
            <a:ext cx="2072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Paula Nash Giltner, www.theglobalgospel.org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3FB8D-53A2-4199-A246-2BADB97D482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35A53-8999-4E49-AE90-46FB93231CAA}"/>
              </a:ext>
            </a:extLst>
          </p:cNvPr>
          <p:cNvSpPr txBox="1"/>
          <p:nvPr/>
        </p:nvSpPr>
        <p:spPr>
          <a:xfrm>
            <a:off x="6954890" y="119643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“Take up your cross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and follow me”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A59D8-F6EE-4ECC-B701-B602BA5AD3CB}"/>
              </a:ext>
            </a:extLst>
          </p:cNvPr>
          <p:cNvSpPr txBox="1"/>
          <p:nvPr/>
        </p:nvSpPr>
        <p:spPr>
          <a:xfrm>
            <a:off x="6946597" y="287602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The serpent lifted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</a:t>
            </a:r>
            <a:r>
              <a:rPr lang="en-US" sz="4000" spc="-250" dirty="0">
                <a:solidFill>
                  <a:srgbClr val="FF0000"/>
                </a:solidFill>
                <a:latin typeface="Comic Sans MS" panose="030F0702030302020204" pitchFamily="66" charset="0"/>
              </a:rPr>
              <a:t>up in the wilderness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4E0A6-867A-49F1-9659-108D75BDE8B9}"/>
              </a:ext>
            </a:extLst>
          </p:cNvPr>
          <p:cNvSpPr txBox="1"/>
          <p:nvPr/>
        </p:nvSpPr>
        <p:spPr>
          <a:xfrm>
            <a:off x="6988058" y="4521667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The crucifixion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of Jesus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6DC1BDA0-056B-4EDB-BACF-90A22528F4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760F28-8D16-48BD-9336-3FD322E31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5" y="1146911"/>
            <a:ext cx="6463389" cy="4582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3B2E9-07E3-4D60-9002-B9E0743C9C74}"/>
              </a:ext>
            </a:extLst>
          </p:cNvPr>
          <p:cNvSpPr txBox="1"/>
          <p:nvPr/>
        </p:nvSpPr>
        <p:spPr>
          <a:xfrm>
            <a:off x="184557" y="5749134"/>
            <a:ext cx="2072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Paula Nash Giltner, www.theglobalgospel.org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33FB8D-53A2-4199-A246-2BADB97D482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4E0A6-867A-49F1-9659-108D75BDE8B9}"/>
              </a:ext>
            </a:extLst>
          </p:cNvPr>
          <p:cNvSpPr txBox="1"/>
          <p:nvPr/>
        </p:nvSpPr>
        <p:spPr>
          <a:xfrm>
            <a:off x="6988058" y="4521667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The crucifixion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of Jesus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A301E7-7F6B-437C-85A2-874E5C5BF643}"/>
              </a:ext>
            </a:extLst>
          </p:cNvPr>
          <p:cNvSpPr txBox="1"/>
          <p:nvPr/>
        </p:nvSpPr>
        <p:spPr>
          <a:xfrm>
            <a:off x="6640079" y="6097651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LUKE 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CA98F7-82CA-4DB1-8A96-2CF51E699B90}"/>
              </a:ext>
            </a:extLst>
          </p:cNvPr>
          <p:cNvSpPr txBox="1"/>
          <p:nvPr/>
        </p:nvSpPr>
        <p:spPr>
          <a:xfrm>
            <a:off x="4081434" y="6102504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MARK 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0FA6C4-4700-41A4-9530-0DF9163A6739}"/>
              </a:ext>
            </a:extLst>
          </p:cNvPr>
          <p:cNvSpPr txBox="1"/>
          <p:nvPr/>
        </p:nvSpPr>
        <p:spPr>
          <a:xfrm>
            <a:off x="241127" y="6097650"/>
            <a:ext cx="3884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MATTHEW 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03C84A-2E18-44E0-A0DE-7F25F544AA8C}"/>
              </a:ext>
            </a:extLst>
          </p:cNvPr>
          <p:cNvSpPr txBox="1"/>
          <p:nvPr/>
        </p:nvSpPr>
        <p:spPr>
          <a:xfrm>
            <a:off x="9242067" y="6099049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JOHN 19</a:t>
            </a:r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C251729E-A9C5-457B-A3FF-02F9BD54B9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2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20C7CD4-9237-4EAE-AAC7-64DBD04AA7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r="3599"/>
          <a:stretch/>
        </p:blipFill>
        <p:spPr>
          <a:xfrm>
            <a:off x="219330" y="1216403"/>
            <a:ext cx="6389101" cy="4448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54C140-94FA-47B6-8091-5AB6B48BCF0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3441D-E080-4CC2-A66C-219282540708}"/>
              </a:ext>
            </a:extLst>
          </p:cNvPr>
          <p:cNvSpPr txBox="1"/>
          <p:nvPr/>
        </p:nvSpPr>
        <p:spPr>
          <a:xfrm>
            <a:off x="6938112" y="119643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The resurrection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16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of Jesu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23CC6-3197-4BC6-983D-F274A0F05290}"/>
              </a:ext>
            </a:extLst>
          </p:cNvPr>
          <p:cNvSpPr txBox="1"/>
          <p:nvPr/>
        </p:nvSpPr>
        <p:spPr>
          <a:xfrm>
            <a:off x="6929819" y="287602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The transfiguration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US" sz="24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of Jesus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E314E-76E9-46F1-A460-63F977095371}"/>
              </a:ext>
            </a:extLst>
          </p:cNvPr>
          <p:cNvSpPr txBox="1"/>
          <p:nvPr/>
        </p:nvSpPr>
        <p:spPr>
          <a:xfrm>
            <a:off x="6971280" y="4521667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The ascension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of Jesus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763F5F-1D51-4037-A271-32B61E9EE9E2}"/>
              </a:ext>
            </a:extLst>
          </p:cNvPr>
          <p:cNvSpPr txBox="1"/>
          <p:nvPr/>
        </p:nvSpPr>
        <p:spPr>
          <a:xfrm>
            <a:off x="4842700" y="411060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D5D848D-374F-42A3-AEDF-1A29294169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6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  <p:bldP spid="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00FA790-1947-4A44-9E17-C87C1ABA78F2}"/>
              </a:ext>
            </a:extLst>
          </p:cNvPr>
          <p:cNvSpPr txBox="1"/>
          <p:nvPr/>
        </p:nvSpPr>
        <p:spPr>
          <a:xfrm>
            <a:off x="4842700" y="411060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0C7CD4-9237-4EAE-AAC7-64DBD04AA7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r="3599"/>
          <a:stretch/>
        </p:blipFill>
        <p:spPr>
          <a:xfrm>
            <a:off x="219330" y="1216403"/>
            <a:ext cx="6389101" cy="4448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54C140-94FA-47B6-8091-5AB6B48BCF0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3441D-E080-4CC2-A66C-219282540708}"/>
              </a:ext>
            </a:extLst>
          </p:cNvPr>
          <p:cNvSpPr txBox="1"/>
          <p:nvPr/>
        </p:nvSpPr>
        <p:spPr>
          <a:xfrm>
            <a:off x="6938112" y="119643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The resurrection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16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of Jesu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26A4AC-0175-47C1-89A0-BC9426643677}"/>
              </a:ext>
            </a:extLst>
          </p:cNvPr>
          <p:cNvSpPr txBox="1"/>
          <p:nvPr/>
        </p:nvSpPr>
        <p:spPr>
          <a:xfrm>
            <a:off x="6640079" y="6097651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LUKE 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0248E-B6AD-490E-8919-0508AD82EF95}"/>
              </a:ext>
            </a:extLst>
          </p:cNvPr>
          <p:cNvSpPr txBox="1"/>
          <p:nvPr/>
        </p:nvSpPr>
        <p:spPr>
          <a:xfrm>
            <a:off x="4081434" y="6102504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MARK 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31DC4-8A66-4203-8D42-C74CF6345E5C}"/>
              </a:ext>
            </a:extLst>
          </p:cNvPr>
          <p:cNvSpPr txBox="1"/>
          <p:nvPr/>
        </p:nvSpPr>
        <p:spPr>
          <a:xfrm>
            <a:off x="241127" y="6097650"/>
            <a:ext cx="3884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MATTHEW 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9CE816-BF18-45B7-BAEE-84A8C1361DBE}"/>
              </a:ext>
            </a:extLst>
          </p:cNvPr>
          <p:cNvSpPr txBox="1"/>
          <p:nvPr/>
        </p:nvSpPr>
        <p:spPr>
          <a:xfrm>
            <a:off x="9242067" y="6099049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JOHN 20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2D7A83B7-4831-4E4B-B8DE-9756A143E9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0DA69B-1E94-4D28-AD17-CBF5A2D51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7" y="1208015"/>
            <a:ext cx="6169853" cy="4429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1D2C9C-6697-4259-A5C1-BC65022133F7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9AF26-2E7C-4783-A65C-52744976E2B8}"/>
              </a:ext>
            </a:extLst>
          </p:cNvPr>
          <p:cNvSpPr txBox="1"/>
          <p:nvPr/>
        </p:nvSpPr>
        <p:spPr>
          <a:xfrm>
            <a:off x="6912998" y="1162874"/>
            <a:ext cx="531255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The transfiguration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</a:t>
            </a:r>
            <a:r>
              <a:rPr lang="en-US" sz="2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of Jesus</a:t>
            </a:r>
            <a:endParaRPr lang="en-US" sz="4000" spc="-150" dirty="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EE7E2-892F-42BB-93CD-6993AD8C50D2}"/>
              </a:ext>
            </a:extLst>
          </p:cNvPr>
          <p:cNvSpPr txBox="1"/>
          <p:nvPr/>
        </p:nvSpPr>
        <p:spPr>
          <a:xfrm>
            <a:off x="6904652" y="2859249"/>
            <a:ext cx="531255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The ascension of</a:t>
            </a:r>
          </a:p>
          <a:p>
            <a:pPr>
              <a:lnSpc>
                <a:spcPct val="80000"/>
              </a:lnSpc>
            </a:pPr>
            <a:r>
              <a:rPr lang="en-US" sz="4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2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to heaven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0BB484-55D0-4FB7-950D-1CB91ACD4453}"/>
              </a:ext>
            </a:extLst>
          </p:cNvPr>
          <p:cNvSpPr txBox="1"/>
          <p:nvPr/>
        </p:nvSpPr>
        <p:spPr>
          <a:xfrm>
            <a:off x="6946376" y="4513278"/>
            <a:ext cx="516530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The return of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Jesus from heaven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105EDB-3472-4325-9FC6-1249F82D3D9C}"/>
              </a:ext>
            </a:extLst>
          </p:cNvPr>
          <p:cNvSpPr txBox="1"/>
          <p:nvPr/>
        </p:nvSpPr>
        <p:spPr>
          <a:xfrm>
            <a:off x="2462881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2D2A8CB9-6B47-4EF5-AF1B-4D668AE1B0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2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6A421A3-76B3-4232-AEBD-1DECC2A685FD}"/>
              </a:ext>
            </a:extLst>
          </p:cNvPr>
          <p:cNvSpPr txBox="1"/>
          <p:nvPr/>
        </p:nvSpPr>
        <p:spPr>
          <a:xfrm>
            <a:off x="2462881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DA69B-1E94-4D28-AD17-CBF5A2D51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7" y="1208015"/>
            <a:ext cx="6169853" cy="4429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1D2C9C-6697-4259-A5C1-BC65022133F7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EEE7E2-892F-42BB-93CD-6993AD8C50D2}"/>
              </a:ext>
            </a:extLst>
          </p:cNvPr>
          <p:cNvSpPr txBox="1"/>
          <p:nvPr/>
        </p:nvSpPr>
        <p:spPr>
          <a:xfrm>
            <a:off x="6904652" y="2859249"/>
            <a:ext cx="531255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The ascension of</a:t>
            </a:r>
          </a:p>
          <a:p>
            <a:pPr>
              <a:lnSpc>
                <a:spcPct val="80000"/>
              </a:lnSpc>
            </a:pPr>
            <a:r>
              <a:rPr lang="en-US" sz="4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2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8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to heaven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FAD0C6-0965-44FD-B56C-0C82102164E7}"/>
              </a:ext>
            </a:extLst>
          </p:cNvPr>
          <p:cNvSpPr txBox="1"/>
          <p:nvPr/>
        </p:nvSpPr>
        <p:spPr>
          <a:xfrm>
            <a:off x="1515982" y="5971816"/>
            <a:ext cx="9160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LUKE 24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&amp;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ACTS 1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CC4C7411-B34C-42BB-AD2E-63B907F1B8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F437025-82F8-4EDC-94A2-B35E2B52543E}"/>
              </a:ext>
            </a:extLst>
          </p:cNvPr>
          <p:cNvSpPr txBox="1"/>
          <p:nvPr/>
        </p:nvSpPr>
        <p:spPr>
          <a:xfrm>
            <a:off x="6945993" y="1585519"/>
            <a:ext cx="5112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Cain &amp; Abel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0BCCAA-0728-4EAD-A351-FE524E4C820D}"/>
              </a:ext>
            </a:extLst>
          </p:cNvPr>
          <p:cNvSpPr txBox="1"/>
          <p:nvPr/>
        </p:nvSpPr>
        <p:spPr>
          <a:xfrm>
            <a:off x="6937697" y="3156059"/>
            <a:ext cx="5112163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Jacob &amp; Esau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87A213-F490-42DD-A9FD-77732D62103F}"/>
              </a:ext>
            </a:extLst>
          </p:cNvPr>
          <p:cNvSpPr txBox="1"/>
          <p:nvPr/>
        </p:nvSpPr>
        <p:spPr>
          <a:xfrm>
            <a:off x="6979169" y="4575196"/>
            <a:ext cx="5112163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Joseph &amp; Benjamin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D90B73-42C0-48FA-9CAF-584C3A97B1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r="1530"/>
          <a:stretch/>
        </p:blipFill>
        <p:spPr>
          <a:xfrm>
            <a:off x="226503" y="1150348"/>
            <a:ext cx="6384023" cy="471233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F7B5F5-5C1E-4C8A-AE35-200BCD2FB25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442AB-6094-4822-B761-5D98BF122EEB}"/>
              </a:ext>
            </a:extLst>
          </p:cNvPr>
          <p:cNvSpPr txBox="1"/>
          <p:nvPr/>
        </p:nvSpPr>
        <p:spPr>
          <a:xfrm>
            <a:off x="122802" y="3998579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679B5E26-8FB0-4455-BF63-800D1C91A8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2E15DF-7F46-4582-A2FB-09FEC8772D7C}"/>
              </a:ext>
            </a:extLst>
          </p:cNvPr>
          <p:cNvSpPr txBox="1"/>
          <p:nvPr/>
        </p:nvSpPr>
        <p:spPr>
          <a:xfrm>
            <a:off x="122802" y="3998579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D90B73-42C0-48FA-9CAF-584C3A97B1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r="1530"/>
          <a:stretch/>
        </p:blipFill>
        <p:spPr>
          <a:xfrm>
            <a:off x="226503" y="1150348"/>
            <a:ext cx="6384023" cy="47123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437025-82F8-4EDC-94A2-B35E2B52543E}"/>
              </a:ext>
            </a:extLst>
          </p:cNvPr>
          <p:cNvSpPr txBox="1"/>
          <p:nvPr/>
        </p:nvSpPr>
        <p:spPr>
          <a:xfrm>
            <a:off x="6945993" y="1585519"/>
            <a:ext cx="5112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Cain &amp; Abel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06123D-5AFC-4A26-BD21-AA12B7481C28}"/>
              </a:ext>
            </a:extLst>
          </p:cNvPr>
          <p:cNvSpPr txBox="1"/>
          <p:nvPr/>
        </p:nvSpPr>
        <p:spPr>
          <a:xfrm>
            <a:off x="3753164" y="5968976"/>
            <a:ext cx="469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GENESIS 4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B22B88-4A39-4CBF-B5EC-6B3C1D3525B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6C96BC93-FD77-494B-861E-78185574DA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8855C00-AE13-45D6-BE2B-0BFFD25DD5FF}"/>
              </a:ext>
            </a:extLst>
          </p:cNvPr>
          <p:cNvSpPr txBox="1"/>
          <p:nvPr/>
        </p:nvSpPr>
        <p:spPr>
          <a:xfrm>
            <a:off x="7050643" y="4446882"/>
            <a:ext cx="507983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</a:t>
            </a: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Moses and the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plagues on Egypt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4D158-65B3-47AF-ADD4-6FE5B735AC9D}"/>
              </a:ext>
            </a:extLst>
          </p:cNvPr>
          <p:cNvSpPr txBox="1"/>
          <p:nvPr/>
        </p:nvSpPr>
        <p:spPr>
          <a:xfrm>
            <a:off x="7024379" y="2794234"/>
            <a:ext cx="464072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Noah and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flood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B507D5-B756-44BB-ADEF-B231D35047B6}"/>
              </a:ext>
            </a:extLst>
          </p:cNvPr>
          <p:cNvSpPr txBox="1"/>
          <p:nvPr/>
        </p:nvSpPr>
        <p:spPr>
          <a:xfrm>
            <a:off x="7031664" y="1110539"/>
            <a:ext cx="497086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Adam names the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animals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FBC290-14E7-466F-9880-6C826F109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47" y="1182801"/>
            <a:ext cx="6400800" cy="45148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FC80082-1E92-41A6-A62C-E2273F36BA0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01BE90-B746-4768-90D2-3F624A9E3CF4}"/>
              </a:ext>
            </a:extLst>
          </p:cNvPr>
          <p:cNvSpPr txBox="1"/>
          <p:nvPr/>
        </p:nvSpPr>
        <p:spPr>
          <a:xfrm>
            <a:off x="4918201" y="3832371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6488C84D-7B6C-4154-B359-FCAEAEAD4A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8786C0-1E2A-460C-8E90-4E08051ADD9E}"/>
              </a:ext>
            </a:extLst>
          </p:cNvPr>
          <p:cNvSpPr txBox="1"/>
          <p:nvPr/>
        </p:nvSpPr>
        <p:spPr>
          <a:xfrm>
            <a:off x="4918201" y="3832371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AF1EA-85E2-4B2D-BD71-2E20FA6705E4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4D158-65B3-47AF-ADD4-6FE5B735AC9D}"/>
              </a:ext>
            </a:extLst>
          </p:cNvPr>
          <p:cNvSpPr txBox="1"/>
          <p:nvPr/>
        </p:nvSpPr>
        <p:spPr>
          <a:xfrm>
            <a:off x="7024379" y="2794234"/>
            <a:ext cx="464072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Noah and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flood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FBC290-14E7-466F-9880-6C826F109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47" y="1182801"/>
            <a:ext cx="6400800" cy="4514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BF763E-D9D8-4DAA-8281-EBEDCF8AB533}"/>
              </a:ext>
            </a:extLst>
          </p:cNvPr>
          <p:cNvSpPr txBox="1"/>
          <p:nvPr/>
        </p:nvSpPr>
        <p:spPr>
          <a:xfrm>
            <a:off x="2967033" y="5952198"/>
            <a:ext cx="6254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6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9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8D2985FB-F2B2-43EE-AC15-6B391D834E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3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34DF4DF-7F42-48A0-8230-880BF7D6A85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B8FA0-24BA-4F0C-B59C-82E110276592}"/>
              </a:ext>
            </a:extLst>
          </p:cNvPr>
          <p:cNvSpPr txBox="1"/>
          <p:nvPr/>
        </p:nvSpPr>
        <p:spPr>
          <a:xfrm>
            <a:off x="7058322" y="4497216"/>
            <a:ext cx="505538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David prays to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4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God for Israel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53B0D-2FB6-4FEA-8C6B-CF8D07142DFA}"/>
              </a:ext>
            </a:extLst>
          </p:cNvPr>
          <p:cNvSpPr txBox="1"/>
          <p:nvPr/>
        </p:nvSpPr>
        <p:spPr>
          <a:xfrm>
            <a:off x="7024378" y="2844568"/>
            <a:ext cx="505538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Moses leads Israel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out of Egypt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CD7D35-D970-4565-9B35-A313BF5FDFCE}"/>
              </a:ext>
            </a:extLst>
          </p:cNvPr>
          <p:cNvSpPr txBox="1"/>
          <p:nvPr/>
        </p:nvSpPr>
        <p:spPr>
          <a:xfrm>
            <a:off x="7039435" y="1160873"/>
            <a:ext cx="461838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God’s promises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to Abram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DF3F9D4-3A0C-4B31-845A-27B2BFE8B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2" y="1274515"/>
            <a:ext cx="6381750" cy="4476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A44065-4763-49B2-8AFA-57DB5AB7D3E0}"/>
              </a:ext>
            </a:extLst>
          </p:cNvPr>
          <p:cNvSpPr txBox="1"/>
          <p:nvPr/>
        </p:nvSpPr>
        <p:spPr>
          <a:xfrm>
            <a:off x="4918201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1B44ABD4-03C2-4744-A325-50DBDB5E2A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057CC3F-6D1F-4F14-935B-13999FD70C56}"/>
              </a:ext>
            </a:extLst>
          </p:cNvPr>
          <p:cNvSpPr txBox="1"/>
          <p:nvPr/>
        </p:nvSpPr>
        <p:spPr>
          <a:xfrm>
            <a:off x="4918201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4DF4DF-7F42-48A0-8230-880BF7D6A85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CD7D35-D970-4565-9B35-A313BF5FDFCE}"/>
              </a:ext>
            </a:extLst>
          </p:cNvPr>
          <p:cNvSpPr txBox="1"/>
          <p:nvPr/>
        </p:nvSpPr>
        <p:spPr>
          <a:xfrm>
            <a:off x="7039435" y="1160873"/>
            <a:ext cx="461838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God’s promises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to Abram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DF3F9D4-3A0C-4B31-845A-27B2BFE8B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02" y="1274515"/>
            <a:ext cx="6381750" cy="4476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18075C-A716-44E4-AF2E-0EC6382E13CB}"/>
              </a:ext>
            </a:extLst>
          </p:cNvPr>
          <p:cNvSpPr txBox="1"/>
          <p:nvPr/>
        </p:nvSpPr>
        <p:spPr>
          <a:xfrm>
            <a:off x="2654291" y="5952198"/>
            <a:ext cx="688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GENESIS 12, 13 &amp; 15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331EAC76-C761-4F43-BC1A-82361C1F18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64A4EC1-0646-473A-A2D4-C8D7A375A79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692D54-0153-4832-B37B-EA4463C60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51" y="1311698"/>
            <a:ext cx="6089223" cy="43920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3C85C9-A0E5-4589-B746-993A6C1FEB18}"/>
              </a:ext>
            </a:extLst>
          </p:cNvPr>
          <p:cNvSpPr txBox="1"/>
          <p:nvPr/>
        </p:nvSpPr>
        <p:spPr>
          <a:xfrm>
            <a:off x="6708520" y="4513994"/>
            <a:ext cx="543314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Angels visit Lot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at Sodom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944196-6636-4A3A-A004-85DA0099A8F9}"/>
              </a:ext>
            </a:extLst>
          </p:cNvPr>
          <p:cNvSpPr txBox="1"/>
          <p:nvPr/>
        </p:nvSpPr>
        <p:spPr>
          <a:xfrm>
            <a:off x="6672040" y="2861346"/>
            <a:ext cx="543314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Angles visit Abram.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28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Sarah will have a son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E219E7-0D6A-4104-AD2D-3A578EC63DE4}"/>
              </a:ext>
            </a:extLst>
          </p:cNvPr>
          <p:cNvSpPr txBox="1"/>
          <p:nvPr/>
        </p:nvSpPr>
        <p:spPr>
          <a:xfrm>
            <a:off x="6688222" y="1177651"/>
            <a:ext cx="550377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Sharing food with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</a:t>
            </a:r>
            <a:r>
              <a:rPr lang="en-US" sz="12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neighbors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AFE71-1A15-4C66-B8B9-F15D900BB9FB}"/>
              </a:ext>
            </a:extLst>
          </p:cNvPr>
          <p:cNvSpPr txBox="1"/>
          <p:nvPr/>
        </p:nvSpPr>
        <p:spPr>
          <a:xfrm>
            <a:off x="2391481" y="5716791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2C7705BF-056C-47C0-A12D-F90A7EEA93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AF6A560-03E8-4335-BC9D-1967881B20B6}"/>
              </a:ext>
            </a:extLst>
          </p:cNvPr>
          <p:cNvSpPr txBox="1"/>
          <p:nvPr/>
        </p:nvSpPr>
        <p:spPr>
          <a:xfrm>
            <a:off x="2391481" y="5716791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A4EC1-0646-473A-A2D4-C8D7A375A79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692D54-0153-4832-B37B-EA4463C60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51" y="1311698"/>
            <a:ext cx="6089223" cy="43920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944196-6636-4A3A-A004-85DA0099A8F9}"/>
              </a:ext>
            </a:extLst>
          </p:cNvPr>
          <p:cNvSpPr txBox="1"/>
          <p:nvPr/>
        </p:nvSpPr>
        <p:spPr>
          <a:xfrm>
            <a:off x="6672040" y="2861346"/>
            <a:ext cx="543314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Angles visit Abram.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28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Sarah will have a 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C9A3-D2E0-446E-8F83-4E60C071D5E5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18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A9555BE-7A00-470D-9C3D-4BBBC7EA2E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3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0E2DFB-5995-4EDE-A16D-2C2143CF3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0" y="1303192"/>
            <a:ext cx="5957455" cy="42516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125E69-5F44-4295-A971-68A8532A4758}"/>
              </a:ext>
            </a:extLst>
          </p:cNvPr>
          <p:cNvSpPr txBox="1"/>
          <p:nvPr/>
        </p:nvSpPr>
        <p:spPr>
          <a:xfrm>
            <a:off x="6708520" y="4111322"/>
            <a:ext cx="543314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Sodom is destroyed.</a:t>
            </a:r>
          </a:p>
          <a:p>
            <a:pPr>
              <a:lnSpc>
                <a:spcPct val="85000"/>
              </a:lnSpc>
            </a:pP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Lot escapes with</a:t>
            </a:r>
          </a:p>
          <a:p>
            <a:pPr>
              <a:lnSpc>
                <a:spcPct val="85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his daughters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CCEC6C-8DD5-4BB9-A6AB-6D66994869D5}"/>
              </a:ext>
            </a:extLst>
          </p:cNvPr>
          <p:cNvSpPr txBox="1"/>
          <p:nvPr/>
        </p:nvSpPr>
        <p:spPr>
          <a:xfrm>
            <a:off x="6672040" y="2660010"/>
            <a:ext cx="543314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Abram leaves Ur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28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of the Chaldees</a:t>
            </a:r>
            <a:endParaRPr lang="en-US" sz="4000" spc="-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B9C0ED-9822-4CA5-A31C-6AF3DED2D5AC}"/>
              </a:ext>
            </a:extLst>
          </p:cNvPr>
          <p:cNvSpPr txBox="1"/>
          <p:nvPr/>
        </p:nvSpPr>
        <p:spPr>
          <a:xfrm>
            <a:off x="6688222" y="1177651"/>
            <a:ext cx="550377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People run to get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24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away from the flood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3E208A-E5DA-4D0E-83EE-97B1D14D5D3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F22C22-E950-4AE9-B7A1-BACFF7398F04}"/>
              </a:ext>
            </a:extLst>
          </p:cNvPr>
          <p:cNvSpPr txBox="1"/>
          <p:nvPr/>
        </p:nvSpPr>
        <p:spPr>
          <a:xfrm>
            <a:off x="2307591" y="55657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6707F3AD-BE6E-44A3-AA9B-4B869FE098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0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EC83BF-F543-BF31-7DC6-0CCDF09EA868}"/>
              </a:ext>
            </a:extLst>
          </p:cNvPr>
          <p:cNvSpPr txBox="1"/>
          <p:nvPr/>
        </p:nvSpPr>
        <p:spPr>
          <a:xfrm>
            <a:off x="8824823" y="6507934"/>
            <a:ext cx="3347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omic Sans MS" panose="030F0702030302020204" pitchFamily="66" charset="0"/>
              </a:rPr>
              <a:t>Tap the screen to continue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1B9B4E-7CD2-8C3C-220A-E8F670964B66}"/>
              </a:ext>
            </a:extLst>
          </p:cNvPr>
          <p:cNvSpPr txBox="1"/>
          <p:nvPr/>
        </p:nvSpPr>
        <p:spPr>
          <a:xfrm>
            <a:off x="2421253" y="83129"/>
            <a:ext cx="7362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the Bible Story?  </a:t>
            </a:r>
          </a:p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Genesis &amp; Gospels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A Multiple-Choice Bible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B23D2-1974-3BF7-A045-DB5EA050B92D}"/>
              </a:ext>
            </a:extLst>
          </p:cNvPr>
          <p:cNvSpPr txBox="1"/>
          <p:nvPr/>
        </p:nvSpPr>
        <p:spPr>
          <a:xfrm>
            <a:off x="644122" y="1826758"/>
            <a:ext cx="10917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This multiple-choice game is created in PowerPoint.  A tap (screen-tap or mouse-click) is all that is needed to play.  No PowerPoint skills are required.  The next screen shows how it works.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CB9EA4-9138-9303-D563-89FB5643D1B5}"/>
              </a:ext>
            </a:extLst>
          </p:cNvPr>
          <p:cNvSpPr txBox="1"/>
          <p:nvPr/>
        </p:nvSpPr>
        <p:spPr>
          <a:xfrm>
            <a:off x="635972" y="2990512"/>
            <a:ext cx="10935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images for all Genesis Questions are from Unfolding Word, Sweet Publishing Co. Artist: Jim Padgett.  They are available from Unfolding Word (https://www.unfoldingword.org/sweet-publishing).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6E18EB-0BF3-C192-DA82-9E8C01EA2D5C}"/>
              </a:ext>
            </a:extLst>
          </p:cNvPr>
          <p:cNvSpPr txBox="1"/>
          <p:nvPr/>
        </p:nvSpPr>
        <p:spPr>
          <a:xfrm>
            <a:off x="635972" y="4157045"/>
            <a:ext cx="10935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images for all Gospels Questions except #5, #8, #9, #11, #17, and #23 are from Unfolding Word, Sweet Publishing Co. Artist: Jim Padgett.  They are available from Unfolding Word (https://www.unfoldingword.org/sweet-publishing).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5B99A5-E86F-1805-D5CB-76A43D3C34B3}"/>
              </a:ext>
            </a:extLst>
          </p:cNvPr>
          <p:cNvSpPr txBox="1"/>
          <p:nvPr/>
        </p:nvSpPr>
        <p:spPr>
          <a:xfrm>
            <a:off x="626852" y="5307830"/>
            <a:ext cx="10935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Gospels #5 images from jw.org; #8, #11, and #23 images from theglobalgospel.org,              Artist: Paula Nash Giltner; #9 images from </a:t>
            </a:r>
            <a:r>
              <a:rPr lang="en-US" sz="2000" dirty="0">
                <a:latin typeface="Comic Sans MS" panose="030F0702030302020204" pitchFamily="66" charset="0"/>
              </a:rPr>
              <a:t>sundayschoolsources.com; #17 from polination.files.wordpress.com.</a:t>
            </a:r>
            <a:r>
              <a:rPr lang="en-US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CE8A55EC-2CDB-116B-9281-D34EE1BDD1FE}"/>
              </a:ext>
            </a:extLst>
          </p:cNvPr>
          <p:cNvSpPr/>
          <p:nvPr/>
        </p:nvSpPr>
        <p:spPr>
          <a:xfrm>
            <a:off x="-551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C9C0A9-3893-41E9-BA26-97D3A373826E}"/>
              </a:ext>
            </a:extLst>
          </p:cNvPr>
          <p:cNvSpPr txBox="1"/>
          <p:nvPr/>
        </p:nvSpPr>
        <p:spPr>
          <a:xfrm>
            <a:off x="2307591" y="55657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E8D43B-93BD-4BB5-BEAF-5F0B5B731F17}"/>
              </a:ext>
            </a:extLst>
          </p:cNvPr>
          <p:cNvSpPr txBox="1"/>
          <p:nvPr/>
        </p:nvSpPr>
        <p:spPr>
          <a:xfrm>
            <a:off x="3744775" y="5901864"/>
            <a:ext cx="469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GENESIS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0E2DFB-5995-4EDE-A16D-2C2143CF3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0" y="1303192"/>
            <a:ext cx="5957455" cy="42516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E208A-E5DA-4D0E-83EE-97B1D14D5D3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BEAD8B-F8B2-4768-A180-B905C0A388AF}"/>
              </a:ext>
            </a:extLst>
          </p:cNvPr>
          <p:cNvSpPr txBox="1"/>
          <p:nvPr/>
        </p:nvSpPr>
        <p:spPr>
          <a:xfrm>
            <a:off x="6708520" y="4111322"/>
            <a:ext cx="543314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Sodom is destroyed.</a:t>
            </a:r>
          </a:p>
          <a:p>
            <a:pPr>
              <a:lnSpc>
                <a:spcPct val="85000"/>
              </a:lnSpc>
            </a:pP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Lot escapes with</a:t>
            </a:r>
          </a:p>
          <a:p>
            <a:pPr>
              <a:lnSpc>
                <a:spcPct val="85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</a:t>
            </a:r>
            <a:r>
              <a:rPr lang="en-US" sz="24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his daughters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749F698A-90C3-4907-8C79-9C091D6BED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C3AAEC-5CC6-4BA2-A9A3-1F9C9BE61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/>
          <a:stretch/>
        </p:blipFill>
        <p:spPr>
          <a:xfrm>
            <a:off x="255533" y="1362726"/>
            <a:ext cx="5861567" cy="4132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7B0E0B-DDC2-46CC-B845-F8A82FB7EED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1F7789-5DD4-467D-9CFC-695ADE6C7514}"/>
              </a:ext>
            </a:extLst>
          </p:cNvPr>
          <p:cNvSpPr txBox="1"/>
          <p:nvPr/>
        </p:nvSpPr>
        <p:spPr>
          <a:xfrm>
            <a:off x="6510534" y="1577130"/>
            <a:ext cx="5586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The birth of Abram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C06100-4758-4629-85A5-52CC528A7A76}"/>
              </a:ext>
            </a:extLst>
          </p:cNvPr>
          <p:cNvSpPr txBox="1"/>
          <p:nvPr/>
        </p:nvSpPr>
        <p:spPr>
          <a:xfrm>
            <a:off x="6501468" y="3013446"/>
            <a:ext cx="558649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The birth of Isaac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6F6A6B-CDED-416B-94AF-97DAC8C12976}"/>
              </a:ext>
            </a:extLst>
          </p:cNvPr>
          <p:cNvSpPr txBox="1"/>
          <p:nvPr/>
        </p:nvSpPr>
        <p:spPr>
          <a:xfrm>
            <a:off x="6546788" y="4298359"/>
            <a:ext cx="558649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The birth of Moses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049D15-15FC-4C24-A9EB-156571769577}"/>
              </a:ext>
            </a:extLst>
          </p:cNvPr>
          <p:cNvSpPr txBox="1"/>
          <p:nvPr/>
        </p:nvSpPr>
        <p:spPr>
          <a:xfrm>
            <a:off x="2164978" y="5507066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D5FDC7A4-9666-4965-B678-06662E263F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6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5AE40C3-9F89-42F1-8DEF-E8313C1E90C6}"/>
              </a:ext>
            </a:extLst>
          </p:cNvPr>
          <p:cNvSpPr txBox="1"/>
          <p:nvPr/>
        </p:nvSpPr>
        <p:spPr>
          <a:xfrm>
            <a:off x="2164978" y="5507066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C3AAEC-5CC6-4BA2-A9A3-1F9C9BE61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/>
          <a:stretch/>
        </p:blipFill>
        <p:spPr>
          <a:xfrm>
            <a:off x="255533" y="1362726"/>
            <a:ext cx="5861567" cy="4132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7B0E0B-DDC2-46CC-B845-F8A82FB7EED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8CFBD6-7CF1-4598-9F48-97B286C54F65}"/>
              </a:ext>
            </a:extLst>
          </p:cNvPr>
          <p:cNvSpPr txBox="1"/>
          <p:nvPr/>
        </p:nvSpPr>
        <p:spPr>
          <a:xfrm>
            <a:off x="3521302" y="5912846"/>
            <a:ext cx="516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21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5F157F-9E42-47C4-AD0F-9F13ED8F3C36}"/>
              </a:ext>
            </a:extLst>
          </p:cNvPr>
          <p:cNvSpPr txBox="1"/>
          <p:nvPr/>
        </p:nvSpPr>
        <p:spPr>
          <a:xfrm>
            <a:off x="6501468" y="3013446"/>
            <a:ext cx="558649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The birth of Isaac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BAF9FDA4-73AE-447D-823F-0F0CCF85E0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1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AEB8C5-EF6F-4838-AAEF-81277AA77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5"/>
          <a:stretch/>
        </p:blipFill>
        <p:spPr>
          <a:xfrm>
            <a:off x="145311" y="995628"/>
            <a:ext cx="5971789" cy="45634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B81785-F8BD-48B5-A154-8357E5E17BE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79C1E6-6BD8-4F63-BFC4-4662DA711311}"/>
              </a:ext>
            </a:extLst>
          </p:cNvPr>
          <p:cNvSpPr txBox="1"/>
          <p:nvPr/>
        </p:nvSpPr>
        <p:spPr>
          <a:xfrm>
            <a:off x="6541606" y="4564328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Esau hunts food for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2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28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Isaac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59D853-DC59-4190-B518-A5341477BA74}"/>
              </a:ext>
            </a:extLst>
          </p:cNvPr>
          <p:cNvSpPr txBox="1"/>
          <p:nvPr/>
        </p:nvSpPr>
        <p:spPr>
          <a:xfrm>
            <a:off x="6504259" y="2911680"/>
            <a:ext cx="556220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The sacrifice of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Isaac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845EC4-E563-4F04-A13C-6320697DD568}"/>
              </a:ext>
            </a:extLst>
          </p:cNvPr>
          <p:cNvSpPr txBox="1"/>
          <p:nvPr/>
        </p:nvSpPr>
        <p:spPr>
          <a:xfrm>
            <a:off x="6520825" y="1227985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Nimrod, the mighty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2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24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hunter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E48245-012C-4F4D-8E0F-DC67ABA71F0B}"/>
              </a:ext>
            </a:extLst>
          </p:cNvPr>
          <p:cNvSpPr txBox="1"/>
          <p:nvPr/>
        </p:nvSpPr>
        <p:spPr>
          <a:xfrm>
            <a:off x="2164978" y="5574178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2F78443D-0FEF-4E52-9FD2-BBFB186170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078BB0-3555-4710-87AD-B73B44627540}"/>
              </a:ext>
            </a:extLst>
          </p:cNvPr>
          <p:cNvSpPr txBox="1"/>
          <p:nvPr/>
        </p:nvSpPr>
        <p:spPr>
          <a:xfrm>
            <a:off x="2164978" y="5574178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AEB8C5-EF6F-4838-AAEF-81277AA77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5"/>
          <a:stretch/>
        </p:blipFill>
        <p:spPr>
          <a:xfrm>
            <a:off x="145311" y="995628"/>
            <a:ext cx="5971789" cy="45634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B81785-F8BD-48B5-A154-8357E5E17BE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06534-7CFF-4E4A-9A5B-CD9993A09608}"/>
              </a:ext>
            </a:extLst>
          </p:cNvPr>
          <p:cNvSpPr txBox="1"/>
          <p:nvPr/>
        </p:nvSpPr>
        <p:spPr>
          <a:xfrm>
            <a:off x="3744775" y="5901864"/>
            <a:ext cx="469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22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51173-AD6B-40F8-85C0-DF36B6551744}"/>
              </a:ext>
            </a:extLst>
          </p:cNvPr>
          <p:cNvSpPr txBox="1"/>
          <p:nvPr/>
        </p:nvSpPr>
        <p:spPr>
          <a:xfrm>
            <a:off x="6504259" y="2911680"/>
            <a:ext cx="556220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The sacrifice of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Isaac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65D5117E-9D82-4BDC-8402-2F9B5A1A2C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3A7566-48BB-48F4-88C5-BE10BEB1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5" y="1112954"/>
            <a:ext cx="5506659" cy="4633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58AD9-96A0-447D-A6D9-2516CDC5CFA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6650E5-C6AD-45A3-A942-CD1CD3334BDD}"/>
              </a:ext>
            </a:extLst>
          </p:cNvPr>
          <p:cNvSpPr txBox="1"/>
          <p:nvPr/>
        </p:nvSpPr>
        <p:spPr>
          <a:xfrm>
            <a:off x="6258864" y="1577130"/>
            <a:ext cx="5586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Adam &amp; Eve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AAB7D-7AAD-4A69-BDD0-4A6AC74E9104}"/>
              </a:ext>
            </a:extLst>
          </p:cNvPr>
          <p:cNvSpPr txBox="1"/>
          <p:nvPr/>
        </p:nvSpPr>
        <p:spPr>
          <a:xfrm>
            <a:off x="6249798" y="3080558"/>
            <a:ext cx="558649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Abraham &amp; Sarah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96CF06-77C6-44A8-BBFE-25BB48BA32D8}"/>
              </a:ext>
            </a:extLst>
          </p:cNvPr>
          <p:cNvSpPr txBox="1"/>
          <p:nvPr/>
        </p:nvSpPr>
        <p:spPr>
          <a:xfrm>
            <a:off x="6295118" y="4432583"/>
            <a:ext cx="558649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Isaac &amp; Rebekah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661512-2185-4458-ACD9-C756C048E5DD}"/>
              </a:ext>
            </a:extLst>
          </p:cNvPr>
          <p:cNvSpPr txBox="1"/>
          <p:nvPr/>
        </p:nvSpPr>
        <p:spPr>
          <a:xfrm>
            <a:off x="1921697" y="575034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348C3BF1-1EE6-4B28-B93D-20405DB2FE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3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79EBBA-F04D-43A4-8CAA-80552DDF7F53}"/>
              </a:ext>
            </a:extLst>
          </p:cNvPr>
          <p:cNvSpPr txBox="1"/>
          <p:nvPr/>
        </p:nvSpPr>
        <p:spPr>
          <a:xfrm>
            <a:off x="1921697" y="575034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3A7566-48BB-48F4-88C5-BE10BEB1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5" y="1112954"/>
            <a:ext cx="5506659" cy="4633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58AD9-96A0-447D-A6D9-2516CDC5CFA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96CF06-77C6-44A8-BBFE-25BB48BA32D8}"/>
              </a:ext>
            </a:extLst>
          </p:cNvPr>
          <p:cNvSpPr txBox="1"/>
          <p:nvPr/>
        </p:nvSpPr>
        <p:spPr>
          <a:xfrm>
            <a:off x="6295118" y="4432583"/>
            <a:ext cx="558649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Isaac &amp; Rebekah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F9FD90-8B66-452B-B138-15502B7A79BF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GENESIS 24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F4CA67D6-9BA1-4C2E-B374-769EC4BFE5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4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D4A1FF-694E-4335-801B-2AA76A881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8" y="1209675"/>
            <a:ext cx="6019800" cy="4438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5C874D-BA98-4AFF-A646-80A14E02700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AB12F3-C41D-4EB3-B964-846611C3EFB6}"/>
              </a:ext>
            </a:extLst>
          </p:cNvPr>
          <p:cNvSpPr txBox="1"/>
          <p:nvPr/>
        </p:nvSpPr>
        <p:spPr>
          <a:xfrm>
            <a:off x="6541606" y="4564328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Jacob and Esau pre-	</a:t>
            </a:r>
            <a:r>
              <a:rPr lang="en-US" sz="32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pare food for Isaac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F321B2-A3B6-4D55-8452-238A81DAEEA5}"/>
              </a:ext>
            </a:extLst>
          </p:cNvPr>
          <p:cNvSpPr txBox="1"/>
          <p:nvPr/>
        </p:nvSpPr>
        <p:spPr>
          <a:xfrm>
            <a:off x="6504259" y="2911680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Tired Esau sells his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birthright to Jacob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A01DB-2FCB-4A2E-8F5F-BCC12729DADE}"/>
              </a:ext>
            </a:extLst>
          </p:cNvPr>
          <p:cNvSpPr txBox="1"/>
          <p:nvPr/>
        </p:nvSpPr>
        <p:spPr>
          <a:xfrm>
            <a:off x="6520825" y="1227985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Cain and Abel have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a meal together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6F8857-462D-4F3C-B41F-F438E4A7C933}"/>
              </a:ext>
            </a:extLst>
          </p:cNvPr>
          <p:cNvSpPr txBox="1"/>
          <p:nvPr/>
        </p:nvSpPr>
        <p:spPr>
          <a:xfrm>
            <a:off x="2322619" y="565671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A22A5BED-A46B-43A8-A5D5-8D726B923D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F164FB-4808-47CF-A43F-7959554B331B}"/>
              </a:ext>
            </a:extLst>
          </p:cNvPr>
          <p:cNvSpPr txBox="1"/>
          <p:nvPr/>
        </p:nvSpPr>
        <p:spPr>
          <a:xfrm>
            <a:off x="2322619" y="565671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4A1FF-694E-4335-801B-2AA76A881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8" y="1209675"/>
            <a:ext cx="6019800" cy="4438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B6D784-D06D-4D2C-849A-9CC6DAA6E86E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25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5C874D-BA98-4AFF-A646-80A14E02700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EC773-92D6-432E-B3FB-EB565DFEA59B}"/>
              </a:ext>
            </a:extLst>
          </p:cNvPr>
          <p:cNvSpPr txBox="1"/>
          <p:nvPr/>
        </p:nvSpPr>
        <p:spPr>
          <a:xfrm>
            <a:off x="6504259" y="2911680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Tired Esau sells his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birthright to Jacob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67289E3D-C664-414D-A38E-80CE69A17C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4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E4B6BD-F8E5-4E3E-A582-E428B7175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5" y="1381125"/>
            <a:ext cx="5695950" cy="4095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86FE1B-D352-4132-93C2-903ADA6492E9}"/>
              </a:ext>
            </a:extLst>
          </p:cNvPr>
          <p:cNvSpPr txBox="1"/>
          <p:nvPr/>
        </p:nvSpPr>
        <p:spPr>
          <a:xfrm>
            <a:off x="6541606" y="4362992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Esau tries to get a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28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blessing from Isaac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0ECF3F-6824-4116-AD20-B48EB30E6332}"/>
              </a:ext>
            </a:extLst>
          </p:cNvPr>
          <p:cNvSpPr txBox="1"/>
          <p:nvPr/>
        </p:nvSpPr>
        <p:spPr>
          <a:xfrm>
            <a:off x="6504259" y="2844568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Jacob tricks Isaac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36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to get his blessing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516574-72B6-4683-A62D-A8D648F84C86}"/>
              </a:ext>
            </a:extLst>
          </p:cNvPr>
          <p:cNvSpPr txBox="1"/>
          <p:nvPr/>
        </p:nvSpPr>
        <p:spPr>
          <a:xfrm>
            <a:off x="6520825" y="1295097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Abraham gives food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to a visitor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3FD23E-AA45-4DA4-B17C-C1A3D6DDE00E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1B496-7C34-4FBD-AB65-7F50CF1B8B70}"/>
              </a:ext>
            </a:extLst>
          </p:cNvPr>
          <p:cNvSpPr txBox="1"/>
          <p:nvPr/>
        </p:nvSpPr>
        <p:spPr>
          <a:xfrm>
            <a:off x="2068598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E9414362-2D6B-45D2-AEE3-93EDD10A1F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0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AFD631-E9B8-8A70-92D6-18AA6A12A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EBAF78-1852-B1B6-3535-04108373015D}"/>
              </a:ext>
            </a:extLst>
          </p:cNvPr>
          <p:cNvSpPr txBox="1"/>
          <p:nvPr/>
        </p:nvSpPr>
        <p:spPr>
          <a:xfrm>
            <a:off x="6456437" y="6507934"/>
            <a:ext cx="5715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Comic Sans MS" panose="030F0702030302020204" pitchFamily="66" charset="0"/>
              </a:rPr>
              <a:t>Tap the screen </a:t>
            </a:r>
            <a:r>
              <a:rPr lang="en-US" sz="1600" dirty="0">
                <a:latin typeface="Comic Sans MS" panose="030F0702030302020204" pitchFamily="66" charset="0"/>
              </a:rPr>
              <a:t>to go to the Menu Board and start playing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B3F3C02-A905-19EB-34A9-A1AA90983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75" y="4278548"/>
            <a:ext cx="3531589" cy="1986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CEAE7A-4AA9-C80C-19D2-BDC841388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76" y="867749"/>
            <a:ext cx="3531589" cy="19865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47D903-C4EC-F8B8-E4B4-8415DF15A2F8}"/>
              </a:ext>
            </a:extLst>
          </p:cNvPr>
          <p:cNvSpPr txBox="1"/>
          <p:nvPr/>
        </p:nvSpPr>
        <p:spPr>
          <a:xfrm>
            <a:off x="4299494" y="1448417"/>
            <a:ext cx="4879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 dirty="0">
                <a:solidFill>
                  <a:srgbClr val="C00000"/>
                </a:solidFill>
                <a:latin typeface="Comic Sans MS" panose="030F0702030302020204" pitchFamily="66" charset="0"/>
              </a:rPr>
              <a:t>(1)</a:t>
            </a:r>
            <a:r>
              <a:rPr lang="en-US" sz="2400" b="1" spc="-50" dirty="0">
                <a:solidFill>
                  <a:srgbClr val="3652BB"/>
                </a:solidFill>
                <a:latin typeface="Comic Sans MS" panose="030F0702030302020204" pitchFamily="66" charset="0"/>
              </a:rPr>
              <a:t> </a:t>
            </a:r>
            <a:r>
              <a:rPr lang="en-US" sz="2000" spc="-50" dirty="0">
                <a:latin typeface="Comic Sans MS" panose="030F0702030302020204" pitchFamily="66" charset="0"/>
              </a:rPr>
              <a:t>Tap any </a:t>
            </a:r>
            <a:r>
              <a:rPr lang="en-US" sz="2000" b="1" spc="-50" dirty="0">
                <a:solidFill>
                  <a:srgbClr val="BC0000"/>
                </a:solidFill>
                <a:latin typeface="Comic Sans MS" panose="030F0702030302020204" pitchFamily="66" charset="0"/>
              </a:rPr>
              <a:t>GENESIS</a:t>
            </a:r>
            <a:r>
              <a:rPr lang="en-US" sz="2000" b="1" spc="-50" dirty="0">
                <a:latin typeface="Comic Sans MS" panose="030F0702030302020204" pitchFamily="66" charset="0"/>
              </a:rPr>
              <a:t> </a:t>
            </a:r>
            <a:r>
              <a:rPr lang="en-US" sz="2000" spc="-50" dirty="0">
                <a:latin typeface="Comic Sans MS" panose="030F0702030302020204" pitchFamily="66" charset="0"/>
              </a:rPr>
              <a:t>or </a:t>
            </a:r>
            <a:r>
              <a:rPr lang="en-US" sz="2000" b="1" spc="-50" dirty="0">
                <a:solidFill>
                  <a:srgbClr val="2728FF"/>
                </a:solidFill>
                <a:latin typeface="Comic Sans MS" panose="030F0702030302020204" pitchFamily="66" charset="0"/>
              </a:rPr>
              <a:t>GOSPELS</a:t>
            </a:r>
            <a:r>
              <a:rPr lang="en-US" sz="2000" spc="-50" dirty="0">
                <a:latin typeface="Comic Sans MS" panose="030F0702030302020204" pitchFamily="66" charset="0"/>
              </a:rPr>
              <a:t> number on the Menu Board (next screen).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F29CE5A-DAA3-D757-D414-8070E765D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675" y="2609188"/>
            <a:ext cx="2918669" cy="1641750"/>
          </a:xfrm>
          <a:prstGeom prst="rect">
            <a:avLst/>
          </a:prstGeom>
          <a:ln w="19050">
            <a:solidFill>
              <a:srgbClr val="860117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E706B5-0680-7675-09F3-4B7587847592}"/>
              </a:ext>
            </a:extLst>
          </p:cNvPr>
          <p:cNvSpPr txBox="1"/>
          <p:nvPr/>
        </p:nvSpPr>
        <p:spPr>
          <a:xfrm>
            <a:off x="3525892" y="118849"/>
            <a:ext cx="516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Here’s how it 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345FE6-B061-0AC1-4DE0-DCC4EEB2AF59}"/>
              </a:ext>
            </a:extLst>
          </p:cNvPr>
          <p:cNvSpPr txBox="1"/>
          <p:nvPr/>
        </p:nvSpPr>
        <p:spPr>
          <a:xfrm>
            <a:off x="890820" y="3127453"/>
            <a:ext cx="7012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(2)</a:t>
            </a:r>
            <a:r>
              <a:rPr lang="en-US" sz="2400" b="1" dirty="0">
                <a:solidFill>
                  <a:srgbClr val="870118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>
                <a:latin typeface="Comic Sans MS" panose="030F0702030302020204" pitchFamily="66" charset="0"/>
              </a:rPr>
              <a:t>Look at the picture and the three Story choices.        </a:t>
            </a:r>
            <a:r>
              <a:rPr lang="en-US" sz="2000" spc="-40" dirty="0">
                <a:latin typeface="Comic Sans MS" panose="030F0702030302020204" pitchFamily="66" charset="0"/>
              </a:rPr>
              <a:t>What’s the right choice?  Tap the screen to get the answer.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F7B78C-7662-70BF-B3B5-534AB2D9D2CE}"/>
              </a:ext>
            </a:extLst>
          </p:cNvPr>
          <p:cNvSpPr txBox="1"/>
          <p:nvPr/>
        </p:nvSpPr>
        <p:spPr>
          <a:xfrm>
            <a:off x="4299494" y="4734808"/>
            <a:ext cx="56898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20" dirty="0">
                <a:solidFill>
                  <a:srgbClr val="C00000"/>
                </a:solidFill>
                <a:latin typeface="Comic Sans MS" panose="030F0702030302020204" pitchFamily="66" charset="0"/>
              </a:rPr>
              <a:t>(3) </a:t>
            </a:r>
            <a:r>
              <a:rPr lang="en-US" sz="2000" spc="-20" dirty="0">
                <a:latin typeface="Comic Sans MS" panose="030F0702030302020204" pitchFamily="66" charset="0"/>
              </a:rPr>
              <a:t>Here’s the answer and Bible chapter.  Every player/team can score on every question.  Tap the screen to return to the Menu Board.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12D72F-9B86-910C-879C-02C9DC3C0A77}"/>
              </a:ext>
            </a:extLst>
          </p:cNvPr>
          <p:cNvSpPr txBox="1"/>
          <p:nvPr/>
        </p:nvSpPr>
        <p:spPr>
          <a:xfrm>
            <a:off x="9466275" y="3463664"/>
            <a:ext cx="645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60117"/>
                </a:solidFill>
                <a:latin typeface="Comic Sans MS" panose="030F0702030302020204" pitchFamily="66" charset="0"/>
              </a:rPr>
              <a:t>(2)</a:t>
            </a:r>
          </a:p>
        </p:txBody>
      </p:sp>
      <p:pic>
        <p:nvPicPr>
          <p:cNvPr id="38" name="Picture 37" descr="A hand pointing at something&#10;&#10;Description automatically generated">
            <a:extLst>
              <a:ext uri="{FF2B5EF4-FFF2-40B4-BE49-F238E27FC236}">
                <a16:creationId xmlns:a16="http://schemas.microsoft.com/office/drawing/2014/main" id="{254D4CBB-C4AD-18CE-9276-24AA2E16F62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49" y="3056746"/>
            <a:ext cx="1279636" cy="127425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A7505A6-8FD1-B57E-0340-C0D3CE91D672}"/>
              </a:ext>
            </a:extLst>
          </p:cNvPr>
          <p:cNvSpPr txBox="1"/>
          <p:nvPr/>
        </p:nvSpPr>
        <p:spPr>
          <a:xfrm>
            <a:off x="9605047" y="3606929"/>
            <a:ext cx="710381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60117"/>
                </a:solidFill>
                <a:latin typeface="Comic Sans MS" panose="030F0702030302020204" pitchFamily="66" charset="0"/>
              </a:rPr>
              <a:t>(2)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C51613-A14D-CC57-355C-92C1EF521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928" y="2503510"/>
            <a:ext cx="3531589" cy="198651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02CAE62-5F83-22EB-5EC5-5B846DBBA673}"/>
              </a:ext>
            </a:extLst>
          </p:cNvPr>
          <p:cNvGrpSpPr/>
          <p:nvPr/>
        </p:nvGrpSpPr>
        <p:grpSpPr>
          <a:xfrm>
            <a:off x="1708881" y="1586918"/>
            <a:ext cx="1226234" cy="1261881"/>
            <a:chOff x="4227794" y="2157558"/>
            <a:chExt cx="1226234" cy="1261881"/>
          </a:xfrm>
        </p:grpSpPr>
        <p:pic>
          <p:nvPicPr>
            <p:cNvPr id="48" name="Picture 47" descr="A hand pointing at something&#10;&#10;Description automatically generated">
              <a:extLst>
                <a:ext uri="{FF2B5EF4-FFF2-40B4-BE49-F238E27FC236}">
                  <a16:creationId xmlns:a16="http://schemas.microsoft.com/office/drawing/2014/main" id="{269520CC-F0F1-36F8-528C-003C07136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18856" r="18289" b="13506"/>
            <a:stretch/>
          </p:blipFill>
          <p:spPr>
            <a:xfrm>
              <a:off x="4227794" y="2157558"/>
              <a:ext cx="1226234" cy="1261881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EF965D1-A8EC-ACFD-85C7-4E2686658668}"/>
                </a:ext>
              </a:extLst>
            </p:cNvPr>
            <p:cNvSpPr txBox="1"/>
            <p:nvPr/>
          </p:nvSpPr>
          <p:spPr>
            <a:xfrm>
              <a:off x="4581043" y="2665389"/>
              <a:ext cx="7103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870118"/>
                  </a:solidFill>
                  <a:latin typeface="Comic Sans MS" panose="030F0702030302020204" pitchFamily="66" charset="0"/>
                </a:rPr>
                <a:t>(1)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89B3D9-2ED0-0387-457B-9A8D2258024E}"/>
              </a:ext>
            </a:extLst>
          </p:cNvPr>
          <p:cNvGrpSpPr/>
          <p:nvPr/>
        </p:nvGrpSpPr>
        <p:grpSpPr>
          <a:xfrm>
            <a:off x="9913867" y="4098836"/>
            <a:ext cx="1226234" cy="1261881"/>
            <a:chOff x="4227794" y="2157558"/>
            <a:chExt cx="1226234" cy="1261881"/>
          </a:xfrm>
        </p:grpSpPr>
        <p:pic>
          <p:nvPicPr>
            <p:cNvPr id="53" name="Picture 52" descr="A hand pointing at something&#10;&#10;Description automatically generated">
              <a:extLst>
                <a:ext uri="{FF2B5EF4-FFF2-40B4-BE49-F238E27FC236}">
                  <a16:creationId xmlns:a16="http://schemas.microsoft.com/office/drawing/2014/main" id="{984C00CC-4231-62B9-B661-C42E7B493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18856" r="18289" b="13506"/>
            <a:stretch/>
          </p:blipFill>
          <p:spPr>
            <a:xfrm>
              <a:off x="4227794" y="2157558"/>
              <a:ext cx="1226234" cy="1261881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E926846-C8E9-112E-D76A-C1B3DF2E2B32}"/>
                </a:ext>
              </a:extLst>
            </p:cNvPr>
            <p:cNvSpPr txBox="1"/>
            <p:nvPr/>
          </p:nvSpPr>
          <p:spPr>
            <a:xfrm>
              <a:off x="4581043" y="2674015"/>
              <a:ext cx="7103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870118"/>
                  </a:solidFill>
                  <a:latin typeface="Comic Sans MS" panose="030F0702030302020204" pitchFamily="66" charset="0"/>
                </a:rPr>
                <a:t>(2)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282B3BD-7448-A0E7-538B-A306808AA153}"/>
              </a:ext>
            </a:extLst>
          </p:cNvPr>
          <p:cNvGrpSpPr/>
          <p:nvPr/>
        </p:nvGrpSpPr>
        <p:grpSpPr>
          <a:xfrm>
            <a:off x="2926489" y="5531764"/>
            <a:ext cx="1226234" cy="1261881"/>
            <a:chOff x="4227794" y="2157558"/>
            <a:chExt cx="1226234" cy="1261881"/>
          </a:xfrm>
        </p:grpSpPr>
        <p:pic>
          <p:nvPicPr>
            <p:cNvPr id="56" name="Picture 55" descr="A hand pointing at something&#10;&#10;Description automatically generated">
              <a:extLst>
                <a:ext uri="{FF2B5EF4-FFF2-40B4-BE49-F238E27FC236}">
                  <a16:creationId xmlns:a16="http://schemas.microsoft.com/office/drawing/2014/main" id="{6CBB3BB4-334E-D5E8-CCCA-0E11D4E6E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9" t="18856" r="18289" b="13506"/>
            <a:stretch/>
          </p:blipFill>
          <p:spPr>
            <a:xfrm>
              <a:off x="4227794" y="2157558"/>
              <a:ext cx="1226234" cy="1261881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AC457C9-F251-FCA9-1EF7-1BF7C5772AF4}"/>
                </a:ext>
              </a:extLst>
            </p:cNvPr>
            <p:cNvSpPr txBox="1"/>
            <p:nvPr/>
          </p:nvSpPr>
          <p:spPr>
            <a:xfrm>
              <a:off x="4589670" y="2676232"/>
              <a:ext cx="7103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870118"/>
                  </a:solidFill>
                  <a:latin typeface="Comic Sans MS" panose="030F0702030302020204" pitchFamily="66" charset="0"/>
                </a:rPr>
                <a:t>(3)</a:t>
              </a:r>
            </a:p>
          </p:txBody>
        </p:sp>
      </p:grpSp>
      <p:sp>
        <p:nvSpPr>
          <p:cNvPr id="5" name="Rectangle 4">
            <a:hlinkClick r:id="rId8" action="ppaction://hlinksldjump"/>
            <a:extLst>
              <a:ext uri="{FF2B5EF4-FFF2-40B4-BE49-F238E27FC236}">
                <a16:creationId xmlns:a16="http://schemas.microsoft.com/office/drawing/2014/main" id="{9B5339A2-C201-DE82-7CB8-A77150ABDF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1A91D21-CE45-4D0F-8B77-140E2171845C}"/>
              </a:ext>
            </a:extLst>
          </p:cNvPr>
          <p:cNvSpPr txBox="1"/>
          <p:nvPr/>
        </p:nvSpPr>
        <p:spPr>
          <a:xfrm>
            <a:off x="2068598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E4B6BD-F8E5-4E3E-A582-E428B7175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5" y="1381125"/>
            <a:ext cx="5695950" cy="4095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0ECF3F-6824-4116-AD20-B48EB30E6332}"/>
              </a:ext>
            </a:extLst>
          </p:cNvPr>
          <p:cNvSpPr txBox="1"/>
          <p:nvPr/>
        </p:nvSpPr>
        <p:spPr>
          <a:xfrm>
            <a:off x="6504259" y="2844568"/>
            <a:ext cx="563451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Jacob tricks Isaac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36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to get his blessing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3FD23E-AA45-4DA4-B17C-C1A3D6DDE00E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D84E71-D2D0-43BE-ABFE-EE2C52374594}"/>
              </a:ext>
            </a:extLst>
          </p:cNvPr>
          <p:cNvSpPr txBox="1"/>
          <p:nvPr/>
        </p:nvSpPr>
        <p:spPr>
          <a:xfrm>
            <a:off x="3744775" y="5901864"/>
            <a:ext cx="469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27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C918C645-C40D-4B62-8902-D9B033C431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A04B64-495B-4C9D-8235-720FC454A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3" y="1381125"/>
            <a:ext cx="5715000" cy="4095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D97EA5-C9E1-4CC7-9DD5-1AD0C2BDD2B5}"/>
              </a:ext>
            </a:extLst>
          </p:cNvPr>
          <p:cNvSpPr txBox="1"/>
          <p:nvPr/>
        </p:nvSpPr>
        <p:spPr>
          <a:xfrm>
            <a:off x="6694250" y="1275126"/>
            <a:ext cx="5234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Jacob’s dream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at Bethel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3DA0C-46F6-4977-863C-563661285EB4}"/>
              </a:ext>
            </a:extLst>
          </p:cNvPr>
          <p:cNvSpPr txBox="1"/>
          <p:nvPr/>
        </p:nvSpPr>
        <p:spPr>
          <a:xfrm>
            <a:off x="6686026" y="2946334"/>
            <a:ext cx="5234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Joseph’s dream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at Hebron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74F32F-CD3F-4929-BA14-D935DE0DA085}"/>
              </a:ext>
            </a:extLst>
          </p:cNvPr>
          <p:cNvSpPr txBox="1"/>
          <p:nvPr/>
        </p:nvSpPr>
        <p:spPr>
          <a:xfrm>
            <a:off x="6727138" y="4600363"/>
            <a:ext cx="5234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Pharaoh’s dream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in Egypt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891088-CC29-4C4D-B64B-C262DA7F5D5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FDA6CD-3BF7-4ED2-99E7-1A6EA08C19CE}"/>
              </a:ext>
            </a:extLst>
          </p:cNvPr>
          <p:cNvSpPr txBox="1"/>
          <p:nvPr/>
        </p:nvSpPr>
        <p:spPr>
          <a:xfrm>
            <a:off x="2286712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FF2E88BE-34D8-4D0C-97B3-7DDFC3F0F4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4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10451D-71C3-4D21-BB58-689447E1FDDA}"/>
              </a:ext>
            </a:extLst>
          </p:cNvPr>
          <p:cNvSpPr txBox="1"/>
          <p:nvPr/>
        </p:nvSpPr>
        <p:spPr>
          <a:xfrm>
            <a:off x="2286712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A04B64-495B-4C9D-8235-720FC454A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3" y="1381125"/>
            <a:ext cx="5715000" cy="4095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92CEF7-E670-48A0-ADF5-6DE99604B75C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GENESIS 28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891088-CC29-4C4D-B64B-C262DA7F5D5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9C8B5-5FD2-43C5-8494-CAE94FDDC245}"/>
              </a:ext>
            </a:extLst>
          </p:cNvPr>
          <p:cNvSpPr txBox="1"/>
          <p:nvPr/>
        </p:nvSpPr>
        <p:spPr>
          <a:xfrm>
            <a:off x="6694250" y="1275126"/>
            <a:ext cx="5234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Jacob’s dream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at Bethel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FE29B99-06D6-4311-A8D9-34E765622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7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ABDDB17-A02B-43FE-A0D6-2BD2EE3A33C8}"/>
              </a:ext>
            </a:extLst>
          </p:cNvPr>
          <p:cNvSpPr txBox="1"/>
          <p:nvPr/>
        </p:nvSpPr>
        <p:spPr>
          <a:xfrm>
            <a:off x="3062331" y="1389514"/>
            <a:ext cx="2566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“I will serve you</a:t>
            </a:r>
          </a:p>
          <a:p>
            <a:pPr algn="ctr"/>
            <a:r>
              <a:rPr lang="en-US" sz="1600" dirty="0">
                <a:latin typeface="Comic Sans MS" panose="030F0702030302020204" pitchFamily="66" charset="0"/>
              </a:rPr>
              <a:t> seven years for</a:t>
            </a:r>
          </a:p>
          <a:p>
            <a:pPr algn="ctr"/>
            <a:r>
              <a:rPr lang="en-US" sz="1600" dirty="0">
                <a:latin typeface="Comic Sans MS" panose="030F0702030302020204" pitchFamily="66" charset="0"/>
              </a:rPr>
              <a:t>your younger daughter”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F8F5E-AED8-4D08-A6FC-E423C0446DC6}"/>
              </a:ext>
            </a:extLst>
          </p:cNvPr>
          <p:cNvSpPr txBox="1"/>
          <p:nvPr/>
        </p:nvSpPr>
        <p:spPr>
          <a:xfrm>
            <a:off x="6351082" y="1577130"/>
            <a:ext cx="5549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Abraham &amp; Sarah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B05B7-785F-4EBE-924F-67AE2EC33B74}"/>
              </a:ext>
            </a:extLst>
          </p:cNvPr>
          <p:cNvSpPr txBox="1"/>
          <p:nvPr/>
        </p:nvSpPr>
        <p:spPr>
          <a:xfrm>
            <a:off x="6342077" y="3080558"/>
            <a:ext cx="5549278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Isaac &amp; Rebekah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474FC2-3FC8-4571-87F5-FB974DFE08D1}"/>
              </a:ext>
            </a:extLst>
          </p:cNvPr>
          <p:cNvSpPr txBox="1"/>
          <p:nvPr/>
        </p:nvSpPr>
        <p:spPr>
          <a:xfrm>
            <a:off x="6387095" y="4432583"/>
            <a:ext cx="5549278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Jacob &amp; Rachel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E65E1-EB88-4D9F-B5A0-9523C04390B9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B61585-2C74-4639-A653-875B6CE00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3" y="1381125"/>
            <a:ext cx="5619750" cy="4105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1E8E36-1E37-402B-BAC9-A4C89F525B92}"/>
              </a:ext>
            </a:extLst>
          </p:cNvPr>
          <p:cNvSpPr txBox="1"/>
          <p:nvPr/>
        </p:nvSpPr>
        <p:spPr>
          <a:xfrm>
            <a:off x="2009875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C93E4481-23CE-4909-9D61-E2977E9C6B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1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0B18C0-3603-4E2C-94E8-0B6641F8CCB3}"/>
              </a:ext>
            </a:extLst>
          </p:cNvPr>
          <p:cNvSpPr txBox="1"/>
          <p:nvPr/>
        </p:nvSpPr>
        <p:spPr>
          <a:xfrm>
            <a:off x="2009875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BDDB17-A02B-43FE-A0D6-2BD2EE3A33C8}"/>
              </a:ext>
            </a:extLst>
          </p:cNvPr>
          <p:cNvSpPr txBox="1"/>
          <p:nvPr/>
        </p:nvSpPr>
        <p:spPr>
          <a:xfrm>
            <a:off x="3062331" y="1389514"/>
            <a:ext cx="2566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702030302020204" pitchFamily="66" charset="0"/>
              </a:rPr>
              <a:t>“I will serve you</a:t>
            </a:r>
          </a:p>
          <a:p>
            <a:pPr algn="ctr"/>
            <a:r>
              <a:rPr lang="en-US" sz="1600" dirty="0">
                <a:latin typeface="Comic Sans MS" panose="030F0702030302020204" pitchFamily="66" charset="0"/>
              </a:rPr>
              <a:t> seven years for</a:t>
            </a:r>
          </a:p>
          <a:p>
            <a:pPr algn="ctr"/>
            <a:r>
              <a:rPr lang="en-US" sz="1600" dirty="0">
                <a:latin typeface="Comic Sans MS" panose="030F0702030302020204" pitchFamily="66" charset="0"/>
              </a:rPr>
              <a:t>your younger daughter”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474FC2-3FC8-4571-87F5-FB974DFE08D1}"/>
              </a:ext>
            </a:extLst>
          </p:cNvPr>
          <p:cNvSpPr txBox="1"/>
          <p:nvPr/>
        </p:nvSpPr>
        <p:spPr>
          <a:xfrm>
            <a:off x="6387095" y="4432583"/>
            <a:ext cx="5549278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Jacob &amp; Rachel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E65E1-EB88-4D9F-B5A0-9523C04390B9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B61585-2C74-4639-A653-875B6CE00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3" y="1381125"/>
            <a:ext cx="5619750" cy="4105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5D80E6-F1B4-4903-A5C8-4F33AB262DDD}"/>
              </a:ext>
            </a:extLst>
          </p:cNvPr>
          <p:cNvSpPr txBox="1"/>
          <p:nvPr/>
        </p:nvSpPr>
        <p:spPr>
          <a:xfrm>
            <a:off x="3744775" y="5901864"/>
            <a:ext cx="4699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GENESIS 29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6BB4001A-FC0A-4889-B7B6-9FF51D0417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8F2201-C76F-4FDD-856D-321BB24F2A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/>
          <a:stretch/>
        </p:blipFill>
        <p:spPr>
          <a:xfrm>
            <a:off x="620785" y="1381125"/>
            <a:ext cx="5369126" cy="4095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67763F-CA01-4171-A32D-39EC865684DE}"/>
              </a:ext>
            </a:extLst>
          </p:cNvPr>
          <p:cNvSpPr txBox="1"/>
          <p:nvPr/>
        </p:nvSpPr>
        <p:spPr>
          <a:xfrm>
            <a:off x="6451706" y="1249959"/>
            <a:ext cx="570445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8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8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80" dirty="0">
                <a:solidFill>
                  <a:srgbClr val="66FFFF"/>
                </a:solidFill>
                <a:latin typeface="Comic Sans MS" panose="030F0702030302020204" pitchFamily="66" charset="0"/>
              </a:rPr>
              <a:t>Cain fights against</a:t>
            </a:r>
          </a:p>
          <a:p>
            <a:pPr>
              <a:lnSpc>
                <a:spcPct val="80000"/>
              </a:lnSpc>
            </a:pPr>
            <a:r>
              <a:rPr lang="en-US" sz="4000" spc="-8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Abel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5C8F08-4460-4497-82BB-BE6669D111AC}"/>
              </a:ext>
            </a:extLst>
          </p:cNvPr>
          <p:cNvSpPr txBox="1"/>
          <p:nvPr/>
        </p:nvSpPr>
        <p:spPr>
          <a:xfrm>
            <a:off x="6442744" y="2929556"/>
            <a:ext cx="570445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Jacob struggles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with Esau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64E08A-F446-4C59-9D91-61C98B6A2CCF}"/>
              </a:ext>
            </a:extLst>
          </p:cNvPr>
          <p:cNvSpPr txBox="1"/>
          <p:nvPr/>
        </p:nvSpPr>
        <p:spPr>
          <a:xfrm>
            <a:off x="6487545" y="4591974"/>
            <a:ext cx="570445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Jacob wrestles with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32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an angel of God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87EAC7-3E08-4A02-BF3B-0F86022B1A3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CF948D-EAA5-49C5-BF1E-ACC36E300142}"/>
              </a:ext>
            </a:extLst>
          </p:cNvPr>
          <p:cNvSpPr txBox="1"/>
          <p:nvPr/>
        </p:nvSpPr>
        <p:spPr>
          <a:xfrm>
            <a:off x="2043431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510CA8E3-FE4E-4E04-A158-5BE488249B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9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8C880B1-2239-4FD6-A7BB-8C177C17B763}"/>
              </a:ext>
            </a:extLst>
          </p:cNvPr>
          <p:cNvSpPr txBox="1"/>
          <p:nvPr/>
        </p:nvSpPr>
        <p:spPr>
          <a:xfrm>
            <a:off x="2043431" y="5485264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F2201-C76F-4FDD-856D-321BB24F2A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/>
          <a:stretch/>
        </p:blipFill>
        <p:spPr>
          <a:xfrm>
            <a:off x="620785" y="1381125"/>
            <a:ext cx="5369126" cy="40957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87EAC7-3E08-4A02-BF3B-0F86022B1A3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1944B-1F34-441F-B9CD-77D5965EFFCA}"/>
              </a:ext>
            </a:extLst>
          </p:cNvPr>
          <p:cNvSpPr txBox="1"/>
          <p:nvPr/>
        </p:nvSpPr>
        <p:spPr>
          <a:xfrm>
            <a:off x="3745727" y="5959659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GENESIS 32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F18284-9E4A-46D8-87D7-9813EC36E81E}"/>
              </a:ext>
            </a:extLst>
          </p:cNvPr>
          <p:cNvSpPr txBox="1"/>
          <p:nvPr/>
        </p:nvSpPr>
        <p:spPr>
          <a:xfrm>
            <a:off x="6487545" y="4591974"/>
            <a:ext cx="570445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Jacob wrestles with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32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an angel of God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702568FA-0F65-44F1-962E-8F4A9A40FB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2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F7BBE30-2610-46EE-B493-077B3906AE0C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F4755A-9732-42B4-A36A-D889B5F0A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5" y="1267065"/>
            <a:ext cx="6404977" cy="450456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BC19FB-8BFA-43F5-AE60-55D4F5FC480E}"/>
              </a:ext>
            </a:extLst>
          </p:cNvPr>
          <p:cNvSpPr txBox="1"/>
          <p:nvPr/>
        </p:nvSpPr>
        <p:spPr>
          <a:xfrm>
            <a:off x="6929026" y="1241570"/>
            <a:ext cx="516064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Jacob’s dreams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at Bethel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26B31A-5E9A-4BA2-B3DD-5E0BEC0EB944}"/>
              </a:ext>
            </a:extLst>
          </p:cNvPr>
          <p:cNvSpPr txBox="1"/>
          <p:nvPr/>
        </p:nvSpPr>
        <p:spPr>
          <a:xfrm>
            <a:off x="6920918" y="2921167"/>
            <a:ext cx="516064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Joseph’s dreams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at Hebron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68A933-4EE9-44FD-8749-2C182FC88576}"/>
              </a:ext>
            </a:extLst>
          </p:cNvPr>
          <p:cNvSpPr txBox="1"/>
          <p:nvPr/>
        </p:nvSpPr>
        <p:spPr>
          <a:xfrm>
            <a:off x="6961448" y="4583585"/>
            <a:ext cx="516064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Pharaoh’s dreams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in Egypt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E9C20-F6C5-4F9D-9BC7-CE1BF4BF725F}"/>
              </a:ext>
            </a:extLst>
          </p:cNvPr>
          <p:cNvSpPr txBox="1"/>
          <p:nvPr/>
        </p:nvSpPr>
        <p:spPr>
          <a:xfrm>
            <a:off x="4817533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44E9FC27-E46E-46AC-812F-381968C078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  <p:bldP spid="26" grpId="0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4D2F5E5-CAEC-49C8-978C-99959B6080EE}"/>
              </a:ext>
            </a:extLst>
          </p:cNvPr>
          <p:cNvSpPr txBox="1"/>
          <p:nvPr/>
        </p:nvSpPr>
        <p:spPr>
          <a:xfrm>
            <a:off x="4817533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BBE30-2610-46EE-B493-077B3906AE0C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F4755A-9732-42B4-A36A-D889B5F0A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5" y="1267065"/>
            <a:ext cx="6404977" cy="450456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126B31A-5E9A-4BA2-B3DD-5E0BEC0EB944}"/>
              </a:ext>
            </a:extLst>
          </p:cNvPr>
          <p:cNvSpPr txBox="1"/>
          <p:nvPr/>
        </p:nvSpPr>
        <p:spPr>
          <a:xfrm>
            <a:off x="6920918" y="2921167"/>
            <a:ext cx="516064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Joseph’s dreams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at Hebron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281CC-A165-481F-B9E7-F283A5235388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37 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8BBEEABB-962A-4AC2-A8DD-D3DFF08BF6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4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85D65F-E415-4270-AE52-ABDECFDE2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36" y="1300259"/>
            <a:ext cx="6392007" cy="44970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9C3765-44D5-469B-9EBD-3D7403DD316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98E338-5B72-42B9-B42D-FD189F3B49D6}"/>
              </a:ext>
            </a:extLst>
          </p:cNvPr>
          <p:cNvSpPr txBox="1"/>
          <p:nvPr/>
        </p:nvSpPr>
        <p:spPr>
          <a:xfrm>
            <a:off x="7037564" y="1208014"/>
            <a:ext cx="4830472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Joseph is sold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</a:t>
            </a:r>
            <a:r>
              <a:rPr lang="en-US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into slavery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066605-4B33-4C63-A8AE-29F8044CD0C0}"/>
              </a:ext>
            </a:extLst>
          </p:cNvPr>
          <p:cNvSpPr txBox="1"/>
          <p:nvPr/>
        </p:nvSpPr>
        <p:spPr>
          <a:xfrm>
            <a:off x="7037564" y="2860012"/>
            <a:ext cx="493352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3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50" dirty="0">
                <a:solidFill>
                  <a:srgbClr val="FF0000"/>
                </a:solidFill>
                <a:latin typeface="Comic Sans MS" panose="030F0702030302020204" pitchFamily="66" charset="0"/>
              </a:rPr>
              <a:t>Jeremiah is thrown</a:t>
            </a:r>
          </a:p>
          <a:p>
            <a:pPr>
              <a:lnSpc>
                <a:spcPct val="80000"/>
              </a:lnSpc>
            </a:pPr>
            <a:r>
              <a:rPr lang="en-US" sz="4000" spc="-3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spc="-3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5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1200" spc="-3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into a pit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BD467A-C0CA-4818-9E58-42A8812A7E0F}"/>
              </a:ext>
            </a:extLst>
          </p:cNvPr>
          <p:cNvSpPr txBox="1"/>
          <p:nvPr/>
        </p:nvSpPr>
        <p:spPr>
          <a:xfrm>
            <a:off x="7067912" y="4533251"/>
            <a:ext cx="4830472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Daniel is put into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24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a lion’s den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D7DBBE-DEA0-4D8F-9C1F-70850111E026}"/>
              </a:ext>
            </a:extLst>
          </p:cNvPr>
          <p:cNvSpPr txBox="1"/>
          <p:nvPr/>
        </p:nvSpPr>
        <p:spPr>
          <a:xfrm>
            <a:off x="4893034" y="4067263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938926DA-8E24-4668-AFEE-6659DC3B7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FFFFF3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606B7F-D18C-4795-816A-B90C7D0F3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509" y="4021"/>
            <a:ext cx="1762125" cy="1409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07297E-F0B1-4FFC-9536-F0551FE78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" y="8389"/>
            <a:ext cx="1762125" cy="14097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D65A6A26-1A97-4534-80BE-2BC268C9FD46}"/>
              </a:ext>
            </a:extLst>
          </p:cNvPr>
          <p:cNvSpPr/>
          <p:nvPr/>
        </p:nvSpPr>
        <p:spPr>
          <a:xfrm>
            <a:off x="6333144" y="1866119"/>
            <a:ext cx="5635690" cy="47399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375387-2407-4139-8613-7CDE281799F1}"/>
              </a:ext>
            </a:extLst>
          </p:cNvPr>
          <p:cNvSpPr/>
          <p:nvPr/>
        </p:nvSpPr>
        <p:spPr>
          <a:xfrm>
            <a:off x="270588" y="1866119"/>
            <a:ext cx="5635690" cy="47399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84BB4-4AC0-456D-9445-1DEEA99D2395}"/>
              </a:ext>
            </a:extLst>
          </p:cNvPr>
          <p:cNvSpPr txBox="1"/>
          <p:nvPr/>
        </p:nvSpPr>
        <p:spPr>
          <a:xfrm>
            <a:off x="1" y="1115687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960000"/>
                </a:solidFill>
                <a:uFill>
                  <a:solidFill>
                    <a:srgbClr val="C00000"/>
                  </a:solidFill>
                </a:uFill>
                <a:latin typeface="Comic Sans MS" panose="030F0702030302020204" pitchFamily="66" charset="0"/>
              </a:rPr>
              <a:t>GENESIS                   </a:t>
            </a:r>
            <a:r>
              <a:rPr lang="en-US" sz="3600" b="1" dirty="0">
                <a:solidFill>
                  <a:srgbClr val="3333FF"/>
                </a:solidFill>
                <a:latin typeface="Comic Sans MS" panose="030F0702030302020204" pitchFamily="66" charset="0"/>
              </a:rPr>
              <a:t>GOSPELS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2E0470-B7D1-4F67-A2EB-51747C994310}"/>
              </a:ext>
            </a:extLst>
          </p:cNvPr>
          <p:cNvSpPr txBox="1"/>
          <p:nvPr/>
        </p:nvSpPr>
        <p:spPr>
          <a:xfrm>
            <a:off x="1831910" y="0"/>
            <a:ext cx="852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67733DB4-989B-923E-90BD-EFEE58670C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6407ED-769A-452D-BC02-FE7E8C36FF11}"/>
              </a:ext>
            </a:extLst>
          </p:cNvPr>
          <p:cNvSpPr txBox="1"/>
          <p:nvPr/>
        </p:nvSpPr>
        <p:spPr>
          <a:xfrm>
            <a:off x="606500" y="1985074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5" action="ppaction://hlinksldjump"/>
              </a:rPr>
              <a:t>1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E49B75-42A1-4F97-98E3-8A803D55218E}"/>
              </a:ext>
            </a:extLst>
          </p:cNvPr>
          <p:cNvSpPr txBox="1"/>
          <p:nvPr/>
        </p:nvSpPr>
        <p:spPr>
          <a:xfrm>
            <a:off x="1663975" y="1994405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6" action="ppaction://hlinksldjump"/>
              </a:rPr>
              <a:t>2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D987FB-D48A-4B16-900A-977EBABEB33E}"/>
              </a:ext>
            </a:extLst>
          </p:cNvPr>
          <p:cNvSpPr txBox="1"/>
          <p:nvPr/>
        </p:nvSpPr>
        <p:spPr>
          <a:xfrm>
            <a:off x="2730779" y="1994405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7" action="ppaction://hlinksldjump"/>
              </a:rPr>
              <a:t>3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340021-EDEA-4038-9815-CBEE98E9177F}"/>
              </a:ext>
            </a:extLst>
          </p:cNvPr>
          <p:cNvSpPr txBox="1"/>
          <p:nvPr/>
        </p:nvSpPr>
        <p:spPr>
          <a:xfrm>
            <a:off x="3797583" y="1994405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8" action="ppaction://hlinksldjump"/>
              </a:rPr>
              <a:t>4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AFA79F-BD9C-44BA-97E0-2B21A11257A0}"/>
              </a:ext>
            </a:extLst>
          </p:cNvPr>
          <p:cNvSpPr txBox="1"/>
          <p:nvPr/>
        </p:nvSpPr>
        <p:spPr>
          <a:xfrm>
            <a:off x="4864387" y="1994405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9" action="ppaction://hlinksldjump"/>
              </a:rPr>
              <a:t>5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5B044D-BA71-4A7C-8088-091BE4A95A10}"/>
              </a:ext>
            </a:extLst>
          </p:cNvPr>
          <p:cNvSpPr txBox="1"/>
          <p:nvPr/>
        </p:nvSpPr>
        <p:spPr>
          <a:xfrm>
            <a:off x="600273" y="2911917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10" action="ppaction://hlinksldjump"/>
              </a:rPr>
              <a:t>6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B24E41-7045-4027-AB7F-6B532A837CB8}"/>
              </a:ext>
            </a:extLst>
          </p:cNvPr>
          <p:cNvSpPr txBox="1"/>
          <p:nvPr/>
        </p:nvSpPr>
        <p:spPr>
          <a:xfrm>
            <a:off x="1657748" y="2921248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11" action="ppaction://hlinksldjump"/>
              </a:rPr>
              <a:t>7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B68112-6348-4AF4-AC89-2B7CA98C6474}"/>
              </a:ext>
            </a:extLst>
          </p:cNvPr>
          <p:cNvSpPr txBox="1"/>
          <p:nvPr/>
        </p:nvSpPr>
        <p:spPr>
          <a:xfrm>
            <a:off x="2724552" y="2921248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12" action="ppaction://hlinksldjump"/>
              </a:rPr>
              <a:t>8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F6C0D2-3BD7-434F-9EFB-E35E2833FCC3}"/>
              </a:ext>
            </a:extLst>
          </p:cNvPr>
          <p:cNvSpPr txBox="1"/>
          <p:nvPr/>
        </p:nvSpPr>
        <p:spPr>
          <a:xfrm>
            <a:off x="4750838" y="2910860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13" action="ppaction://hlinksldjump"/>
              </a:rPr>
              <a:t>10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D4154D-434C-4DEE-AADB-6FD523ACC174}"/>
              </a:ext>
            </a:extLst>
          </p:cNvPr>
          <p:cNvSpPr txBox="1"/>
          <p:nvPr/>
        </p:nvSpPr>
        <p:spPr>
          <a:xfrm>
            <a:off x="492177" y="3838760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14" action="ppaction://hlinksldjump"/>
              </a:rPr>
              <a:t>11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C90A003-5938-428C-AE1E-5D7E45D852C0}"/>
              </a:ext>
            </a:extLst>
          </p:cNvPr>
          <p:cNvSpPr txBox="1"/>
          <p:nvPr/>
        </p:nvSpPr>
        <p:spPr>
          <a:xfrm>
            <a:off x="3791356" y="2910860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15" action="ppaction://hlinksldjump"/>
              </a:rPr>
              <a:t>9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622939-A5B3-4F60-BAF6-15A69155F5AE}"/>
              </a:ext>
            </a:extLst>
          </p:cNvPr>
          <p:cNvSpPr txBox="1"/>
          <p:nvPr/>
        </p:nvSpPr>
        <p:spPr>
          <a:xfrm>
            <a:off x="1556687" y="3829429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16" action="ppaction://hlinksldjump"/>
              </a:rPr>
              <a:t>12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609B44-9B38-4ED6-A9B9-2B07C0ACEA15}"/>
              </a:ext>
            </a:extLst>
          </p:cNvPr>
          <p:cNvSpPr txBox="1"/>
          <p:nvPr/>
        </p:nvSpPr>
        <p:spPr>
          <a:xfrm>
            <a:off x="2622011" y="3820097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17" action="ppaction://hlinksldjump"/>
              </a:rPr>
              <a:t>13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73E767-7774-48A2-9C47-941254474967}"/>
              </a:ext>
            </a:extLst>
          </p:cNvPr>
          <p:cNvSpPr txBox="1"/>
          <p:nvPr/>
        </p:nvSpPr>
        <p:spPr>
          <a:xfrm>
            <a:off x="3687282" y="3829429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18" action="ppaction://hlinksldjump"/>
              </a:rPr>
              <a:t>14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C2A254-DE6B-442E-AAE0-0A31980749EF}"/>
              </a:ext>
            </a:extLst>
          </p:cNvPr>
          <p:cNvSpPr txBox="1"/>
          <p:nvPr/>
        </p:nvSpPr>
        <p:spPr>
          <a:xfrm>
            <a:off x="4744604" y="3826893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19" action="ppaction://hlinksldjump"/>
              </a:rPr>
              <a:t>15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2E288DD-15D8-4617-8DDC-2D4CD6813D85}"/>
              </a:ext>
            </a:extLst>
          </p:cNvPr>
          <p:cNvSpPr txBox="1"/>
          <p:nvPr/>
        </p:nvSpPr>
        <p:spPr>
          <a:xfrm>
            <a:off x="495281" y="4737616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0" action="ppaction://hlinksldjump"/>
              </a:rPr>
              <a:t>16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EF3FF9-515D-41A2-8350-0E510F2EC189}"/>
              </a:ext>
            </a:extLst>
          </p:cNvPr>
          <p:cNvSpPr txBox="1"/>
          <p:nvPr/>
        </p:nvSpPr>
        <p:spPr>
          <a:xfrm>
            <a:off x="1559791" y="4728285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1" action="ppaction://hlinksldjump"/>
              </a:rPr>
              <a:t>17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A0550E-F7D6-4394-BA99-67AB213F2875}"/>
              </a:ext>
            </a:extLst>
          </p:cNvPr>
          <p:cNvSpPr txBox="1"/>
          <p:nvPr/>
        </p:nvSpPr>
        <p:spPr>
          <a:xfrm>
            <a:off x="2625115" y="4718953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2" action="ppaction://hlinksldjump"/>
              </a:rPr>
              <a:t>18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7FAC70-07ED-492B-8E10-0EA4144868A8}"/>
              </a:ext>
            </a:extLst>
          </p:cNvPr>
          <p:cNvSpPr txBox="1"/>
          <p:nvPr/>
        </p:nvSpPr>
        <p:spPr>
          <a:xfrm>
            <a:off x="3690386" y="4728285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3" action="ppaction://hlinksldjump"/>
              </a:rPr>
              <a:t>19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55A32E-DD12-4759-BAF9-F6E16C6347EC}"/>
              </a:ext>
            </a:extLst>
          </p:cNvPr>
          <p:cNvSpPr txBox="1"/>
          <p:nvPr/>
        </p:nvSpPr>
        <p:spPr>
          <a:xfrm>
            <a:off x="4747708" y="4725749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4" action="ppaction://hlinksldjump"/>
              </a:rPr>
              <a:t>20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A750C7-EAA4-41C0-8080-A97A468A6866}"/>
              </a:ext>
            </a:extLst>
          </p:cNvPr>
          <p:cNvSpPr txBox="1"/>
          <p:nvPr/>
        </p:nvSpPr>
        <p:spPr>
          <a:xfrm>
            <a:off x="498385" y="5655122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5" action="ppaction://hlinksldjump"/>
              </a:rPr>
              <a:t>21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681DB9-4DD1-4748-B29C-4A39878CA470}"/>
              </a:ext>
            </a:extLst>
          </p:cNvPr>
          <p:cNvSpPr txBox="1"/>
          <p:nvPr/>
        </p:nvSpPr>
        <p:spPr>
          <a:xfrm>
            <a:off x="1562895" y="5645791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6" action="ppaction://hlinksldjump"/>
              </a:rPr>
              <a:t>22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5FA647-4B5E-4F15-BAD7-7992CEA1F2D0}"/>
              </a:ext>
            </a:extLst>
          </p:cNvPr>
          <p:cNvSpPr txBox="1"/>
          <p:nvPr/>
        </p:nvSpPr>
        <p:spPr>
          <a:xfrm>
            <a:off x="2628219" y="5636459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7" action="ppaction://hlinksldjump"/>
              </a:rPr>
              <a:t>23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3E211B7-2532-4522-A74B-C51678941E70}"/>
              </a:ext>
            </a:extLst>
          </p:cNvPr>
          <p:cNvSpPr txBox="1"/>
          <p:nvPr/>
        </p:nvSpPr>
        <p:spPr>
          <a:xfrm>
            <a:off x="3693490" y="5645791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8" action="ppaction://hlinksldjump"/>
              </a:rPr>
              <a:t>24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F81F3A-0D8E-4B76-B3AB-A0EA4385910E}"/>
              </a:ext>
            </a:extLst>
          </p:cNvPr>
          <p:cNvSpPr txBox="1"/>
          <p:nvPr/>
        </p:nvSpPr>
        <p:spPr>
          <a:xfrm>
            <a:off x="4750812" y="5643255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29" action="ppaction://hlinksldjump"/>
              </a:rPr>
              <a:t>25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90B90D1-B22C-4971-B08C-22DCF2A72E1C}"/>
              </a:ext>
            </a:extLst>
          </p:cNvPr>
          <p:cNvSpPr txBox="1"/>
          <p:nvPr/>
        </p:nvSpPr>
        <p:spPr>
          <a:xfrm>
            <a:off x="6683848" y="1988178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0" action="ppaction://hlinksldjump"/>
              </a:rPr>
              <a:t>1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178C8A9-4267-40B7-A6A1-BF973C647FF0}"/>
              </a:ext>
            </a:extLst>
          </p:cNvPr>
          <p:cNvSpPr txBox="1"/>
          <p:nvPr/>
        </p:nvSpPr>
        <p:spPr>
          <a:xfrm>
            <a:off x="7741323" y="1997509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1" action="ppaction://hlinksldjump"/>
              </a:rPr>
              <a:t>2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35504F5-391C-41D5-AEDB-4E521DE9ECF3}"/>
              </a:ext>
            </a:extLst>
          </p:cNvPr>
          <p:cNvSpPr txBox="1"/>
          <p:nvPr/>
        </p:nvSpPr>
        <p:spPr>
          <a:xfrm>
            <a:off x="8808127" y="1997509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2" action="ppaction://hlinksldjump"/>
              </a:rPr>
              <a:t>3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1C09CAA-5D4B-4D1E-A58A-FF4BD247A224}"/>
              </a:ext>
            </a:extLst>
          </p:cNvPr>
          <p:cNvSpPr txBox="1"/>
          <p:nvPr/>
        </p:nvSpPr>
        <p:spPr>
          <a:xfrm>
            <a:off x="9874931" y="1997509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3" action="ppaction://hlinksldjump"/>
              </a:rPr>
              <a:t>4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E494218-BFDB-4AEE-BAB7-4CB405357476}"/>
              </a:ext>
            </a:extLst>
          </p:cNvPr>
          <p:cNvSpPr txBox="1"/>
          <p:nvPr/>
        </p:nvSpPr>
        <p:spPr>
          <a:xfrm>
            <a:off x="10941735" y="1997509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4" action="ppaction://hlinksldjump"/>
              </a:rPr>
              <a:t>5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B4EA2D4-E4EA-4E93-B58A-8AF0405A4083}"/>
              </a:ext>
            </a:extLst>
          </p:cNvPr>
          <p:cNvSpPr txBox="1"/>
          <p:nvPr/>
        </p:nvSpPr>
        <p:spPr>
          <a:xfrm>
            <a:off x="6677621" y="2915021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5" action="ppaction://hlinksldjump"/>
              </a:rPr>
              <a:t>6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1546A66-1719-4482-9FC2-61D35EDDD2A1}"/>
              </a:ext>
            </a:extLst>
          </p:cNvPr>
          <p:cNvSpPr txBox="1"/>
          <p:nvPr/>
        </p:nvSpPr>
        <p:spPr>
          <a:xfrm>
            <a:off x="7735096" y="2924352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6" action="ppaction://hlinksldjump"/>
              </a:rPr>
              <a:t>7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DC0B460-1D92-4CB2-B64C-1D53EA561E18}"/>
              </a:ext>
            </a:extLst>
          </p:cNvPr>
          <p:cNvSpPr txBox="1"/>
          <p:nvPr/>
        </p:nvSpPr>
        <p:spPr>
          <a:xfrm>
            <a:off x="8801900" y="2924352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37" action="ppaction://hlinksldjump"/>
              </a:rPr>
              <a:t>8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38898A7-CCCE-4B02-87C1-2432559A91CB}"/>
              </a:ext>
            </a:extLst>
          </p:cNvPr>
          <p:cNvSpPr txBox="1"/>
          <p:nvPr/>
        </p:nvSpPr>
        <p:spPr>
          <a:xfrm>
            <a:off x="10828186" y="2913964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38" action="ppaction://hlinksldjump"/>
              </a:rPr>
              <a:t>10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5AE97BF-FF5E-4D27-862E-9A8A3F39F127}"/>
              </a:ext>
            </a:extLst>
          </p:cNvPr>
          <p:cNvSpPr txBox="1"/>
          <p:nvPr/>
        </p:nvSpPr>
        <p:spPr>
          <a:xfrm>
            <a:off x="6569525" y="3841864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39" action="ppaction://hlinksldjump"/>
              </a:rPr>
              <a:t>11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F018B7A-B0A1-4066-9BE8-BE9730D11619}"/>
              </a:ext>
            </a:extLst>
          </p:cNvPr>
          <p:cNvSpPr txBox="1"/>
          <p:nvPr/>
        </p:nvSpPr>
        <p:spPr>
          <a:xfrm>
            <a:off x="9868704" y="2913964"/>
            <a:ext cx="65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  <a:hlinkClick r:id="rId40" action="ppaction://hlinksldjump"/>
              </a:rPr>
              <a:t>9</a:t>
            </a:r>
            <a:endParaRPr lang="en-US" sz="4800" b="1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D703B3A-75DB-42A3-A168-2517BA66267F}"/>
              </a:ext>
            </a:extLst>
          </p:cNvPr>
          <p:cNvSpPr txBox="1"/>
          <p:nvPr/>
        </p:nvSpPr>
        <p:spPr>
          <a:xfrm>
            <a:off x="7634035" y="3832533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1" action="ppaction://hlinksldjump"/>
              </a:rPr>
              <a:t>12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BAD4682-A7E8-4CBE-9890-287C81360D70}"/>
              </a:ext>
            </a:extLst>
          </p:cNvPr>
          <p:cNvSpPr txBox="1"/>
          <p:nvPr/>
        </p:nvSpPr>
        <p:spPr>
          <a:xfrm>
            <a:off x="8699359" y="3823201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2" action="ppaction://hlinksldjump"/>
              </a:rPr>
              <a:t>13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E7B5331-0D54-4E55-AD34-4B86A515EC26}"/>
              </a:ext>
            </a:extLst>
          </p:cNvPr>
          <p:cNvSpPr txBox="1"/>
          <p:nvPr/>
        </p:nvSpPr>
        <p:spPr>
          <a:xfrm>
            <a:off x="9764630" y="3832533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3" action="ppaction://hlinksldjump"/>
              </a:rPr>
              <a:t>14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7552319-FA47-4884-BED4-0B0E05B26814}"/>
              </a:ext>
            </a:extLst>
          </p:cNvPr>
          <p:cNvSpPr txBox="1"/>
          <p:nvPr/>
        </p:nvSpPr>
        <p:spPr>
          <a:xfrm>
            <a:off x="10821952" y="3829997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4" action="ppaction://hlinksldjump"/>
              </a:rPr>
              <a:t>15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57260D0-E028-461C-ABC8-27503E161511}"/>
              </a:ext>
            </a:extLst>
          </p:cNvPr>
          <p:cNvSpPr txBox="1"/>
          <p:nvPr/>
        </p:nvSpPr>
        <p:spPr>
          <a:xfrm>
            <a:off x="6572629" y="4740720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5" action="ppaction://hlinksldjump"/>
              </a:rPr>
              <a:t>16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31EF7E2-9921-447F-BFE7-A583C6927BBC}"/>
              </a:ext>
            </a:extLst>
          </p:cNvPr>
          <p:cNvSpPr txBox="1"/>
          <p:nvPr/>
        </p:nvSpPr>
        <p:spPr>
          <a:xfrm>
            <a:off x="7637139" y="4731389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6" action="ppaction://hlinksldjump"/>
              </a:rPr>
              <a:t>17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0EEBAB3-3903-4C43-BFAF-FA572ABA84A1}"/>
              </a:ext>
            </a:extLst>
          </p:cNvPr>
          <p:cNvSpPr txBox="1"/>
          <p:nvPr/>
        </p:nvSpPr>
        <p:spPr>
          <a:xfrm>
            <a:off x="8702463" y="4722057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7" action="ppaction://hlinksldjump"/>
              </a:rPr>
              <a:t>18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5C2A7FC-FFAA-473B-BE75-8C7DFD8853B5}"/>
              </a:ext>
            </a:extLst>
          </p:cNvPr>
          <p:cNvSpPr txBox="1"/>
          <p:nvPr/>
        </p:nvSpPr>
        <p:spPr>
          <a:xfrm>
            <a:off x="9767734" y="4731389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8" action="ppaction://hlinksldjump"/>
              </a:rPr>
              <a:t>19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F6DDB55-E707-46B8-B679-BE8072311579}"/>
              </a:ext>
            </a:extLst>
          </p:cNvPr>
          <p:cNvSpPr txBox="1"/>
          <p:nvPr/>
        </p:nvSpPr>
        <p:spPr>
          <a:xfrm>
            <a:off x="10825056" y="4728853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49" action="ppaction://hlinksldjump"/>
              </a:rPr>
              <a:t>20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8A12DF2-AC3B-4CD0-B742-DF1A2223DA1F}"/>
              </a:ext>
            </a:extLst>
          </p:cNvPr>
          <p:cNvSpPr txBox="1"/>
          <p:nvPr/>
        </p:nvSpPr>
        <p:spPr>
          <a:xfrm>
            <a:off x="6575733" y="5658226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50" action="ppaction://hlinksldjump"/>
              </a:rPr>
              <a:t>21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74A4EC1-7D1F-40D4-8E69-34AF36D94016}"/>
              </a:ext>
            </a:extLst>
          </p:cNvPr>
          <p:cNvSpPr txBox="1"/>
          <p:nvPr/>
        </p:nvSpPr>
        <p:spPr>
          <a:xfrm>
            <a:off x="7640243" y="5648895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51" action="ppaction://hlinksldjump"/>
              </a:rPr>
              <a:t>22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A9A5EBB-F823-4CC5-8AE8-1B75ED778487}"/>
              </a:ext>
            </a:extLst>
          </p:cNvPr>
          <p:cNvSpPr txBox="1"/>
          <p:nvPr/>
        </p:nvSpPr>
        <p:spPr>
          <a:xfrm>
            <a:off x="8705567" y="5639563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52" action="ppaction://hlinksldjump"/>
              </a:rPr>
              <a:t>23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4BFACB7-2284-4510-8D9F-4ECFA6792E4C}"/>
              </a:ext>
            </a:extLst>
          </p:cNvPr>
          <p:cNvSpPr txBox="1"/>
          <p:nvPr/>
        </p:nvSpPr>
        <p:spPr>
          <a:xfrm>
            <a:off x="9770838" y="5648895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53" action="ppaction://hlinksldjump"/>
              </a:rPr>
              <a:t>24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CEEA789-31F9-4FAC-A142-5B110F4A1830}"/>
              </a:ext>
            </a:extLst>
          </p:cNvPr>
          <p:cNvSpPr txBox="1"/>
          <p:nvPr/>
        </p:nvSpPr>
        <p:spPr>
          <a:xfrm>
            <a:off x="10828160" y="5646359"/>
            <a:ext cx="869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400" dirty="0">
                <a:latin typeface="Comic Sans MS" panose="030F0702030302020204" pitchFamily="66" charset="0"/>
                <a:hlinkClick r:id="rId54" action="ppaction://hlinksldjump"/>
              </a:rPr>
              <a:t>25</a:t>
            </a:r>
            <a:endParaRPr lang="en-US" sz="4800" b="1" spc="-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2F6C7F0-F3D3-44B2-A1F1-301E3616F16F}"/>
              </a:ext>
            </a:extLst>
          </p:cNvPr>
          <p:cNvSpPr txBox="1"/>
          <p:nvPr/>
        </p:nvSpPr>
        <p:spPr>
          <a:xfrm>
            <a:off x="4893034" y="4067263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85D65F-E415-4270-AE52-ABDECFDE2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36" y="1300259"/>
            <a:ext cx="6392007" cy="44970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9C3765-44D5-469B-9EBD-3D7403DD316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98E338-5B72-42B9-B42D-FD189F3B49D6}"/>
              </a:ext>
            </a:extLst>
          </p:cNvPr>
          <p:cNvSpPr txBox="1"/>
          <p:nvPr/>
        </p:nvSpPr>
        <p:spPr>
          <a:xfrm>
            <a:off x="7037564" y="1208014"/>
            <a:ext cx="483047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Joseph is sold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</a:t>
            </a:r>
            <a:r>
              <a:rPr lang="en-US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into slavery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E2D9CB-3E69-402F-9493-A2E2461AE671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GENESIS 37 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0AFBC6A5-563E-481A-8035-99CB228766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0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71ADED-427D-464C-A86A-2500F2493B73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7FFF2D-F7A1-493C-AF4C-FAD1F0D88803}"/>
              </a:ext>
            </a:extLst>
          </p:cNvPr>
          <p:cNvSpPr txBox="1"/>
          <p:nvPr/>
        </p:nvSpPr>
        <p:spPr>
          <a:xfrm>
            <a:off x="7022170" y="1179652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Abram is rich in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silver and gold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DDF320-AC7C-4792-A586-9EE22931EC4E}"/>
              </a:ext>
            </a:extLst>
          </p:cNvPr>
          <p:cNvSpPr txBox="1"/>
          <p:nvPr/>
        </p:nvSpPr>
        <p:spPr>
          <a:xfrm>
            <a:off x="7013708" y="2867638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Jacob makes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32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Laban a rich 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AC3F56-4FFC-4B76-85A7-7B106D27353B}"/>
              </a:ext>
            </a:extLst>
          </p:cNvPr>
          <p:cNvSpPr txBox="1"/>
          <p:nvPr/>
        </p:nvSpPr>
        <p:spPr>
          <a:xfrm>
            <a:off x="7056008" y="4538445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Joseph serves</a:t>
            </a:r>
          </a:p>
          <a:p>
            <a:pPr>
              <a:lnSpc>
                <a:spcPct val="80000"/>
              </a:lnSpc>
            </a:pP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Potiphar in Egypt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42E6E5F-55D3-4BAF-9BD3-8DAEC63B5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1" y="1281768"/>
            <a:ext cx="6391275" cy="4495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E095F7-C414-4753-8CFC-B5DF4DB3B937}"/>
              </a:ext>
            </a:extLst>
          </p:cNvPr>
          <p:cNvSpPr txBox="1"/>
          <p:nvPr/>
        </p:nvSpPr>
        <p:spPr>
          <a:xfrm>
            <a:off x="195194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AF01896-1CB0-4200-9B97-3BD0EBAEEF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9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C54573-7BBD-47BA-91FA-A78182C6885A}"/>
              </a:ext>
            </a:extLst>
          </p:cNvPr>
          <p:cNvSpPr txBox="1"/>
          <p:nvPr/>
        </p:nvSpPr>
        <p:spPr>
          <a:xfrm>
            <a:off x="195194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71ADED-427D-464C-A86A-2500F2493B73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AC3F56-4FFC-4B76-85A7-7B106D27353B}"/>
              </a:ext>
            </a:extLst>
          </p:cNvPr>
          <p:cNvSpPr txBox="1"/>
          <p:nvPr/>
        </p:nvSpPr>
        <p:spPr>
          <a:xfrm>
            <a:off x="7056007" y="4538445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Joseph serves</a:t>
            </a:r>
          </a:p>
          <a:p>
            <a:pPr>
              <a:lnSpc>
                <a:spcPct val="80000"/>
              </a:lnSpc>
            </a:pP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Potiphar in Egypt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42E6E5F-55D3-4BAF-9BD3-8DAEC63B5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1" y="1281768"/>
            <a:ext cx="6391275" cy="4495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35A519-CE87-4A4B-8FB6-9732E9430D82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GENESIS 39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24F18BAC-62F6-46D8-B466-B37962ACBA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B45DFD-7696-49E6-BB24-A848C38E4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8" y="1193504"/>
            <a:ext cx="6398003" cy="4673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D6F5DB-6516-4FEC-BEE2-943BD6551569}"/>
              </a:ext>
            </a:extLst>
          </p:cNvPr>
          <p:cNvSpPr txBox="1"/>
          <p:nvPr/>
        </p:nvSpPr>
        <p:spPr>
          <a:xfrm>
            <a:off x="6977488" y="1774152"/>
            <a:ext cx="5385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Jacob’s dreams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96123-14FE-4A1A-B365-5BD87EBE2BB1}"/>
              </a:ext>
            </a:extLst>
          </p:cNvPr>
          <p:cNvSpPr txBox="1"/>
          <p:nvPr/>
        </p:nvSpPr>
        <p:spPr>
          <a:xfrm>
            <a:off x="6969026" y="3007597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The Butler’s and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32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Baker’s dreams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A9CEA-DF1F-453C-8525-2AADFBBA61D0}"/>
              </a:ext>
            </a:extLst>
          </p:cNvPr>
          <p:cNvSpPr txBox="1"/>
          <p:nvPr/>
        </p:nvSpPr>
        <p:spPr>
          <a:xfrm>
            <a:off x="7011326" y="4574057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Nebuchadnezzar’s</a:t>
            </a:r>
          </a:p>
          <a:p>
            <a:pPr>
              <a:lnSpc>
                <a:spcPct val="80000"/>
              </a:lnSpc>
            </a:pP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28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dreams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D8AAD6-1D86-4960-AED6-33188A1F0FA3}"/>
              </a:ext>
            </a:extLst>
          </p:cNvPr>
          <p:cNvSpPr txBox="1"/>
          <p:nvPr/>
        </p:nvSpPr>
        <p:spPr>
          <a:xfrm>
            <a:off x="6801590" y="1140767"/>
            <a:ext cx="4896315" cy="590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i="1" spc="-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Joseph interprets …</a:t>
            </a:r>
            <a:endParaRPr lang="en-US" sz="4000" i="1" spc="-150" dirty="0">
              <a:solidFill>
                <a:schemeClr val="accent4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A9E6FA-CF51-4F5A-8F3D-473853CB1533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A9E71E-667B-40B5-B79B-684B432B5F1E}"/>
              </a:ext>
            </a:extLst>
          </p:cNvPr>
          <p:cNvSpPr txBox="1"/>
          <p:nvPr/>
        </p:nvSpPr>
        <p:spPr>
          <a:xfrm>
            <a:off x="195194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AEB54CF1-1337-4B74-96FA-422D48ABD3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6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F4ED1F5-87B8-47B5-9D1D-BC5A0B710EF3}"/>
              </a:ext>
            </a:extLst>
          </p:cNvPr>
          <p:cNvSpPr txBox="1"/>
          <p:nvPr/>
        </p:nvSpPr>
        <p:spPr>
          <a:xfrm>
            <a:off x="195194" y="4042096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45DFD-7696-49E6-BB24-A848C38E4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8" y="1193504"/>
            <a:ext cx="6398003" cy="467348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70AE962-13D4-4C15-8CD0-B777686DA59D}"/>
              </a:ext>
            </a:extLst>
          </p:cNvPr>
          <p:cNvGrpSpPr/>
          <p:nvPr/>
        </p:nvGrpSpPr>
        <p:grpSpPr>
          <a:xfrm>
            <a:off x="6801590" y="1140767"/>
            <a:ext cx="5553383" cy="3195912"/>
            <a:chOff x="6801590" y="1267633"/>
            <a:chExt cx="5553383" cy="31959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896123-14FE-4A1A-B365-5BD87EBE2BB1}"/>
                </a:ext>
              </a:extLst>
            </p:cNvPr>
            <p:cNvSpPr txBox="1"/>
            <p:nvPr/>
          </p:nvSpPr>
          <p:spPr>
            <a:xfrm>
              <a:off x="6969026" y="3134463"/>
              <a:ext cx="5385947" cy="1329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6000" b="1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B.</a:t>
              </a:r>
              <a:r>
                <a:rPr lang="en-US" sz="4000" b="1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4000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 Butler’s and</a:t>
              </a:r>
            </a:p>
            <a:p>
              <a:pPr>
                <a:lnSpc>
                  <a:spcPct val="80000"/>
                </a:lnSpc>
              </a:pPr>
              <a:r>
                <a:rPr lang="en-US" sz="4000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    </a:t>
              </a:r>
              <a:r>
                <a:rPr lang="en-US" sz="3200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 </a:t>
              </a:r>
              <a:r>
                <a:rPr lang="en-US" sz="4000" spc="-15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Baker’s dreams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D8AAD6-1D86-4960-AED6-33188A1F0FA3}"/>
                </a:ext>
              </a:extLst>
            </p:cNvPr>
            <p:cNvSpPr txBox="1"/>
            <p:nvPr/>
          </p:nvSpPr>
          <p:spPr>
            <a:xfrm>
              <a:off x="6801590" y="1267633"/>
              <a:ext cx="4896315" cy="5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i="1" spc="-2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Joseph interprets …</a:t>
              </a:r>
              <a:endParaRPr lang="en-US" sz="4000" i="1" spc="-15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CA9E6FA-CF51-4F5A-8F3D-473853CB1533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0583AA-6028-4F36-B895-207C41429641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40 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5992D78A-94FF-473E-BEB1-0542213B74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3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FEEB97-E975-460E-BAC4-2329EA249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" b="939"/>
          <a:stretch/>
        </p:blipFill>
        <p:spPr>
          <a:xfrm>
            <a:off x="305250" y="1012072"/>
            <a:ext cx="6388565" cy="4936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370FE-6479-4082-ACC6-D8ABD1462D2F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2B6641-ED4C-48F6-82F4-D8051810A115}"/>
              </a:ext>
            </a:extLst>
          </p:cNvPr>
          <p:cNvSpPr txBox="1"/>
          <p:nvPr/>
        </p:nvSpPr>
        <p:spPr>
          <a:xfrm>
            <a:off x="6977488" y="1740596"/>
            <a:ext cx="5385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Pharaoh’s dreams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B8F4CE-9D17-4CC2-8D5E-76D51CE6B8E5}"/>
              </a:ext>
            </a:extLst>
          </p:cNvPr>
          <p:cNvSpPr txBox="1"/>
          <p:nvPr/>
        </p:nvSpPr>
        <p:spPr>
          <a:xfrm>
            <a:off x="6969026" y="2974041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Nebuchadnezzar’s</a:t>
            </a:r>
          </a:p>
          <a:p>
            <a:pPr>
              <a:lnSpc>
                <a:spcPct val="80000"/>
              </a:lnSpc>
            </a:pPr>
            <a:r>
              <a:rPr lang="en-US" sz="4000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US" sz="2800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dreams</a:t>
            </a:r>
            <a:endParaRPr lang="en-US" sz="4000" spc="-15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9B7520-980F-4D1F-B772-E9E258D23C3C}"/>
              </a:ext>
            </a:extLst>
          </p:cNvPr>
          <p:cNvSpPr txBox="1"/>
          <p:nvPr/>
        </p:nvSpPr>
        <p:spPr>
          <a:xfrm>
            <a:off x="7011326" y="4540501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A young man’s</a:t>
            </a:r>
          </a:p>
          <a:p>
            <a:pPr>
              <a:lnSpc>
                <a:spcPct val="80000"/>
              </a:lnSpc>
            </a:pP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  visions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F3823D-33CC-4843-ABEE-90407D1CB9DA}"/>
              </a:ext>
            </a:extLst>
          </p:cNvPr>
          <p:cNvSpPr txBox="1"/>
          <p:nvPr/>
        </p:nvSpPr>
        <p:spPr>
          <a:xfrm>
            <a:off x="6793201" y="1107211"/>
            <a:ext cx="4896315" cy="590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i="1" spc="-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Joseph interprets …</a:t>
            </a:r>
            <a:endParaRPr lang="en-US" sz="4000" i="1" spc="-150" dirty="0">
              <a:solidFill>
                <a:schemeClr val="accent4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9DCBA-1B05-4A9D-BD1A-2368C2F6DCA6}"/>
              </a:ext>
            </a:extLst>
          </p:cNvPr>
          <p:cNvSpPr txBox="1"/>
          <p:nvPr/>
        </p:nvSpPr>
        <p:spPr>
          <a:xfrm>
            <a:off x="195194" y="3983373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4D7D0D76-E4F2-4C97-B337-E3B45AFDD4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4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ECF61EA-8386-4CB8-8D51-78AA4DE9EAC8}"/>
              </a:ext>
            </a:extLst>
          </p:cNvPr>
          <p:cNvSpPr txBox="1"/>
          <p:nvPr/>
        </p:nvSpPr>
        <p:spPr>
          <a:xfrm>
            <a:off x="195194" y="3983373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EEB97-E975-460E-BAC4-2329EA249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" b="939"/>
          <a:stretch/>
        </p:blipFill>
        <p:spPr>
          <a:xfrm>
            <a:off x="305250" y="1012072"/>
            <a:ext cx="6388565" cy="4936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370FE-6479-4082-ACC6-D8ABD1462D2F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1BB1E3-6E1A-4EF9-8B9D-A77B9AAB8B16}"/>
              </a:ext>
            </a:extLst>
          </p:cNvPr>
          <p:cNvGrpSpPr/>
          <p:nvPr/>
        </p:nvGrpSpPr>
        <p:grpSpPr>
          <a:xfrm>
            <a:off x="6793201" y="1107211"/>
            <a:ext cx="5570234" cy="1649048"/>
            <a:chOff x="6793201" y="1267633"/>
            <a:chExt cx="5570234" cy="164904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2B6641-ED4C-48F6-82F4-D8051810A115}"/>
                </a:ext>
              </a:extLst>
            </p:cNvPr>
            <p:cNvSpPr txBox="1"/>
            <p:nvPr/>
          </p:nvSpPr>
          <p:spPr>
            <a:xfrm>
              <a:off x="6977488" y="1901018"/>
              <a:ext cx="53859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spc="-150" dirty="0">
                  <a:solidFill>
                    <a:srgbClr val="66FFFF"/>
                  </a:solidFill>
                  <a:latin typeface="Comic Sans MS" panose="030F0702030302020204" pitchFamily="66" charset="0"/>
                </a:rPr>
                <a:t>A.</a:t>
              </a:r>
              <a:r>
                <a:rPr lang="en-US" sz="4000" b="1" spc="-150" dirty="0">
                  <a:solidFill>
                    <a:srgbClr val="66FFFF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4000" spc="-150" dirty="0">
                  <a:solidFill>
                    <a:srgbClr val="66FFFF"/>
                  </a:solidFill>
                  <a:latin typeface="Comic Sans MS" panose="030F0702030302020204" pitchFamily="66" charset="0"/>
                </a:rPr>
                <a:t>Pharaoh’s dreams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F3823D-33CC-4843-ABEE-90407D1CB9DA}"/>
                </a:ext>
              </a:extLst>
            </p:cNvPr>
            <p:cNvSpPr txBox="1"/>
            <p:nvPr/>
          </p:nvSpPr>
          <p:spPr>
            <a:xfrm>
              <a:off x="6793201" y="1267633"/>
              <a:ext cx="4896315" cy="5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i="1" spc="-2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Joseph interprets …</a:t>
              </a:r>
              <a:endParaRPr lang="en-US" sz="4000" i="1" spc="-15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E6BB05D-FCE3-489D-BD8E-FEA2A702C2BC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GENESIS 41 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0762ACA5-E248-4D4F-B169-AEDB2CA26A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E728C0-D606-4C00-B5DC-940CDF98B74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A3396-968D-4975-BAA8-33684AE67BA8}"/>
              </a:ext>
            </a:extLst>
          </p:cNvPr>
          <p:cNvSpPr txBox="1"/>
          <p:nvPr/>
        </p:nvSpPr>
        <p:spPr>
          <a:xfrm>
            <a:off x="6921502" y="1095762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Men build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8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32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tower at Babel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76E17-7AA2-4360-A26C-8B6570101FA8}"/>
              </a:ext>
            </a:extLst>
          </p:cNvPr>
          <p:cNvSpPr txBox="1"/>
          <p:nvPr/>
        </p:nvSpPr>
        <p:spPr>
          <a:xfrm>
            <a:off x="6913040" y="2792137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The pyramids are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36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built in Egypt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1537E-2E62-47D1-A341-A7F40898CD40}"/>
              </a:ext>
            </a:extLst>
          </p:cNvPr>
          <p:cNvSpPr txBox="1"/>
          <p:nvPr/>
        </p:nvSpPr>
        <p:spPr>
          <a:xfrm>
            <a:off x="6955340" y="4437777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Joseph is raised to</a:t>
            </a:r>
          </a:p>
          <a:p>
            <a:pPr>
              <a:lnSpc>
                <a:spcPct val="80000"/>
              </a:lnSpc>
            </a:pP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 power in Egypt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41F96-F817-4466-A386-FE1E0AC70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3" y="1219200"/>
            <a:ext cx="6162675" cy="441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2AEF47-415C-4D91-AB4A-86490D159BB0}"/>
              </a:ext>
            </a:extLst>
          </p:cNvPr>
          <p:cNvSpPr txBox="1"/>
          <p:nvPr/>
        </p:nvSpPr>
        <p:spPr>
          <a:xfrm>
            <a:off x="2538382" y="5638800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04D858C2-8B06-4BB0-9A04-13605D8CDC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5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56BC751-E39C-495F-9628-0C3F1603CD9E}"/>
              </a:ext>
            </a:extLst>
          </p:cNvPr>
          <p:cNvSpPr txBox="1"/>
          <p:nvPr/>
        </p:nvSpPr>
        <p:spPr>
          <a:xfrm>
            <a:off x="2538382" y="5638800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E728C0-D606-4C00-B5DC-940CDF98B74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1537E-2E62-47D1-A341-A7F40898CD40}"/>
              </a:ext>
            </a:extLst>
          </p:cNvPr>
          <p:cNvSpPr txBox="1"/>
          <p:nvPr/>
        </p:nvSpPr>
        <p:spPr>
          <a:xfrm>
            <a:off x="6955340" y="4437777"/>
            <a:ext cx="53859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Joseph is raised to</a:t>
            </a:r>
          </a:p>
          <a:p>
            <a:pPr>
              <a:lnSpc>
                <a:spcPct val="80000"/>
              </a:lnSpc>
            </a:pP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 power in Egypt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41F96-F817-4466-A386-FE1E0AC70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3" y="1219200"/>
            <a:ext cx="6162675" cy="441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9B30E0-085F-4D45-966E-092915CB4179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GENESIS 41 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1BCAD318-7AAE-45F7-BD56-1BFDA6DBC9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3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67F11D-F894-4CFC-A0B5-6B0AF2B96D4E}"/>
              </a:ext>
            </a:extLst>
          </p:cNvPr>
          <p:cNvCxnSpPr>
            <a:cxnSpLocks/>
          </p:cNvCxnSpPr>
          <p:nvPr/>
        </p:nvCxnSpPr>
        <p:spPr>
          <a:xfrm>
            <a:off x="9254806" y="3063887"/>
            <a:ext cx="1208365" cy="128561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3E1DE0E-5D00-4811-BE84-8893501A0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2922" r="2357" b="1149"/>
          <a:stretch/>
        </p:blipFill>
        <p:spPr>
          <a:xfrm>
            <a:off x="276835" y="1120928"/>
            <a:ext cx="6417579" cy="47885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088226-5714-4CE0-9894-57FE9BFB6E24}"/>
              </a:ext>
            </a:extLst>
          </p:cNvPr>
          <p:cNvSpPr txBox="1"/>
          <p:nvPr/>
        </p:nvSpPr>
        <p:spPr>
          <a:xfrm>
            <a:off x="6887818" y="1171263"/>
            <a:ext cx="530418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The possessions of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2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Sodom are taken</a:t>
            </a:r>
            <a:endParaRPr lang="en-US" sz="4000" dirty="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2B8DD7-3A7A-4F5F-9A7E-D40206A42A4E}"/>
              </a:ext>
            </a:extLst>
          </p:cNvPr>
          <p:cNvSpPr txBox="1"/>
          <p:nvPr/>
        </p:nvSpPr>
        <p:spPr>
          <a:xfrm>
            <a:off x="6879485" y="2867638"/>
            <a:ext cx="530418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Joseph’s brothers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32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buy food in Egypt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FC5C66-F32B-4F89-9CBA-791289EC65D9}"/>
              </a:ext>
            </a:extLst>
          </p:cNvPr>
          <p:cNvSpPr txBox="1"/>
          <p:nvPr/>
        </p:nvSpPr>
        <p:spPr>
          <a:xfrm>
            <a:off x="6921143" y="4521667"/>
            <a:ext cx="5157162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Achan hides things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28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</a:t>
            </a:r>
            <a:r>
              <a:rPr lang="en-US" sz="4000" spc="-100" dirty="0">
                <a:solidFill>
                  <a:srgbClr val="FFFF00"/>
                </a:solidFill>
                <a:latin typeface="Comic Sans MS" panose="030F0702030302020204" pitchFamily="66" charset="0"/>
              </a:rPr>
              <a:t>stolen at Jericho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585D2E-38CB-4070-B469-0C5EAA4CDAE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DEEF8-E0E9-44BF-BCA3-32B341D53875}"/>
              </a:ext>
            </a:extLst>
          </p:cNvPr>
          <p:cNvSpPr txBox="1"/>
          <p:nvPr/>
        </p:nvSpPr>
        <p:spPr>
          <a:xfrm>
            <a:off x="4909812" y="3933039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F780F10-D7CA-40BD-A377-604025273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5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7053A2-3983-47D4-9431-CCD6505F69B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F2F6FB-B5CD-41A1-B3E5-B437CCFE9F30}"/>
              </a:ext>
            </a:extLst>
          </p:cNvPr>
          <p:cNvSpPr txBox="1"/>
          <p:nvPr/>
        </p:nvSpPr>
        <p:spPr>
          <a:xfrm>
            <a:off x="7506982" y="1291904"/>
            <a:ext cx="4451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Creation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3B05D-3A17-4FE9-94B2-7DABF4CB4407}"/>
              </a:ext>
            </a:extLst>
          </p:cNvPr>
          <p:cNvSpPr txBox="1"/>
          <p:nvPr/>
        </p:nvSpPr>
        <p:spPr>
          <a:xfrm>
            <a:off x="7499758" y="2593996"/>
            <a:ext cx="445199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God’s promises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to Abram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5A5D01-E570-47D7-9D91-725D4B8AF468}"/>
              </a:ext>
            </a:extLst>
          </p:cNvPr>
          <p:cNvSpPr txBox="1"/>
          <p:nvPr/>
        </p:nvSpPr>
        <p:spPr>
          <a:xfrm>
            <a:off x="7535874" y="4256414"/>
            <a:ext cx="445199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Joseph’s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dreams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81960-5D99-4ACE-8557-7344308EA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91" y="1082387"/>
            <a:ext cx="6834473" cy="47982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D232A6-0969-40FD-A2EE-EE4924C633CB}"/>
              </a:ext>
            </a:extLst>
          </p:cNvPr>
          <p:cNvSpPr txBox="1"/>
          <p:nvPr/>
        </p:nvSpPr>
        <p:spPr>
          <a:xfrm>
            <a:off x="198303" y="387274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37803838-95C7-4D02-ABAB-00F1ABB3E8D3}"/>
              </a:ext>
            </a:extLst>
          </p:cNvPr>
          <p:cNvSpPr/>
          <p:nvPr/>
        </p:nvSpPr>
        <p:spPr>
          <a:xfrm>
            <a:off x="12056" y="6040"/>
            <a:ext cx="12188332" cy="685196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DB9E50C-9B4E-4EFF-A6A6-ACC6CC88517C}"/>
              </a:ext>
            </a:extLst>
          </p:cNvPr>
          <p:cNvSpPr txBox="1"/>
          <p:nvPr/>
        </p:nvSpPr>
        <p:spPr>
          <a:xfrm>
            <a:off x="4909812" y="3933039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67F11D-F894-4CFC-A0B5-6B0AF2B96D4E}"/>
              </a:ext>
            </a:extLst>
          </p:cNvPr>
          <p:cNvCxnSpPr>
            <a:cxnSpLocks/>
          </p:cNvCxnSpPr>
          <p:nvPr/>
        </p:nvCxnSpPr>
        <p:spPr>
          <a:xfrm>
            <a:off x="9254806" y="3063887"/>
            <a:ext cx="1208365" cy="128561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3E1DE0E-5D00-4811-BE84-8893501A0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2922" r="2357" b="1149"/>
          <a:stretch/>
        </p:blipFill>
        <p:spPr>
          <a:xfrm>
            <a:off x="276835" y="1120928"/>
            <a:ext cx="6417579" cy="47885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2B8DD7-3A7A-4F5F-9A7E-D40206A42A4E}"/>
              </a:ext>
            </a:extLst>
          </p:cNvPr>
          <p:cNvSpPr txBox="1"/>
          <p:nvPr/>
        </p:nvSpPr>
        <p:spPr>
          <a:xfrm>
            <a:off x="6879485" y="2867638"/>
            <a:ext cx="530418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Joseph’s brothers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32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buy food in Egypt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585D2E-38CB-4070-B469-0C5EAA4CDAE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B66E54-7C32-4C5F-8131-20F01193709C}"/>
              </a:ext>
            </a:extLst>
          </p:cNvPr>
          <p:cNvSpPr txBox="1"/>
          <p:nvPr/>
        </p:nvSpPr>
        <p:spPr>
          <a:xfrm>
            <a:off x="2976175" y="5971816"/>
            <a:ext cx="6256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GENESIS 42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45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0A45E16B-468F-4174-A1D8-D6D23094A6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9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39D762-AEAD-4F71-A404-2F722C4DB9F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06088-FC0C-42CC-AF4A-F4812C6664A9}"/>
              </a:ext>
            </a:extLst>
          </p:cNvPr>
          <p:cNvSpPr txBox="1"/>
          <p:nvPr/>
        </p:nvSpPr>
        <p:spPr>
          <a:xfrm>
            <a:off x="6887831" y="1196430"/>
            <a:ext cx="531255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Abram says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</a:t>
            </a:r>
            <a:r>
              <a:rPr lang="en-US" sz="2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12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“Good-bye” to Lot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AEA48-F890-4F6D-9272-AF0A678036C9}"/>
              </a:ext>
            </a:extLst>
          </p:cNvPr>
          <p:cNvSpPr txBox="1"/>
          <p:nvPr/>
        </p:nvSpPr>
        <p:spPr>
          <a:xfrm>
            <a:off x="6879485" y="2892805"/>
            <a:ext cx="531255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Esau and Jacob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make peace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7C790-9771-45C3-B20E-361D90BC0286}"/>
              </a:ext>
            </a:extLst>
          </p:cNvPr>
          <p:cNvSpPr txBox="1"/>
          <p:nvPr/>
        </p:nvSpPr>
        <p:spPr>
          <a:xfrm>
            <a:off x="6921209" y="4546834"/>
            <a:ext cx="516530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Joseph is reunited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32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with his brothers</a:t>
            </a:r>
            <a:endParaRPr lang="en-US" sz="4000" spc="-1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1BC28-BCCE-4654-ABB6-373003A7E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"/>
          <a:stretch/>
        </p:blipFill>
        <p:spPr>
          <a:xfrm>
            <a:off x="289193" y="1165860"/>
            <a:ext cx="6086440" cy="4526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C67363-080F-45F0-A703-DD9688721654}"/>
              </a:ext>
            </a:extLst>
          </p:cNvPr>
          <p:cNvSpPr txBox="1"/>
          <p:nvPr/>
        </p:nvSpPr>
        <p:spPr>
          <a:xfrm>
            <a:off x="2437714" y="5697523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F7F29C84-E136-4605-B426-7CBBD99935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54B7AE0-07A1-4AF0-8CE0-8A3E6833399D}"/>
              </a:ext>
            </a:extLst>
          </p:cNvPr>
          <p:cNvSpPr txBox="1"/>
          <p:nvPr/>
        </p:nvSpPr>
        <p:spPr>
          <a:xfrm>
            <a:off x="2437714" y="5697523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9D762-AEAD-4F71-A404-2F722C4DB9F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7C790-9771-45C3-B20E-361D90BC0286}"/>
              </a:ext>
            </a:extLst>
          </p:cNvPr>
          <p:cNvSpPr txBox="1"/>
          <p:nvPr/>
        </p:nvSpPr>
        <p:spPr>
          <a:xfrm>
            <a:off x="6921209" y="4546834"/>
            <a:ext cx="516530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Joseph is reunited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32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with his brothers</a:t>
            </a:r>
            <a:endParaRPr lang="en-US" sz="4000" spc="-1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1BC28-BCCE-4654-ABB6-373003A7E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"/>
          <a:stretch/>
        </p:blipFill>
        <p:spPr>
          <a:xfrm>
            <a:off x="289193" y="1165860"/>
            <a:ext cx="6086440" cy="4526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9CFE27-7BC7-4D2F-AAE6-91005E472CBE}"/>
              </a:ext>
            </a:extLst>
          </p:cNvPr>
          <p:cNvSpPr txBox="1"/>
          <p:nvPr/>
        </p:nvSpPr>
        <p:spPr>
          <a:xfrm>
            <a:off x="3745727" y="5934492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GENESIS 45 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6974100B-4FF8-4C39-87E5-5397B6FF86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4305FE-ACD2-44D3-9F7A-968725982C24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2F3E8-7855-4505-AEBC-4F54D974BD7C}"/>
              </a:ext>
            </a:extLst>
          </p:cNvPr>
          <p:cNvSpPr txBox="1"/>
          <p:nvPr/>
        </p:nvSpPr>
        <p:spPr>
          <a:xfrm>
            <a:off x="6980110" y="1196430"/>
            <a:ext cx="531255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Jacob goes to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20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Joseph in Egypt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F18B1-3E80-4C79-8A62-B153CA57FD99}"/>
              </a:ext>
            </a:extLst>
          </p:cNvPr>
          <p:cNvSpPr txBox="1"/>
          <p:nvPr/>
        </p:nvSpPr>
        <p:spPr>
          <a:xfrm>
            <a:off x="6971764" y="2892805"/>
            <a:ext cx="531255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Jacob returns to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28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Isaac in Canaan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5CF229-133C-4A28-9D80-D44727D976B5}"/>
              </a:ext>
            </a:extLst>
          </p:cNvPr>
          <p:cNvSpPr txBox="1"/>
          <p:nvPr/>
        </p:nvSpPr>
        <p:spPr>
          <a:xfrm>
            <a:off x="7013488" y="4546834"/>
            <a:ext cx="516530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Abram meets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Pharaoh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BC54DE-83A4-435A-BD8C-9040F00BD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5" y="1162050"/>
            <a:ext cx="6162675" cy="4533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20D6D7-A899-4610-A09B-33C2A7CC8BD5}"/>
              </a:ext>
            </a:extLst>
          </p:cNvPr>
          <p:cNvSpPr txBox="1"/>
          <p:nvPr/>
        </p:nvSpPr>
        <p:spPr>
          <a:xfrm>
            <a:off x="2513215" y="5697523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DFC225C4-16D1-4266-B4BA-B9565C9FEA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67E0FFF-537A-48FF-9C07-6E502F128917}"/>
              </a:ext>
            </a:extLst>
          </p:cNvPr>
          <p:cNvSpPr txBox="1"/>
          <p:nvPr/>
        </p:nvSpPr>
        <p:spPr>
          <a:xfrm>
            <a:off x="2513215" y="5697523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305FE-ACD2-44D3-9F7A-968725982C24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2F3E8-7855-4505-AEBC-4F54D974BD7C}"/>
              </a:ext>
            </a:extLst>
          </p:cNvPr>
          <p:cNvSpPr txBox="1"/>
          <p:nvPr/>
        </p:nvSpPr>
        <p:spPr>
          <a:xfrm>
            <a:off x="6980111" y="1196430"/>
            <a:ext cx="509164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Jacob goes to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20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Joseph in Egypt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E0D73-E314-48D4-9CDB-441585AA3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5" y="1162050"/>
            <a:ext cx="6162675" cy="453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F2998B-18FA-4717-A988-F7333A6156F4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GENESIS 46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D04C2B30-8AFE-4392-96CE-59B1710062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1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1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5CAC17-A24C-42E6-8155-F139B3EEA2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r="1836"/>
          <a:stretch/>
        </p:blipFill>
        <p:spPr>
          <a:xfrm>
            <a:off x="194163" y="1266743"/>
            <a:ext cx="6398003" cy="4485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B6747-395C-456A-ABFB-4F6D2735B27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4454C-268C-4F4F-B55C-45C1789DBBB8}"/>
              </a:ext>
            </a:extLst>
          </p:cNvPr>
          <p:cNvSpPr txBox="1"/>
          <p:nvPr/>
        </p:nvSpPr>
        <p:spPr>
          <a:xfrm>
            <a:off x="6912945" y="1129318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Birth of Jesus.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Shepherds worship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A1906C-63D1-4594-B6CE-1B0A4FD5F984}"/>
              </a:ext>
            </a:extLst>
          </p:cNvPr>
          <p:cNvSpPr txBox="1"/>
          <p:nvPr/>
        </p:nvSpPr>
        <p:spPr>
          <a:xfrm>
            <a:off x="6904652" y="262435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Birth of Jesus.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2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Wise men worship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C0B9BB-8B1F-4ACD-9060-2F3CDBA5F5D2}"/>
              </a:ext>
            </a:extLst>
          </p:cNvPr>
          <p:cNvSpPr txBox="1"/>
          <p:nvPr/>
        </p:nvSpPr>
        <p:spPr>
          <a:xfrm>
            <a:off x="6946113" y="4102217"/>
            <a:ext cx="5132730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Birth of Jesus.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Wise men and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shepherds worship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3E531D-D925-488A-B5B1-0303172B1010}"/>
              </a:ext>
            </a:extLst>
          </p:cNvPr>
          <p:cNvSpPr txBox="1"/>
          <p:nvPr/>
        </p:nvSpPr>
        <p:spPr>
          <a:xfrm>
            <a:off x="86137" y="3966595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0AD51F6C-31AB-411D-B47E-13E4FF542F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9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B934B2-0DE2-4B86-9424-427E937B79DD}"/>
              </a:ext>
            </a:extLst>
          </p:cNvPr>
          <p:cNvSpPr txBox="1"/>
          <p:nvPr/>
        </p:nvSpPr>
        <p:spPr>
          <a:xfrm>
            <a:off x="86137" y="3966595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5CAC17-A24C-42E6-8155-F139B3EEA2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r="1836"/>
          <a:stretch/>
        </p:blipFill>
        <p:spPr>
          <a:xfrm>
            <a:off x="194163" y="1266743"/>
            <a:ext cx="6398003" cy="4485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5B6747-395C-456A-ABFB-4F6D2735B27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4454C-268C-4F4F-B55C-45C1789DBBB8}"/>
              </a:ext>
            </a:extLst>
          </p:cNvPr>
          <p:cNvSpPr txBox="1"/>
          <p:nvPr/>
        </p:nvSpPr>
        <p:spPr>
          <a:xfrm>
            <a:off x="6912946" y="1129318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Birth of Jesus.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Shepherds worship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ED9283-5013-49D4-852A-763D7C67DC54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LUKE 2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C8239568-4A46-42A7-BCAA-F13794CDE2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9BBB6A-96BC-4BF5-A528-CEA703E48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"/>
          <a:stretch/>
        </p:blipFill>
        <p:spPr>
          <a:xfrm>
            <a:off x="288153" y="1208015"/>
            <a:ext cx="6174171" cy="4445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8519B9-01E1-4C1E-9A19-11AF18638964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8431EB-1DC0-47AC-BCDA-292B57B51EA5}"/>
              </a:ext>
            </a:extLst>
          </p:cNvPr>
          <p:cNvSpPr txBox="1"/>
          <p:nvPr/>
        </p:nvSpPr>
        <p:spPr>
          <a:xfrm>
            <a:off x="6803888" y="1104151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The child Jesus.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24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340" dirty="0">
                <a:solidFill>
                  <a:srgbClr val="66FFFF"/>
                </a:solidFill>
                <a:latin typeface="Comic Sans MS" panose="030F0702030302020204" pitchFamily="66" charset="0"/>
              </a:rPr>
              <a:t>Shepherds worship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43FE8-A196-4E13-AAB5-E80EC04B5BBD}"/>
              </a:ext>
            </a:extLst>
          </p:cNvPr>
          <p:cNvSpPr txBox="1"/>
          <p:nvPr/>
        </p:nvSpPr>
        <p:spPr>
          <a:xfrm>
            <a:off x="6795595" y="259919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The child Jesus.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14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Wise men worship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B299F-9D67-4050-A588-F42793615AAC}"/>
              </a:ext>
            </a:extLst>
          </p:cNvPr>
          <p:cNvSpPr txBox="1"/>
          <p:nvPr/>
        </p:nvSpPr>
        <p:spPr>
          <a:xfrm>
            <a:off x="6837056" y="4077050"/>
            <a:ext cx="5132730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The child Jesus.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10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Wise men and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shepherds worship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88924-5125-4633-B8A2-8021A138BB04}"/>
              </a:ext>
            </a:extLst>
          </p:cNvPr>
          <p:cNvSpPr txBox="1"/>
          <p:nvPr/>
        </p:nvSpPr>
        <p:spPr>
          <a:xfrm>
            <a:off x="2513215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8F89332A-1B4F-49F8-92D7-7F466ECEEC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D890485-7DDA-4D05-B823-EC19C69E124F}"/>
              </a:ext>
            </a:extLst>
          </p:cNvPr>
          <p:cNvSpPr txBox="1"/>
          <p:nvPr/>
        </p:nvSpPr>
        <p:spPr>
          <a:xfrm>
            <a:off x="2513215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9BBB6A-96BC-4BF5-A528-CEA703E48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"/>
          <a:stretch/>
        </p:blipFill>
        <p:spPr>
          <a:xfrm>
            <a:off x="288153" y="1208015"/>
            <a:ext cx="6174171" cy="4445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8519B9-01E1-4C1E-9A19-11AF18638964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43FE8-A196-4E13-AAB5-E80EC04B5BBD}"/>
              </a:ext>
            </a:extLst>
          </p:cNvPr>
          <p:cNvSpPr txBox="1"/>
          <p:nvPr/>
        </p:nvSpPr>
        <p:spPr>
          <a:xfrm>
            <a:off x="6795595" y="259919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The child Jesus.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14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Wise men worship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D7AE2D-1FC0-45D7-BE8C-BDFA16182A9F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MATTHEW 2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17071DFD-E61C-4FA7-BA59-6599626294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74B871A-A494-4845-813A-A8FB3887596E}"/>
              </a:ext>
            </a:extLst>
          </p:cNvPr>
          <p:cNvSpPr txBox="1"/>
          <p:nvPr/>
        </p:nvSpPr>
        <p:spPr>
          <a:xfrm>
            <a:off x="198303" y="387274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7053A2-3983-47D4-9431-CCD6505F69B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F2F6FB-B5CD-41A1-B3E5-B437CCFE9F30}"/>
              </a:ext>
            </a:extLst>
          </p:cNvPr>
          <p:cNvSpPr txBox="1"/>
          <p:nvPr/>
        </p:nvSpPr>
        <p:spPr>
          <a:xfrm>
            <a:off x="7506983" y="1291904"/>
            <a:ext cx="4451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Creation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81960-5D99-4ACE-8557-7344308EA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91" y="1082387"/>
            <a:ext cx="6834473" cy="47982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1CDE74-E01C-4859-835D-B564E06C007E}"/>
              </a:ext>
            </a:extLst>
          </p:cNvPr>
          <p:cNvSpPr txBox="1"/>
          <p:nvPr/>
        </p:nvSpPr>
        <p:spPr>
          <a:xfrm>
            <a:off x="3754117" y="5954650"/>
            <a:ext cx="4700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GENESIS 1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D8639C4C-89FE-4680-B007-7608A2E357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A0C53B-6B4D-4EFB-8D87-55DE9EF02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7" y="1219024"/>
            <a:ext cx="6166989" cy="4430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A3AC1C-1389-49DB-9D9E-886DEBF78D6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6946BF-FE8E-4119-B796-4F047EF8B777}"/>
              </a:ext>
            </a:extLst>
          </p:cNvPr>
          <p:cNvSpPr txBox="1"/>
          <p:nvPr/>
        </p:nvSpPr>
        <p:spPr>
          <a:xfrm>
            <a:off x="6758082" y="1224792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The centurion’s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son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28BDAD-B92B-43DC-A11E-B0727233BEFA}"/>
              </a:ext>
            </a:extLst>
          </p:cNvPr>
          <p:cNvSpPr txBox="1"/>
          <p:nvPr/>
        </p:nvSpPr>
        <p:spPr>
          <a:xfrm>
            <a:off x="6749525" y="2828888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Reciting the Ten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Commandments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C8552E-1DBA-43FD-8616-369D812AFC9E}"/>
              </a:ext>
            </a:extLst>
          </p:cNvPr>
          <p:cNvSpPr txBox="1"/>
          <p:nvPr/>
        </p:nvSpPr>
        <p:spPr>
          <a:xfrm>
            <a:off x="6792299" y="4415805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Twelve-year old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4000" spc="-350" dirty="0">
                <a:solidFill>
                  <a:srgbClr val="FFFF00"/>
                </a:solidFill>
                <a:latin typeface="Comic Sans MS" panose="030F0702030302020204" pitchFamily="66" charset="0"/>
              </a:rPr>
              <a:t>Jesus in the Temple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60A6F-0C24-460A-AC5E-396D8C055E0C}"/>
              </a:ext>
            </a:extLst>
          </p:cNvPr>
          <p:cNvSpPr txBox="1"/>
          <p:nvPr/>
        </p:nvSpPr>
        <p:spPr>
          <a:xfrm>
            <a:off x="2488048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7FBB108-F957-48CA-8D6A-606E4438B1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9E04FE-75C8-490B-95CF-16C3047A173F}"/>
              </a:ext>
            </a:extLst>
          </p:cNvPr>
          <p:cNvSpPr txBox="1"/>
          <p:nvPr/>
        </p:nvSpPr>
        <p:spPr>
          <a:xfrm>
            <a:off x="2488048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0C53B-6B4D-4EFB-8D87-55DE9EF02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7" y="1219024"/>
            <a:ext cx="6166989" cy="4430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A3AC1C-1389-49DB-9D9E-886DEBF78D6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C8552E-1DBA-43FD-8616-369D812AFC9E}"/>
              </a:ext>
            </a:extLst>
          </p:cNvPr>
          <p:cNvSpPr txBox="1"/>
          <p:nvPr/>
        </p:nvSpPr>
        <p:spPr>
          <a:xfrm>
            <a:off x="6792299" y="4415805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Twelve-year old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4000" spc="-350" dirty="0">
                <a:solidFill>
                  <a:srgbClr val="FFFF00"/>
                </a:solidFill>
                <a:latin typeface="Comic Sans MS" panose="030F0702030302020204" pitchFamily="66" charset="0"/>
              </a:rPr>
              <a:t>Jesus in the Temple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82DB9-4218-4C8E-A195-876FF96454F5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LUKE 2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65B81807-2627-4C46-8F26-42564DF856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8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B262EB-4C9A-4098-ACD3-60191EBDA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5" y="1215522"/>
            <a:ext cx="6174171" cy="4440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9E343-D1E3-4B65-9D79-993FB1E90056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3E75-891E-4064-9659-CB2027081BFE}"/>
              </a:ext>
            </a:extLst>
          </p:cNvPr>
          <p:cNvSpPr txBox="1"/>
          <p:nvPr/>
        </p:nvSpPr>
        <p:spPr>
          <a:xfrm>
            <a:off x="6766471" y="1300293"/>
            <a:ext cx="5446406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Jesus is baptized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97C45E-A5FE-4EB5-A931-E0C3EB545C68}"/>
              </a:ext>
            </a:extLst>
          </p:cNvPr>
          <p:cNvSpPr txBox="1"/>
          <p:nvPr/>
        </p:nvSpPr>
        <p:spPr>
          <a:xfrm>
            <a:off x="6757914" y="2619163"/>
            <a:ext cx="5446406" cy="1329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50" dirty="0">
                <a:solidFill>
                  <a:srgbClr val="FF0000"/>
                </a:solidFill>
                <a:latin typeface="Comic Sans MS" panose="030F0702030302020204" pitchFamily="66" charset="0"/>
              </a:rPr>
              <a:t>Saul of Tarsus is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baptized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E1E7C7-3704-433B-A882-219836E86744}"/>
              </a:ext>
            </a:extLst>
          </p:cNvPr>
          <p:cNvSpPr txBox="1"/>
          <p:nvPr/>
        </p:nvSpPr>
        <p:spPr>
          <a:xfrm>
            <a:off x="6800688" y="4373860"/>
            <a:ext cx="5446406" cy="1329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Cornelius is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baptized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98D543-8E9C-46CD-A737-D0B812E0779E}"/>
              </a:ext>
            </a:extLst>
          </p:cNvPr>
          <p:cNvSpPr txBox="1"/>
          <p:nvPr/>
        </p:nvSpPr>
        <p:spPr>
          <a:xfrm>
            <a:off x="2488048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9E0B5407-9715-471A-8F54-84CEF63161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3A9F3FB-4E33-4ABC-96E1-4919A33C2BD1}"/>
              </a:ext>
            </a:extLst>
          </p:cNvPr>
          <p:cNvSpPr txBox="1"/>
          <p:nvPr/>
        </p:nvSpPr>
        <p:spPr>
          <a:xfrm>
            <a:off x="2488048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B262EB-4C9A-4098-ACD3-60191EBDA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5" y="1215522"/>
            <a:ext cx="6174171" cy="4440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9E343-D1E3-4B65-9D79-993FB1E90056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3E75-891E-4064-9659-CB2027081BFE}"/>
              </a:ext>
            </a:extLst>
          </p:cNvPr>
          <p:cNvSpPr txBox="1"/>
          <p:nvPr/>
        </p:nvSpPr>
        <p:spPr>
          <a:xfrm>
            <a:off x="6766471" y="1300293"/>
            <a:ext cx="5446406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Jesus is baptized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335634-1A8A-4327-99B0-400BD9A007A4}"/>
              </a:ext>
            </a:extLst>
          </p:cNvPr>
          <p:cNvSpPr txBox="1"/>
          <p:nvPr/>
        </p:nvSpPr>
        <p:spPr>
          <a:xfrm>
            <a:off x="9098056" y="5913093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LUKE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5BC2C-4E77-45CD-84E4-602DA8ACC133}"/>
              </a:ext>
            </a:extLst>
          </p:cNvPr>
          <p:cNvSpPr txBox="1"/>
          <p:nvPr/>
        </p:nvSpPr>
        <p:spPr>
          <a:xfrm>
            <a:off x="5658566" y="5917946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MARK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A835E7-B8B8-44EF-AA63-CAC0BC9E4310}"/>
              </a:ext>
            </a:extLst>
          </p:cNvPr>
          <p:cNvSpPr txBox="1"/>
          <p:nvPr/>
        </p:nvSpPr>
        <p:spPr>
          <a:xfrm>
            <a:off x="457950" y="5913092"/>
            <a:ext cx="4273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MATTHEW 3</a:t>
            </a:r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CB7E070A-79D1-4EE6-938B-1F6C29CF2E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DBF2BB-B285-4688-B054-7DD113FDF87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366957-36DC-406C-A71D-42D5C94F0EB1}"/>
              </a:ext>
            </a:extLst>
          </p:cNvPr>
          <p:cNvSpPr txBox="1"/>
          <p:nvPr/>
        </p:nvSpPr>
        <p:spPr>
          <a:xfrm>
            <a:off x="33556" y="3553538"/>
            <a:ext cx="10904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https://www.jw.org/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AB810-E0AC-4F1A-BDB5-654AC1DE3BEE}"/>
              </a:ext>
            </a:extLst>
          </p:cNvPr>
          <p:cNvSpPr txBox="1"/>
          <p:nvPr/>
        </p:nvSpPr>
        <p:spPr>
          <a:xfrm>
            <a:off x="6900695" y="1174458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Jesus teaches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people everywhere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E7F45-CDCB-4151-86B1-1B3AEF782F7B}"/>
              </a:ext>
            </a:extLst>
          </p:cNvPr>
          <p:cNvSpPr txBox="1"/>
          <p:nvPr/>
        </p:nvSpPr>
        <p:spPr>
          <a:xfrm>
            <a:off x="6892138" y="2845666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Jesus calls disciples</a:t>
            </a:r>
          </a:p>
          <a:p>
            <a:pPr>
              <a:lnSpc>
                <a:spcPct val="80000"/>
              </a:lnSpc>
            </a:pPr>
            <a:r>
              <a:rPr lang="en-US" sz="4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2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to follow him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D1481-5DB9-4CC2-86EE-AA6043CF4257}"/>
              </a:ext>
            </a:extLst>
          </p:cNvPr>
          <p:cNvSpPr txBox="1"/>
          <p:nvPr/>
        </p:nvSpPr>
        <p:spPr>
          <a:xfrm>
            <a:off x="6934912" y="4499695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helps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friends in need 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02522B-9706-447F-BB5D-9117801E4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1" y="1200150"/>
            <a:ext cx="6391275" cy="4457700"/>
          </a:xfrm>
          <a:prstGeom prst="rect">
            <a:avLst/>
          </a:prstGeom>
        </p:spPr>
      </p:pic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E34F67CA-864C-4D2D-AC42-CE28BFD71B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2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DBF2BB-B285-4688-B054-7DD113FDF870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366957-36DC-406C-A71D-42D5C94F0EB1}"/>
              </a:ext>
            </a:extLst>
          </p:cNvPr>
          <p:cNvSpPr txBox="1"/>
          <p:nvPr/>
        </p:nvSpPr>
        <p:spPr>
          <a:xfrm>
            <a:off x="33556" y="3553538"/>
            <a:ext cx="10904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https://www.jw.org/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BE7F45-CDCB-4151-86B1-1B3AEF782F7B}"/>
              </a:ext>
            </a:extLst>
          </p:cNvPr>
          <p:cNvSpPr txBox="1"/>
          <p:nvPr/>
        </p:nvSpPr>
        <p:spPr>
          <a:xfrm>
            <a:off x="6892138" y="2845666"/>
            <a:ext cx="5446406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Jesus calls disciples</a:t>
            </a:r>
          </a:p>
          <a:p>
            <a:pPr>
              <a:lnSpc>
                <a:spcPct val="80000"/>
              </a:lnSpc>
            </a:pPr>
            <a:r>
              <a:rPr lang="en-US" sz="4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2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3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to follow him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02522B-9706-447F-BB5D-9117801E4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1" y="1200150"/>
            <a:ext cx="6391275" cy="4457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8F7E2C-C29F-44B9-8958-930D9D49FF96}"/>
              </a:ext>
            </a:extLst>
          </p:cNvPr>
          <p:cNvSpPr txBox="1"/>
          <p:nvPr/>
        </p:nvSpPr>
        <p:spPr>
          <a:xfrm>
            <a:off x="9257447" y="6013761"/>
            <a:ext cx="2653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LUKE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F27D3B-8C1B-4218-AF44-1D501BF85B8A}"/>
              </a:ext>
            </a:extLst>
          </p:cNvPr>
          <p:cNvSpPr txBox="1"/>
          <p:nvPr/>
        </p:nvSpPr>
        <p:spPr>
          <a:xfrm>
            <a:off x="5420774" y="6018614"/>
            <a:ext cx="3531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MARK 1 </a:t>
            </a:r>
            <a:r>
              <a:rPr lang="en-US" sz="36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&amp;</a:t>
            </a:r>
            <a:r>
              <a:rPr lang="en-US" sz="44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62335-844C-48CE-AAC2-CEE0878A7F54}"/>
              </a:ext>
            </a:extLst>
          </p:cNvPr>
          <p:cNvSpPr txBox="1"/>
          <p:nvPr/>
        </p:nvSpPr>
        <p:spPr>
          <a:xfrm>
            <a:off x="294623" y="6013760"/>
            <a:ext cx="4700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MATTHEW 4 </a:t>
            </a:r>
            <a:r>
              <a:rPr lang="en-US" sz="36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&amp;</a:t>
            </a:r>
            <a:r>
              <a:rPr lang="en-US" sz="44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9</a:t>
            </a:r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CAFA2569-0B64-45B4-B5C1-840540E5CB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2040E69-C40C-4434-B0C3-C650F92D2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1" y="1195383"/>
            <a:ext cx="6149569" cy="4461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448124-4A10-439E-ADB9-D8CD2484167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CC933-D711-4B9E-94CF-9B0ADF46867D}"/>
              </a:ext>
            </a:extLst>
          </p:cNvPr>
          <p:cNvSpPr txBox="1"/>
          <p:nvPr/>
        </p:nvSpPr>
        <p:spPr>
          <a:xfrm>
            <a:off x="6803888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Disciples prepare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</a:t>
            </a:r>
            <a:r>
              <a:rPr lang="en-US" sz="4000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“The Last Supper”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0EC4DB-AE85-41A3-8B96-F1BF07ACDFC6}"/>
              </a:ext>
            </a:extLst>
          </p:cNvPr>
          <p:cNvSpPr txBox="1"/>
          <p:nvPr/>
        </p:nvSpPr>
        <p:spPr>
          <a:xfrm>
            <a:off x="6795595" y="285086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New wine is put</a:t>
            </a:r>
          </a:p>
          <a:p>
            <a:pPr>
              <a:lnSpc>
                <a:spcPct val="80000"/>
              </a:lnSpc>
            </a:pP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into new wineskins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67053-39BF-4777-9CAC-A1E85B689F39}"/>
              </a:ext>
            </a:extLst>
          </p:cNvPr>
          <p:cNvSpPr txBox="1"/>
          <p:nvPr/>
        </p:nvSpPr>
        <p:spPr>
          <a:xfrm>
            <a:off x="6837056" y="4496500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Jesus turns water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32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to wine at Cana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54AAE-F3F8-4CB3-9AB9-64041B5CC0BF}"/>
              </a:ext>
            </a:extLst>
          </p:cNvPr>
          <p:cNvSpPr txBox="1"/>
          <p:nvPr/>
        </p:nvSpPr>
        <p:spPr>
          <a:xfrm>
            <a:off x="2513215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DCD7258C-04A4-4285-B095-19A4EA4BD3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67C9249-D5CA-491C-95AF-11CEA87B9DA3}"/>
              </a:ext>
            </a:extLst>
          </p:cNvPr>
          <p:cNvSpPr txBox="1"/>
          <p:nvPr/>
        </p:nvSpPr>
        <p:spPr>
          <a:xfrm>
            <a:off x="2513215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040E69-C40C-4434-B0C3-C650F92D2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1" y="1195383"/>
            <a:ext cx="6149569" cy="4461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448124-4A10-439E-ADB9-D8CD2484167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67053-39BF-4777-9CAC-A1E85B689F39}"/>
              </a:ext>
            </a:extLst>
          </p:cNvPr>
          <p:cNvSpPr txBox="1"/>
          <p:nvPr/>
        </p:nvSpPr>
        <p:spPr>
          <a:xfrm>
            <a:off x="6837056" y="4496500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Jesus turns water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32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to wine at Cana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797D3-127F-4233-8540-76C9BF64A252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JOHN 2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90BA4A76-54DD-46B0-9654-25ED5F58FA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4EF3BF-39A5-DCBF-067D-ADB4CCBCCD3E}"/>
              </a:ext>
            </a:extLst>
          </p:cNvPr>
          <p:cNvSpPr txBox="1"/>
          <p:nvPr/>
        </p:nvSpPr>
        <p:spPr>
          <a:xfrm>
            <a:off x="9057785" y="6380938"/>
            <a:ext cx="325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D966"/>
                </a:solidFill>
                <a:latin typeface="Comic Sans MS" panose="030F0702030302020204" pitchFamily="66" charset="0"/>
              </a:rPr>
              <a:t>Tap screen for the answer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A05447-14A3-4443-BB15-897774E5D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35" y="1208015"/>
            <a:ext cx="6174171" cy="4415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56AB70-02A3-419D-A0A8-9FB3668587A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87802-E284-46C1-9D2B-6EB0FC886C15}"/>
              </a:ext>
            </a:extLst>
          </p:cNvPr>
          <p:cNvSpPr txBox="1"/>
          <p:nvPr/>
        </p:nvSpPr>
        <p:spPr>
          <a:xfrm>
            <a:off x="6753908" y="1154485"/>
            <a:ext cx="550519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Jacob meets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20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Rachel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C3A15-B7AD-42DA-B4FD-21AE2E166FE7}"/>
              </a:ext>
            </a:extLst>
          </p:cNvPr>
          <p:cNvSpPr txBox="1"/>
          <p:nvPr/>
        </p:nvSpPr>
        <p:spPr>
          <a:xfrm>
            <a:off x="6745260" y="2607579"/>
            <a:ext cx="5505195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teaches a</a:t>
            </a:r>
          </a:p>
          <a:p>
            <a:pPr>
              <a:lnSpc>
                <a:spcPct val="80000"/>
              </a:lnSpc>
            </a:pP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2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Samaritan woman</a:t>
            </a:r>
          </a:p>
          <a:p>
            <a:pPr>
              <a:lnSpc>
                <a:spcPct val="80000"/>
              </a:lnSpc>
            </a:pPr>
            <a:r>
              <a:rPr lang="en-US" sz="40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24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    at Jacob’s well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AA0B6-E8D2-4631-AA06-D6B7FE3B2CAE}"/>
              </a:ext>
            </a:extLst>
          </p:cNvPr>
          <p:cNvSpPr txBox="1"/>
          <p:nvPr/>
        </p:nvSpPr>
        <p:spPr>
          <a:xfrm>
            <a:off x="6788497" y="4504889"/>
            <a:ext cx="5352602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A woman offers a 	</a:t>
            </a:r>
            <a:r>
              <a:rPr lang="en-US" sz="28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drink to Jesus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410369-A060-4363-9494-AF81FBBAEF67}"/>
              </a:ext>
            </a:extLst>
          </p:cNvPr>
          <p:cNvSpPr txBox="1"/>
          <p:nvPr/>
        </p:nvSpPr>
        <p:spPr>
          <a:xfrm>
            <a:off x="2471270" y="5630411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DF886548-81AF-457F-A263-6227CCBC0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D41ACD-E68A-4DB4-BCA6-3969C7D189AF}"/>
              </a:ext>
            </a:extLst>
          </p:cNvPr>
          <p:cNvSpPr txBox="1"/>
          <p:nvPr/>
        </p:nvSpPr>
        <p:spPr>
          <a:xfrm>
            <a:off x="2471270" y="5630411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A05447-14A3-4443-BB15-897774E5D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35" y="1208015"/>
            <a:ext cx="6174171" cy="4415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56AB70-02A3-419D-A0A8-9FB3668587A2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C3A15-B7AD-42DA-B4FD-21AE2E166FE7}"/>
              </a:ext>
            </a:extLst>
          </p:cNvPr>
          <p:cNvSpPr txBox="1"/>
          <p:nvPr/>
        </p:nvSpPr>
        <p:spPr>
          <a:xfrm>
            <a:off x="6745260" y="2607579"/>
            <a:ext cx="5505195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teaches a</a:t>
            </a:r>
          </a:p>
          <a:p>
            <a:pPr>
              <a:lnSpc>
                <a:spcPct val="80000"/>
              </a:lnSpc>
            </a:pP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2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Samaritan woman</a:t>
            </a:r>
          </a:p>
          <a:p>
            <a:pPr>
              <a:lnSpc>
                <a:spcPct val="80000"/>
              </a:lnSpc>
            </a:pPr>
            <a:r>
              <a:rPr lang="en-US" sz="40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24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60" dirty="0">
                <a:solidFill>
                  <a:srgbClr val="FF0000"/>
                </a:solidFill>
                <a:latin typeface="Comic Sans MS" panose="030F0702030302020204" pitchFamily="66" charset="0"/>
              </a:rPr>
              <a:t>    at Jacob’s well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AB291-C028-4FD2-8420-D8DEFC1F7CAD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JOHN 4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25553C07-60A4-4A61-A179-369A96E337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5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8929E-F547-49DD-ABE0-E7FB68BDE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0" y="1233487"/>
            <a:ext cx="5810250" cy="43910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6F869C6-37D7-4B09-80D9-171B8148B483}"/>
              </a:ext>
            </a:extLst>
          </p:cNvPr>
          <p:cNvSpPr txBox="1"/>
          <p:nvPr/>
        </p:nvSpPr>
        <p:spPr>
          <a:xfrm>
            <a:off x="6533931" y="2752987"/>
            <a:ext cx="559481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0000"/>
                </a:solidFill>
                <a:latin typeface="Comic Sans MS" panose="030F0702030302020204" pitchFamily="66" charset="0"/>
              </a:rPr>
              <a:t>Abraham &amp; Sarah in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11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the Promised Land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E4E56A-B6FF-4BEB-B55F-E69E851B4F4B}"/>
              </a:ext>
            </a:extLst>
          </p:cNvPr>
          <p:cNvSpPr txBox="1"/>
          <p:nvPr/>
        </p:nvSpPr>
        <p:spPr>
          <a:xfrm>
            <a:off x="6552490" y="1266737"/>
            <a:ext cx="559481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Adam &amp; Eve in the  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</a:t>
            </a:r>
            <a:r>
              <a:rPr lang="en-US" sz="24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Garden of Eden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5CA4DB-AE23-449B-BEA4-34AD2F6ADB09}"/>
              </a:ext>
            </a:extLst>
          </p:cNvPr>
          <p:cNvSpPr txBox="1"/>
          <p:nvPr/>
        </p:nvSpPr>
        <p:spPr>
          <a:xfrm>
            <a:off x="6588798" y="4281581"/>
            <a:ext cx="559481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Isaac &amp; Rebekah in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24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32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the south country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81C12F-1718-4B3F-9634-CEEFF5535937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B8138-1F5E-4780-92FD-8B01B8502D10}"/>
              </a:ext>
            </a:extLst>
          </p:cNvPr>
          <p:cNvSpPr txBox="1"/>
          <p:nvPr/>
        </p:nvSpPr>
        <p:spPr>
          <a:xfrm>
            <a:off x="2148200" y="5624512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B2FA5009-3693-4214-B19D-54CBE8A61E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  <p:bldP spid="19" grpId="0"/>
      <p:bldP spid="2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CC6098-7DF5-C097-51BA-407F2A34901A}"/>
              </a:ext>
            </a:extLst>
          </p:cNvPr>
          <p:cNvSpPr txBox="1"/>
          <p:nvPr/>
        </p:nvSpPr>
        <p:spPr>
          <a:xfrm>
            <a:off x="9057785" y="6380938"/>
            <a:ext cx="325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D966"/>
                </a:solidFill>
                <a:latin typeface="Comic Sans MS" panose="030F0702030302020204" pitchFamily="66" charset="0"/>
              </a:rPr>
              <a:t>Tap screen for the answer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2F670C-83DB-4417-B1EF-5193C332F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6" y="1215071"/>
            <a:ext cx="6174171" cy="4434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404F4F-2069-43EA-81AF-7CA3D3CA556D}"/>
              </a:ext>
            </a:extLst>
          </p:cNvPr>
          <p:cNvSpPr txBox="1"/>
          <p:nvPr/>
        </p:nvSpPr>
        <p:spPr>
          <a:xfrm>
            <a:off x="163639" y="5649156"/>
            <a:ext cx="2072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Paula Nash Giltner, www.theglobalgospel.org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738617-FC0E-495D-9D52-AA21843B3AB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DC629-3043-43A7-9AF9-97154E262164}"/>
              </a:ext>
            </a:extLst>
          </p:cNvPr>
          <p:cNvSpPr txBox="1"/>
          <p:nvPr/>
        </p:nvSpPr>
        <p:spPr>
          <a:xfrm>
            <a:off x="6762297" y="1498434"/>
            <a:ext cx="550519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The Sermon on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</a:t>
            </a:r>
            <a:r>
              <a:rPr lang="en-US" sz="20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the Mount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706ADD-B71F-45AA-8645-0A5562AFFF39}"/>
              </a:ext>
            </a:extLst>
          </p:cNvPr>
          <p:cNvSpPr txBox="1"/>
          <p:nvPr/>
        </p:nvSpPr>
        <p:spPr>
          <a:xfrm>
            <a:off x="6753649" y="3379367"/>
            <a:ext cx="5505195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0000"/>
                </a:solidFill>
                <a:latin typeface="Comic Sans MS" panose="030F0702030302020204" pitchFamily="66" charset="0"/>
              </a:rPr>
              <a:t>Feeding the 5,000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A480B4-777B-4161-9DC1-E5907431346D}"/>
              </a:ext>
            </a:extLst>
          </p:cNvPr>
          <p:cNvSpPr txBox="1"/>
          <p:nvPr/>
        </p:nvSpPr>
        <p:spPr>
          <a:xfrm>
            <a:off x="6796886" y="4706225"/>
            <a:ext cx="5352602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Feeding the 4,000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A49B3E5F-9FA2-4767-BEEB-6D0E8BAABA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1" grpId="0"/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2F670C-83DB-4417-B1EF-5193C332F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6" y="1215071"/>
            <a:ext cx="6174171" cy="44349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404F4F-2069-43EA-81AF-7CA3D3CA556D}"/>
              </a:ext>
            </a:extLst>
          </p:cNvPr>
          <p:cNvSpPr txBox="1"/>
          <p:nvPr/>
        </p:nvSpPr>
        <p:spPr>
          <a:xfrm>
            <a:off x="163639" y="5649156"/>
            <a:ext cx="2072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Paula Nash Giltner, www.theglobalgospel.org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738617-FC0E-495D-9D52-AA21843B3AB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DC629-3043-43A7-9AF9-97154E262164}"/>
              </a:ext>
            </a:extLst>
          </p:cNvPr>
          <p:cNvSpPr txBox="1"/>
          <p:nvPr/>
        </p:nvSpPr>
        <p:spPr>
          <a:xfrm>
            <a:off x="6762297" y="1498434"/>
            <a:ext cx="550519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The Sermon on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</a:t>
            </a:r>
            <a:r>
              <a:rPr lang="en-US" sz="20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the Mount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37A791-7DE4-457A-934B-DECF4C9832F3}"/>
              </a:ext>
            </a:extLst>
          </p:cNvPr>
          <p:cNvSpPr txBox="1"/>
          <p:nvPr/>
        </p:nvSpPr>
        <p:spPr>
          <a:xfrm>
            <a:off x="2654965" y="5971816"/>
            <a:ext cx="6882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MATTHEW 5, 6 </a:t>
            </a:r>
            <a:r>
              <a:rPr lang="en-US" sz="3600" b="1" dirty="0">
                <a:solidFill>
                  <a:srgbClr val="66FFFF"/>
                </a:solidFill>
                <a:latin typeface="Comic Sans MS" panose="030F0702030302020204" pitchFamily="66" charset="0"/>
              </a:rPr>
              <a:t>&amp;</a:t>
            </a:r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7 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FEA344CF-EA89-4726-9D16-0AA2B3B8C5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F2CEFA-9682-4CCD-8633-CF12F85584CB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74AB31-36D4-436F-ABA7-E89219D602C5}"/>
              </a:ext>
            </a:extLst>
          </p:cNvPr>
          <p:cNvSpPr txBox="1"/>
          <p:nvPr/>
        </p:nvSpPr>
        <p:spPr>
          <a:xfrm>
            <a:off x="6871000" y="1162874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The old man and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the young man</a:t>
            </a:r>
            <a:endParaRPr lang="en-US" sz="4000" dirty="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997E5-1403-476D-A36F-C87FD4DBC512}"/>
              </a:ext>
            </a:extLst>
          </p:cNvPr>
          <p:cNvSpPr txBox="1"/>
          <p:nvPr/>
        </p:nvSpPr>
        <p:spPr>
          <a:xfrm>
            <a:off x="6862707" y="2842471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The rich man and</a:t>
            </a:r>
          </a:p>
          <a:p>
            <a:pPr>
              <a:lnSpc>
                <a:spcPct val="80000"/>
              </a:lnSpc>
            </a:pP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24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  the poor man</a:t>
            </a:r>
            <a:endParaRPr lang="en-US" sz="4000" spc="-15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08226F-92F0-46A4-AD8A-D61F887DB0A0}"/>
              </a:ext>
            </a:extLst>
          </p:cNvPr>
          <p:cNvSpPr txBox="1"/>
          <p:nvPr/>
        </p:nvSpPr>
        <p:spPr>
          <a:xfrm>
            <a:off x="6904168" y="4488111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The wise man and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24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the foolish man</a:t>
            </a:r>
            <a:endParaRPr lang="en-US" sz="4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85F015-F350-0077-B37E-C19B0518C998}"/>
              </a:ext>
            </a:extLst>
          </p:cNvPr>
          <p:cNvSpPr txBox="1"/>
          <p:nvPr/>
        </p:nvSpPr>
        <p:spPr>
          <a:xfrm>
            <a:off x="427038" y="5727939"/>
            <a:ext cx="1451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Sunday School Sources</a:t>
            </a:r>
          </a:p>
        </p:txBody>
      </p:sp>
      <p:pic>
        <p:nvPicPr>
          <p:cNvPr id="12" name="Picture 11" descr="A cartoon of a building on a hill&#10;&#10;Description automatically generated">
            <a:extLst>
              <a:ext uri="{FF2B5EF4-FFF2-40B4-BE49-F238E27FC236}">
                <a16:creationId xmlns:a16="http://schemas.microsoft.com/office/drawing/2014/main" id="{932FE268-1C03-90C6-CD0B-6E51D610FC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3756" r="1824" b="4946"/>
          <a:stretch/>
        </p:blipFill>
        <p:spPr>
          <a:xfrm>
            <a:off x="496046" y="1092908"/>
            <a:ext cx="6013978" cy="463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2" action="ppaction://hlinksldjump"/>
            <a:extLst>
              <a:ext uri="{FF2B5EF4-FFF2-40B4-BE49-F238E27FC236}">
                <a16:creationId xmlns:a16="http://schemas.microsoft.com/office/drawing/2014/main" id="{9577F66F-2902-47CE-99DF-2C4BE05F7E77}"/>
              </a:ext>
            </a:extLst>
          </p:cNvPr>
          <p:cNvSpPr/>
          <p:nvPr/>
        </p:nvSpPr>
        <p:spPr>
          <a:xfrm>
            <a:off x="-155102" y="8441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CDE50-3A42-4144-AAAE-6FB9D5BB6681}"/>
              </a:ext>
            </a:extLst>
          </p:cNvPr>
          <p:cNvSpPr txBox="1"/>
          <p:nvPr/>
        </p:nvSpPr>
        <p:spPr>
          <a:xfrm>
            <a:off x="427038" y="5727939"/>
            <a:ext cx="14514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Sunday School 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F2CEFA-9682-4CCD-8633-CF12F85584CB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08226F-92F0-46A4-AD8A-D61F887DB0A0}"/>
              </a:ext>
            </a:extLst>
          </p:cNvPr>
          <p:cNvSpPr txBox="1"/>
          <p:nvPr/>
        </p:nvSpPr>
        <p:spPr>
          <a:xfrm>
            <a:off x="6904168" y="4488111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The wise man and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24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the foolish man</a:t>
            </a:r>
            <a:endParaRPr lang="en-US" sz="40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2ADAB8-040E-4A2B-B730-06CE4767BADE}"/>
              </a:ext>
            </a:extLst>
          </p:cNvPr>
          <p:cNvSpPr txBox="1"/>
          <p:nvPr/>
        </p:nvSpPr>
        <p:spPr>
          <a:xfrm>
            <a:off x="7613203" y="5980205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LUKE </a:t>
            </a: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290EA7-6460-4AC3-8172-808389AB21E5}"/>
              </a:ext>
            </a:extLst>
          </p:cNvPr>
          <p:cNvSpPr txBox="1"/>
          <p:nvPr/>
        </p:nvSpPr>
        <p:spPr>
          <a:xfrm>
            <a:off x="1938867" y="5980204"/>
            <a:ext cx="470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MATTHEW 7</a:t>
            </a:r>
          </a:p>
        </p:txBody>
      </p:sp>
      <p:pic>
        <p:nvPicPr>
          <p:cNvPr id="3" name="Picture 2" descr="A cartoon of a building on a hill&#10;&#10;Description automatically generated">
            <a:extLst>
              <a:ext uri="{FF2B5EF4-FFF2-40B4-BE49-F238E27FC236}">
                <a16:creationId xmlns:a16="http://schemas.microsoft.com/office/drawing/2014/main" id="{72CD8C1A-E1DA-23E2-976C-49D96E41C3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3756" r="1824" b="4946"/>
          <a:stretch/>
        </p:blipFill>
        <p:spPr>
          <a:xfrm>
            <a:off x="496046" y="1092908"/>
            <a:ext cx="6013978" cy="463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1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B474E5-42D6-4606-9C19-70CD1246F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8" y="1208014"/>
            <a:ext cx="6189941" cy="4441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B9656A-AE34-454D-B1AC-2922FDCCBB03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35424-87A9-4982-BD50-B0E8C7220526}"/>
              </a:ext>
            </a:extLst>
          </p:cNvPr>
          <p:cNvSpPr txBox="1"/>
          <p:nvPr/>
        </p:nvSpPr>
        <p:spPr>
          <a:xfrm>
            <a:off x="7063390" y="1171263"/>
            <a:ext cx="492447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Jesus helps an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	 </a:t>
            </a:r>
            <a:r>
              <a:rPr lang="en-US" sz="24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injured friend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D29BD-B2CE-4485-84CB-984B89A055B3}"/>
              </a:ext>
            </a:extLst>
          </p:cNvPr>
          <p:cNvSpPr txBox="1"/>
          <p:nvPr/>
        </p:nvSpPr>
        <p:spPr>
          <a:xfrm>
            <a:off x="7055654" y="2850860"/>
            <a:ext cx="492447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heals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leper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5BF0B-186C-453D-8879-14BB77338E44}"/>
              </a:ext>
            </a:extLst>
          </p:cNvPr>
          <p:cNvSpPr txBox="1"/>
          <p:nvPr/>
        </p:nvSpPr>
        <p:spPr>
          <a:xfrm>
            <a:off x="7094330" y="4496500"/>
            <a:ext cx="478797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heals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paralyzed 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FD8AE8-D3CE-4EEE-B6F0-AE66C06AB5D9}"/>
              </a:ext>
            </a:extLst>
          </p:cNvPr>
          <p:cNvSpPr txBox="1"/>
          <p:nvPr/>
        </p:nvSpPr>
        <p:spPr>
          <a:xfrm>
            <a:off x="2781663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4E47C8D5-8E62-4D33-8B0F-E803093812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D70039-3195-4C3B-8E82-A7D29B32A978}"/>
              </a:ext>
            </a:extLst>
          </p:cNvPr>
          <p:cNvSpPr txBox="1"/>
          <p:nvPr/>
        </p:nvSpPr>
        <p:spPr>
          <a:xfrm>
            <a:off x="2781663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474E5-42D6-4606-9C19-70CD1246F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8" y="1208014"/>
            <a:ext cx="6189941" cy="4441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B9656A-AE34-454D-B1AC-2922FDCCBB03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5BF0B-186C-453D-8879-14BB77338E44}"/>
              </a:ext>
            </a:extLst>
          </p:cNvPr>
          <p:cNvSpPr txBox="1"/>
          <p:nvPr/>
        </p:nvSpPr>
        <p:spPr>
          <a:xfrm>
            <a:off x="7094330" y="4496500"/>
            <a:ext cx="4787977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heals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paralyzed 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49D20-8C89-43D4-B42D-F0344A492FC7}"/>
              </a:ext>
            </a:extLst>
          </p:cNvPr>
          <p:cNvSpPr txBox="1"/>
          <p:nvPr/>
        </p:nvSpPr>
        <p:spPr>
          <a:xfrm>
            <a:off x="9140001" y="5913093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LUKE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802088-C704-4BD2-A17F-C183D1305721}"/>
              </a:ext>
            </a:extLst>
          </p:cNvPr>
          <p:cNvSpPr txBox="1"/>
          <p:nvPr/>
        </p:nvSpPr>
        <p:spPr>
          <a:xfrm>
            <a:off x="5658566" y="5917946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MARK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44881B-53BE-487B-BB77-B2962321F89F}"/>
              </a:ext>
            </a:extLst>
          </p:cNvPr>
          <p:cNvSpPr txBox="1"/>
          <p:nvPr/>
        </p:nvSpPr>
        <p:spPr>
          <a:xfrm>
            <a:off x="457950" y="5913092"/>
            <a:ext cx="4273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MATTHEW 9</a:t>
            </a:r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41AA22D1-B0F1-4E54-A81D-630731FD92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0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1E83AF1-12AA-4253-9574-FA8ED6837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/>
          <a:stretch/>
        </p:blipFill>
        <p:spPr>
          <a:xfrm>
            <a:off x="219330" y="1192879"/>
            <a:ext cx="6398003" cy="4476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7755F6-C719-4DC5-823B-9A0AE0E5F051}"/>
              </a:ext>
            </a:extLst>
          </p:cNvPr>
          <p:cNvSpPr txBox="1"/>
          <p:nvPr/>
        </p:nvSpPr>
        <p:spPr>
          <a:xfrm>
            <a:off x="134234" y="3863487"/>
            <a:ext cx="2072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Paula Nash Giltner, www.theglobalgospel.org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2B214-8C07-40EC-8333-A466C627D0D6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8AED3-FDE3-40C4-BD65-9F393989EE15}"/>
              </a:ext>
            </a:extLst>
          </p:cNvPr>
          <p:cNvSpPr txBox="1"/>
          <p:nvPr/>
        </p:nvSpPr>
        <p:spPr>
          <a:xfrm>
            <a:off x="6938112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Jesus raises a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24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330" dirty="0">
                <a:solidFill>
                  <a:srgbClr val="66FFFF"/>
                </a:solidFill>
                <a:latin typeface="Comic Sans MS" panose="030F0702030302020204" pitchFamily="66" charset="0"/>
              </a:rPr>
              <a:t>widow’s son at Nain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AE122-AEB0-4A8F-9351-0AC6ECA905AB}"/>
              </a:ext>
            </a:extLst>
          </p:cNvPr>
          <p:cNvSpPr txBox="1"/>
          <p:nvPr/>
        </p:nvSpPr>
        <p:spPr>
          <a:xfrm>
            <a:off x="6929819" y="285086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Jesus raises 	 	</a:t>
            </a:r>
            <a:r>
              <a:rPr lang="en-US" sz="36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Lazarus at Bethany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C2A31-B301-4AD7-AE22-951B6C1E1308}"/>
              </a:ext>
            </a:extLst>
          </p:cNvPr>
          <p:cNvSpPr txBox="1"/>
          <p:nvPr/>
        </p:nvSpPr>
        <p:spPr>
          <a:xfrm>
            <a:off x="6971280" y="4496500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Jesus heals a sick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 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man in Galilee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D5AC2DD7-F781-4F43-AE06-AA83A6205A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1E83AF1-12AA-4253-9574-FA8ED6837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/>
          <a:stretch/>
        </p:blipFill>
        <p:spPr>
          <a:xfrm>
            <a:off x="219330" y="1192879"/>
            <a:ext cx="6398003" cy="44765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7755F6-C719-4DC5-823B-9A0AE0E5F051}"/>
              </a:ext>
            </a:extLst>
          </p:cNvPr>
          <p:cNvSpPr txBox="1"/>
          <p:nvPr/>
        </p:nvSpPr>
        <p:spPr>
          <a:xfrm>
            <a:off x="134234" y="3863487"/>
            <a:ext cx="20720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Paula Nash Giltner, www.theglobalgospel.org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62B214-8C07-40EC-8333-A466C627D0D6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8AED3-FDE3-40C4-BD65-9F393989EE15}"/>
              </a:ext>
            </a:extLst>
          </p:cNvPr>
          <p:cNvSpPr txBox="1"/>
          <p:nvPr/>
        </p:nvSpPr>
        <p:spPr>
          <a:xfrm>
            <a:off x="6938112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Jesus raises a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24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330" dirty="0">
                <a:solidFill>
                  <a:srgbClr val="66FFFF"/>
                </a:solidFill>
                <a:latin typeface="Comic Sans MS" panose="030F0702030302020204" pitchFamily="66" charset="0"/>
              </a:rPr>
              <a:t>widow’s son at Nain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956E92-2B71-461F-A1DB-A61E06E9C9C7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LUKE 7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59A9D1CA-FAE3-4C6F-BD1C-2F8BF3A049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8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89EE2A9-3052-48BB-96F4-2B8F81143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" r="1260"/>
          <a:stretch/>
        </p:blipFill>
        <p:spPr>
          <a:xfrm>
            <a:off x="180269" y="1070295"/>
            <a:ext cx="6277891" cy="4723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5D42E-4755-455E-9CF2-3BD7FEC0DF9D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5EF53-3224-47EB-8EB3-2655FB7B509A}"/>
              </a:ext>
            </a:extLst>
          </p:cNvPr>
          <p:cNvSpPr txBox="1"/>
          <p:nvPr/>
        </p:nvSpPr>
        <p:spPr>
          <a:xfrm>
            <a:off x="6795499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Parable of workers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in the vineyard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7E9DF-423A-4839-949D-D61DF9C183E1}"/>
              </a:ext>
            </a:extLst>
          </p:cNvPr>
          <p:cNvSpPr txBox="1"/>
          <p:nvPr/>
        </p:nvSpPr>
        <p:spPr>
          <a:xfrm>
            <a:off x="6787206" y="285086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8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sower</a:t>
            </a:r>
            <a:endParaRPr lang="en-US" sz="4000" spc="-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60017-34BE-4A84-A80C-B4C85ACB8BAE}"/>
              </a:ext>
            </a:extLst>
          </p:cNvPr>
          <p:cNvSpPr txBox="1"/>
          <p:nvPr/>
        </p:nvSpPr>
        <p:spPr>
          <a:xfrm>
            <a:off x="6828667" y="4496500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	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unforgiving servant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6C925-F4FF-41AB-A5C7-A3E598E9C092}"/>
              </a:ext>
            </a:extLst>
          </p:cNvPr>
          <p:cNvSpPr txBox="1"/>
          <p:nvPr/>
        </p:nvSpPr>
        <p:spPr>
          <a:xfrm>
            <a:off x="128082" y="447832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-5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AA8062D7-6EF5-4628-A87A-138DED4F0F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C40E814-3960-4D15-9D13-4A073E2C9496}"/>
              </a:ext>
            </a:extLst>
          </p:cNvPr>
          <p:cNvSpPr txBox="1"/>
          <p:nvPr/>
        </p:nvSpPr>
        <p:spPr>
          <a:xfrm>
            <a:off x="128082" y="447832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-5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9EE2A9-3052-48BB-96F4-2B8F81143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" r="1260"/>
          <a:stretch/>
        </p:blipFill>
        <p:spPr>
          <a:xfrm>
            <a:off x="180269" y="1070295"/>
            <a:ext cx="6277891" cy="4723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5D42E-4755-455E-9CF2-3BD7FEC0DF9D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7E9DF-423A-4839-949D-D61DF9C183E1}"/>
              </a:ext>
            </a:extLst>
          </p:cNvPr>
          <p:cNvSpPr txBox="1"/>
          <p:nvPr/>
        </p:nvSpPr>
        <p:spPr>
          <a:xfrm>
            <a:off x="6787206" y="285086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8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  sower</a:t>
            </a:r>
            <a:endParaRPr lang="en-US" sz="4000" spc="-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621F8-133B-43DE-8D5F-940A7DAFDEAD}"/>
              </a:ext>
            </a:extLst>
          </p:cNvPr>
          <p:cNvSpPr txBox="1"/>
          <p:nvPr/>
        </p:nvSpPr>
        <p:spPr>
          <a:xfrm>
            <a:off x="9198724" y="5913093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LUKE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91E589-1D4A-40FF-9A26-DA052BAFC8A3}"/>
              </a:ext>
            </a:extLst>
          </p:cNvPr>
          <p:cNvSpPr txBox="1"/>
          <p:nvPr/>
        </p:nvSpPr>
        <p:spPr>
          <a:xfrm>
            <a:off x="5792790" y="5917946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MARK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AC3CF-232F-4FA6-BA62-471F23BB151A}"/>
              </a:ext>
            </a:extLst>
          </p:cNvPr>
          <p:cNvSpPr txBox="1"/>
          <p:nvPr/>
        </p:nvSpPr>
        <p:spPr>
          <a:xfrm>
            <a:off x="344957" y="5913092"/>
            <a:ext cx="470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100" dirty="0">
                <a:solidFill>
                  <a:srgbClr val="FF0000"/>
                </a:solidFill>
                <a:latin typeface="Comic Sans MS" panose="030F0702030302020204" pitchFamily="66" charset="0"/>
              </a:rPr>
              <a:t>MATTHEW 13</a:t>
            </a:r>
          </a:p>
        </p:txBody>
      </p: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BB0A75FE-5A4D-430A-86D1-2B3953AD81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3BE21A-1506-4504-972D-E63E3B8F120E}"/>
              </a:ext>
            </a:extLst>
          </p:cNvPr>
          <p:cNvSpPr txBox="1"/>
          <p:nvPr/>
        </p:nvSpPr>
        <p:spPr>
          <a:xfrm>
            <a:off x="2148200" y="5624512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8929E-F547-49DD-ABE0-E7FB68BDE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0" y="1233487"/>
            <a:ext cx="5810250" cy="4391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4C2936-6F4F-4285-93EE-8615EBF562B2}"/>
              </a:ext>
            </a:extLst>
          </p:cNvPr>
          <p:cNvSpPr txBox="1"/>
          <p:nvPr/>
        </p:nvSpPr>
        <p:spPr>
          <a:xfrm>
            <a:off x="3509807" y="5901864"/>
            <a:ext cx="516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GENESIS 2 &amp; 3</a:t>
            </a:r>
            <a:endParaRPr lang="en-US" sz="4800" b="1" spc="-400" dirty="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81C12F-1718-4B3F-9634-CEEFF5535937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504F6B-FE58-4292-BA05-AA17A508E0AE}"/>
              </a:ext>
            </a:extLst>
          </p:cNvPr>
          <p:cNvSpPr txBox="1"/>
          <p:nvPr/>
        </p:nvSpPr>
        <p:spPr>
          <a:xfrm>
            <a:off x="6552490" y="1266737"/>
            <a:ext cx="5594811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Adam &amp; Eve in the  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 </a:t>
            </a:r>
            <a:r>
              <a:rPr lang="en-US" sz="24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Garden of Eden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FBD9D5A7-EF27-42EA-AAB7-CC8314217A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3F69C-FCC9-43B8-BB35-8226C0367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1" y="1208015"/>
            <a:ext cx="6186646" cy="4441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DB0D6A-8622-45CF-BA44-19B3400D51AE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D31E7-2656-4370-9F35-58EA618EBB3E}"/>
              </a:ext>
            </a:extLst>
          </p:cNvPr>
          <p:cNvSpPr txBox="1"/>
          <p:nvPr/>
        </p:nvSpPr>
        <p:spPr>
          <a:xfrm>
            <a:off x="6728387" y="1162874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Jesus calms a storm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 </a:t>
            </a:r>
            <a:r>
              <a:rPr lang="en-US" sz="4000" spc="-350" dirty="0">
                <a:solidFill>
                  <a:srgbClr val="66FFFF"/>
                </a:solidFill>
                <a:latin typeface="Comic Sans MS" panose="030F0702030302020204" pitchFamily="66" charset="0"/>
              </a:rPr>
              <a:t>on the Sea of Galilee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91FA8-96CD-4974-98AC-A54ABFA073AA}"/>
              </a:ext>
            </a:extLst>
          </p:cNvPr>
          <p:cNvSpPr txBox="1"/>
          <p:nvPr/>
        </p:nvSpPr>
        <p:spPr>
          <a:xfrm>
            <a:off x="6720094" y="259919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60" dirty="0">
                <a:solidFill>
                  <a:srgbClr val="FF0000"/>
                </a:solidFill>
                <a:latin typeface="Comic Sans MS" panose="030F0702030302020204" pitchFamily="66" charset="0"/>
              </a:rPr>
              <a:t>Jesus invites Peter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2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to walk on water</a:t>
            </a:r>
            <a:endParaRPr lang="en-US" sz="4000" spc="-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1FCB7-08BD-4921-A5EE-459BCA0FF16E}"/>
              </a:ext>
            </a:extLst>
          </p:cNvPr>
          <p:cNvSpPr txBox="1"/>
          <p:nvPr/>
        </p:nvSpPr>
        <p:spPr>
          <a:xfrm>
            <a:off x="6761555" y="4018327"/>
            <a:ext cx="5132730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6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6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tells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8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00" dirty="0">
                <a:solidFill>
                  <a:srgbClr val="FFFF00"/>
                </a:solidFill>
                <a:latin typeface="Comic Sans MS" panose="030F0702030302020204" pitchFamily="66" charset="0"/>
              </a:rPr>
              <a:t>fishermen where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to find fish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6F390-92B1-4AB3-9B2B-E05812E45B22}"/>
              </a:ext>
            </a:extLst>
          </p:cNvPr>
          <p:cNvSpPr txBox="1"/>
          <p:nvPr/>
        </p:nvSpPr>
        <p:spPr>
          <a:xfrm>
            <a:off x="2471270" y="5655578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C9553E6B-FFBD-4929-8393-DE7C4B6803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5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528541E-32D5-467E-8CB1-8EC58DC245BC}"/>
              </a:ext>
            </a:extLst>
          </p:cNvPr>
          <p:cNvSpPr txBox="1"/>
          <p:nvPr/>
        </p:nvSpPr>
        <p:spPr>
          <a:xfrm>
            <a:off x="2471270" y="5655578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3F69C-FCC9-43B8-BB35-8226C0367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1" y="1208015"/>
            <a:ext cx="6186646" cy="4441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DB0D6A-8622-45CF-BA44-19B3400D51AE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D31E7-2656-4370-9F35-58EA618EBB3E}"/>
              </a:ext>
            </a:extLst>
          </p:cNvPr>
          <p:cNvSpPr txBox="1"/>
          <p:nvPr/>
        </p:nvSpPr>
        <p:spPr>
          <a:xfrm>
            <a:off x="6728387" y="1162874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Jesus calms a storm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 </a:t>
            </a:r>
            <a:r>
              <a:rPr lang="en-US" sz="4000" spc="-350" dirty="0">
                <a:solidFill>
                  <a:srgbClr val="66FFFF"/>
                </a:solidFill>
                <a:latin typeface="Comic Sans MS" panose="030F0702030302020204" pitchFamily="66" charset="0"/>
              </a:rPr>
              <a:t>on the Sea of Galilee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CEC33C-3579-4B35-BFEE-3BEC88F2DAE4}"/>
              </a:ext>
            </a:extLst>
          </p:cNvPr>
          <p:cNvSpPr txBox="1"/>
          <p:nvPr/>
        </p:nvSpPr>
        <p:spPr>
          <a:xfrm>
            <a:off x="9140001" y="5913093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LUKE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1264A8-F7DA-404E-8F4D-B505E3D477A1}"/>
              </a:ext>
            </a:extLst>
          </p:cNvPr>
          <p:cNvSpPr txBox="1"/>
          <p:nvPr/>
        </p:nvSpPr>
        <p:spPr>
          <a:xfrm>
            <a:off x="5658566" y="5917946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MARK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30F93F-5BF5-44B1-BF55-C7933C5C898C}"/>
              </a:ext>
            </a:extLst>
          </p:cNvPr>
          <p:cNvSpPr txBox="1"/>
          <p:nvPr/>
        </p:nvSpPr>
        <p:spPr>
          <a:xfrm>
            <a:off x="457950" y="5913092"/>
            <a:ext cx="4273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MATTHEW 8</a:t>
            </a:r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0EA2A46D-EE56-4715-B074-2249681307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3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35985B8-6D81-4CAA-ADA9-B75DC15ED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r="2366"/>
          <a:stretch/>
        </p:blipFill>
        <p:spPr>
          <a:xfrm>
            <a:off x="304932" y="1185862"/>
            <a:ext cx="6161622" cy="4486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7BEC7F-23BA-4EE0-81AA-BFE3FA44E56B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A52806-04AF-4A60-893B-6AA1CB740D00}"/>
              </a:ext>
            </a:extLst>
          </p:cNvPr>
          <p:cNvSpPr txBox="1"/>
          <p:nvPr/>
        </p:nvSpPr>
        <p:spPr>
          <a:xfrm>
            <a:off x="6820666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Jesus cures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</a:t>
            </a:r>
            <a:r>
              <a:rPr lang="en-US" sz="20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</a:t>
            </a:r>
            <a:r>
              <a:rPr lang="en-US" sz="4000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sick girl’s fever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AF5261-5F0E-4F4B-AD97-C9850DF698D4}"/>
              </a:ext>
            </a:extLst>
          </p:cNvPr>
          <p:cNvSpPr txBox="1"/>
          <p:nvPr/>
        </p:nvSpPr>
        <p:spPr>
          <a:xfrm>
            <a:off x="6812373" y="2850860"/>
            <a:ext cx="5279055" cy="137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comforts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the dying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EAC351-EA2F-4FF7-9C51-C7DA7EEC535A}"/>
              </a:ext>
            </a:extLst>
          </p:cNvPr>
          <p:cNvSpPr txBox="1"/>
          <p:nvPr/>
        </p:nvSpPr>
        <p:spPr>
          <a:xfrm>
            <a:off x="6853834" y="4496500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raises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Jairus’ daughter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A58F5-7976-40F7-9A29-0E37C1035292}"/>
              </a:ext>
            </a:extLst>
          </p:cNvPr>
          <p:cNvSpPr txBox="1"/>
          <p:nvPr/>
        </p:nvSpPr>
        <p:spPr>
          <a:xfrm>
            <a:off x="204360" y="395833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4E00918E-AA8E-49F6-8614-4378A2567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7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7BEC7F-23BA-4EE0-81AA-BFE3FA44E56B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7B2CE-7877-4232-9DFE-E057F92B99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r="2366"/>
          <a:stretch/>
        </p:blipFill>
        <p:spPr>
          <a:xfrm>
            <a:off x="304932" y="1185862"/>
            <a:ext cx="6161622" cy="4486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EAC351-EA2F-4FF7-9C51-C7DA7EEC535A}"/>
              </a:ext>
            </a:extLst>
          </p:cNvPr>
          <p:cNvSpPr txBox="1"/>
          <p:nvPr/>
        </p:nvSpPr>
        <p:spPr>
          <a:xfrm>
            <a:off x="6853834" y="4496500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raises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</a:t>
            </a:r>
            <a:r>
              <a:rPr lang="en-US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Jairus’ daughter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200CA3-E0D5-4468-AD6B-E417618047B0}"/>
              </a:ext>
            </a:extLst>
          </p:cNvPr>
          <p:cNvSpPr txBox="1"/>
          <p:nvPr/>
        </p:nvSpPr>
        <p:spPr>
          <a:xfrm>
            <a:off x="9140001" y="5913093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LUKE 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BAF6AC-7AA0-499F-9BBF-0DB9A058FBA7}"/>
              </a:ext>
            </a:extLst>
          </p:cNvPr>
          <p:cNvSpPr txBox="1"/>
          <p:nvPr/>
        </p:nvSpPr>
        <p:spPr>
          <a:xfrm>
            <a:off x="5658566" y="5917946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MARK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5BCB4-BA73-4133-B128-3E39410B7A9B}"/>
              </a:ext>
            </a:extLst>
          </p:cNvPr>
          <p:cNvSpPr txBox="1"/>
          <p:nvPr/>
        </p:nvSpPr>
        <p:spPr>
          <a:xfrm>
            <a:off x="457950" y="5913092"/>
            <a:ext cx="4273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MATTHEW 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57C147-D8D6-4083-8B50-23BA0A2EB80C}"/>
              </a:ext>
            </a:extLst>
          </p:cNvPr>
          <p:cNvSpPr txBox="1"/>
          <p:nvPr/>
        </p:nvSpPr>
        <p:spPr>
          <a:xfrm>
            <a:off x="204360" y="395833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B6E87370-4FCD-4F89-AF7D-41F9CABB63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4D16374-5184-45FA-95EB-CF5B2AA2C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r="2942"/>
          <a:stretch/>
        </p:blipFill>
        <p:spPr>
          <a:xfrm>
            <a:off x="219330" y="1184489"/>
            <a:ext cx="6382505" cy="44765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68751A-226C-4C40-B912-740CC1A4708D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D9692-CAE5-41AB-9E5C-026EBA3AC120}"/>
              </a:ext>
            </a:extLst>
          </p:cNvPr>
          <p:cNvSpPr txBox="1"/>
          <p:nvPr/>
        </p:nvSpPr>
        <p:spPr>
          <a:xfrm>
            <a:off x="6938428" y="1154485"/>
            <a:ext cx="548007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Taking a collection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for the poor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84619-9850-40BD-BCF0-CEF6DE449E9B}"/>
              </a:ext>
            </a:extLst>
          </p:cNvPr>
          <p:cNvSpPr txBox="1"/>
          <p:nvPr/>
        </p:nvSpPr>
        <p:spPr>
          <a:xfrm>
            <a:off x="6929819" y="2615968"/>
            <a:ext cx="548007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60" dirty="0">
                <a:solidFill>
                  <a:srgbClr val="FF0000"/>
                </a:solidFill>
                <a:latin typeface="Comic Sans MS" panose="030F0702030302020204" pitchFamily="66" charset="0"/>
              </a:rPr>
              <a:t>Giving alms to the</a:t>
            </a:r>
          </a:p>
          <a:p>
            <a:pPr>
              <a:lnSpc>
                <a:spcPct val="80000"/>
              </a:lnSpc>
            </a:pPr>
            <a:r>
              <a:rPr lang="en-US" sz="4000" spc="-26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poor</a:t>
            </a:r>
            <a:endParaRPr lang="en-US" sz="4000" spc="-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E1417-AD98-4B6D-8AF1-D63FD564581B}"/>
              </a:ext>
            </a:extLst>
          </p:cNvPr>
          <p:cNvSpPr txBox="1"/>
          <p:nvPr/>
        </p:nvSpPr>
        <p:spPr>
          <a:xfrm>
            <a:off x="6972859" y="4009938"/>
            <a:ext cx="5328178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Feeding the 5,000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with five loaves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36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and two fish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3CE40-867C-4810-A17F-B327FA251D62}"/>
              </a:ext>
            </a:extLst>
          </p:cNvPr>
          <p:cNvSpPr txBox="1"/>
          <p:nvPr/>
        </p:nvSpPr>
        <p:spPr>
          <a:xfrm>
            <a:off x="136471" y="3951215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F2AA10AA-9F01-4C71-AF91-13FA519DF4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2CA373A-1D70-44CB-BCEF-C6EDF528905A}"/>
              </a:ext>
            </a:extLst>
          </p:cNvPr>
          <p:cNvSpPr txBox="1"/>
          <p:nvPr/>
        </p:nvSpPr>
        <p:spPr>
          <a:xfrm>
            <a:off x="136471" y="3951215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D16374-5184-45FA-95EB-CF5B2AA2C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r="2942"/>
          <a:stretch/>
        </p:blipFill>
        <p:spPr>
          <a:xfrm>
            <a:off x="219330" y="1184489"/>
            <a:ext cx="6382505" cy="44765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F68751A-226C-4C40-B912-740CC1A4708D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E1417-AD98-4B6D-8AF1-D63FD564581B}"/>
              </a:ext>
            </a:extLst>
          </p:cNvPr>
          <p:cNvSpPr txBox="1"/>
          <p:nvPr/>
        </p:nvSpPr>
        <p:spPr>
          <a:xfrm>
            <a:off x="6972859" y="4009938"/>
            <a:ext cx="5328178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00" dirty="0">
                <a:solidFill>
                  <a:srgbClr val="FFFF00"/>
                </a:solidFill>
                <a:latin typeface="Comic Sans MS" panose="030F0702030302020204" pitchFamily="66" charset="0"/>
              </a:rPr>
              <a:t>Feeding the 5,000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 </a:t>
            </a:r>
            <a:r>
              <a:rPr lang="en-US" sz="28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with five loaves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36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FF00"/>
                </a:solidFill>
                <a:latin typeface="Comic Sans MS" panose="030F0702030302020204" pitchFamily="66" charset="0"/>
              </a:rPr>
              <a:t> and two fish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F2CA7B-768B-4EF5-8D4B-C7A1E83037F5}"/>
              </a:ext>
            </a:extLst>
          </p:cNvPr>
          <p:cNvSpPr txBox="1"/>
          <p:nvPr/>
        </p:nvSpPr>
        <p:spPr>
          <a:xfrm>
            <a:off x="6844575" y="5913093"/>
            <a:ext cx="2412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LUKE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1790-9281-4F13-9858-38D77707E700}"/>
              </a:ext>
            </a:extLst>
          </p:cNvPr>
          <p:cNvSpPr txBox="1"/>
          <p:nvPr/>
        </p:nvSpPr>
        <p:spPr>
          <a:xfrm>
            <a:off x="4353042" y="5917946"/>
            <a:ext cx="2412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MARK 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AF1F5-9FCE-4ADB-8990-7ABF1C93B7D9}"/>
              </a:ext>
            </a:extLst>
          </p:cNvPr>
          <p:cNvSpPr txBox="1"/>
          <p:nvPr/>
        </p:nvSpPr>
        <p:spPr>
          <a:xfrm>
            <a:off x="-28612" y="5913092"/>
            <a:ext cx="4273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MATTHEW 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AC1F5F-A80E-4834-AB28-358BDDB79350}"/>
              </a:ext>
            </a:extLst>
          </p:cNvPr>
          <p:cNvSpPr txBox="1"/>
          <p:nvPr/>
        </p:nvSpPr>
        <p:spPr>
          <a:xfrm>
            <a:off x="9387840" y="5914491"/>
            <a:ext cx="2412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JOHN 6</a:t>
            </a:r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3698F537-9E60-4E82-832D-DA5997492B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B7ECFD-91C0-40B8-B7D9-F9B9892D0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7" y="1212185"/>
            <a:ext cx="6179817" cy="4428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9EB87-7228-48F1-B595-DB77518A7E8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2C9D0-8B01-4016-A72A-45E7EBE86E28}"/>
              </a:ext>
            </a:extLst>
          </p:cNvPr>
          <p:cNvSpPr txBox="1"/>
          <p:nvPr/>
        </p:nvSpPr>
        <p:spPr>
          <a:xfrm>
            <a:off x="6761943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The transfiguration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of Jesus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63808D-3DCF-44D8-A8E1-DD14747176F1}"/>
              </a:ext>
            </a:extLst>
          </p:cNvPr>
          <p:cNvSpPr txBox="1"/>
          <p:nvPr/>
        </p:nvSpPr>
        <p:spPr>
          <a:xfrm>
            <a:off x="6753650" y="285086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The ascension of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US" sz="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to heaven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3DEE71-3BEA-4FA1-93C3-B4A83537F85D}"/>
              </a:ext>
            </a:extLst>
          </p:cNvPr>
          <p:cNvSpPr txBox="1"/>
          <p:nvPr/>
        </p:nvSpPr>
        <p:spPr>
          <a:xfrm>
            <a:off x="6795111" y="4496500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The return of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Jesus from heaven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D1B1B5-908C-4C93-9A55-F67273C02472}"/>
              </a:ext>
            </a:extLst>
          </p:cNvPr>
          <p:cNvSpPr txBox="1"/>
          <p:nvPr/>
        </p:nvSpPr>
        <p:spPr>
          <a:xfrm>
            <a:off x="2471270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9FC64153-A661-4B30-83DD-3BC033FB3F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0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391A27A-D34F-4A10-B703-A4DE253CD0CE}"/>
              </a:ext>
            </a:extLst>
          </p:cNvPr>
          <p:cNvSpPr txBox="1"/>
          <p:nvPr/>
        </p:nvSpPr>
        <p:spPr>
          <a:xfrm>
            <a:off x="2471270" y="5647189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7ECFD-91C0-40B8-B7D9-F9B9892D0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7" y="1212185"/>
            <a:ext cx="6179817" cy="4428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9EB87-7228-48F1-B595-DB77518A7E88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2C9D0-8B01-4016-A72A-45E7EBE86E28}"/>
              </a:ext>
            </a:extLst>
          </p:cNvPr>
          <p:cNvSpPr txBox="1"/>
          <p:nvPr/>
        </p:nvSpPr>
        <p:spPr>
          <a:xfrm>
            <a:off x="6761943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The transfiguration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of Jesus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98DD4A-2869-43A1-A35A-F9B8919919CD}"/>
              </a:ext>
            </a:extLst>
          </p:cNvPr>
          <p:cNvSpPr txBox="1"/>
          <p:nvPr/>
        </p:nvSpPr>
        <p:spPr>
          <a:xfrm>
            <a:off x="9198724" y="5913093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LUKE 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81F3B8-3671-421E-93D3-C4B9A62B7787}"/>
              </a:ext>
            </a:extLst>
          </p:cNvPr>
          <p:cNvSpPr txBox="1"/>
          <p:nvPr/>
        </p:nvSpPr>
        <p:spPr>
          <a:xfrm>
            <a:off x="5792790" y="5917946"/>
            <a:ext cx="2653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MARK 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F5F3D5-C020-434B-9899-DBCE81807EB5}"/>
              </a:ext>
            </a:extLst>
          </p:cNvPr>
          <p:cNvSpPr txBox="1"/>
          <p:nvPr/>
        </p:nvSpPr>
        <p:spPr>
          <a:xfrm>
            <a:off x="344957" y="5913092"/>
            <a:ext cx="470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-100" dirty="0">
                <a:solidFill>
                  <a:srgbClr val="66FFFF"/>
                </a:solidFill>
                <a:latin typeface="Comic Sans MS" panose="030F0702030302020204" pitchFamily="66" charset="0"/>
              </a:rPr>
              <a:t>MATTHEW 17</a:t>
            </a:r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8A1D5D9A-01F5-4ECF-886D-B656DA1EBB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749B98A-7C94-40DA-B53E-601E7CE30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7" y="1087685"/>
            <a:ext cx="6378739" cy="4702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737F95-1FC2-4ABB-86E2-DD513CF3832B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D3AE5-D26B-4C92-B35B-64163CFCF120}"/>
              </a:ext>
            </a:extLst>
          </p:cNvPr>
          <p:cNvSpPr txBox="1"/>
          <p:nvPr/>
        </p:nvSpPr>
        <p:spPr>
          <a:xfrm>
            <a:off x="6770332" y="1171263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Jesus heals blind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36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450" dirty="0">
                <a:solidFill>
                  <a:srgbClr val="66FFFF"/>
                </a:solidFill>
                <a:latin typeface="Comic Sans MS" panose="030F0702030302020204" pitchFamily="66" charset="0"/>
              </a:rPr>
              <a:t>Bartimaeus at Jericho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1BF99-7739-42B1-881F-2D5E65E8AB76}"/>
              </a:ext>
            </a:extLst>
          </p:cNvPr>
          <p:cNvSpPr txBox="1"/>
          <p:nvPr/>
        </p:nvSpPr>
        <p:spPr>
          <a:xfrm>
            <a:off x="6762039" y="2850860"/>
            <a:ext cx="541318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heals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50" dirty="0">
                <a:solidFill>
                  <a:srgbClr val="FF0000"/>
                </a:solidFill>
                <a:latin typeface="Comic Sans MS" panose="030F0702030302020204" pitchFamily="66" charset="0"/>
              </a:rPr>
              <a:t>man born blind</a:t>
            </a:r>
            <a:endParaRPr lang="en-US" sz="4000" spc="-15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5FCB1-555E-40D6-AFC7-0C90667086D1}"/>
              </a:ext>
            </a:extLst>
          </p:cNvPr>
          <p:cNvSpPr txBox="1"/>
          <p:nvPr/>
        </p:nvSpPr>
        <p:spPr>
          <a:xfrm>
            <a:off x="6803500" y="4496500"/>
            <a:ext cx="5371722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heals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</a:t>
            </a:r>
            <a:r>
              <a:rPr lang="en-US" sz="32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60" dirty="0">
                <a:solidFill>
                  <a:srgbClr val="FFFF00"/>
                </a:solidFill>
                <a:latin typeface="Comic Sans MS" panose="030F0702030302020204" pitchFamily="66" charset="0"/>
              </a:rPr>
              <a:t>leper at Capernaum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7677FA-5BD8-4DD7-BAF3-5411A10C6F33}"/>
              </a:ext>
            </a:extLst>
          </p:cNvPr>
          <p:cNvSpPr txBox="1"/>
          <p:nvPr/>
        </p:nvSpPr>
        <p:spPr>
          <a:xfrm>
            <a:off x="4815685" y="5793361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https://polination.files.wordpress.com/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5116463E-4A09-42F9-B9F0-4FD38030F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7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749B98A-7C94-40DA-B53E-601E7CE30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7" y="1087685"/>
            <a:ext cx="6378739" cy="4702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737F95-1FC2-4ABB-86E2-DD513CF3832B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1BF99-7739-42B1-881F-2D5E65E8AB76}"/>
              </a:ext>
            </a:extLst>
          </p:cNvPr>
          <p:cNvSpPr txBox="1"/>
          <p:nvPr/>
        </p:nvSpPr>
        <p:spPr>
          <a:xfrm>
            <a:off x="6762039" y="2850860"/>
            <a:ext cx="5413183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heals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50" dirty="0">
                <a:solidFill>
                  <a:srgbClr val="FF0000"/>
                </a:solidFill>
                <a:latin typeface="Comic Sans MS" panose="030F0702030302020204" pitchFamily="66" charset="0"/>
              </a:rPr>
              <a:t>man born blind</a:t>
            </a:r>
            <a:endParaRPr lang="en-US" sz="4000" spc="-15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7677FA-5BD8-4DD7-BAF3-5411A10C6F33}"/>
              </a:ext>
            </a:extLst>
          </p:cNvPr>
          <p:cNvSpPr txBox="1"/>
          <p:nvPr/>
        </p:nvSpPr>
        <p:spPr>
          <a:xfrm>
            <a:off x="4815685" y="5793361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https://polination.files.wordpress.com/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4B323E-F42B-478A-A263-0C357568E9A4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JOHN 9</a:t>
            </a: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15E4872C-49D0-49F1-BC17-3771BAECA0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15AC01-DC2D-4809-81A2-6A2ABB084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2324"/>
          <a:stretch/>
        </p:blipFill>
        <p:spPr>
          <a:xfrm>
            <a:off x="313190" y="1261174"/>
            <a:ext cx="6398003" cy="44765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3D3AFF-7FA0-4191-AD1F-321DB58236AA}"/>
              </a:ext>
            </a:extLst>
          </p:cNvPr>
          <p:cNvSpPr txBox="1"/>
          <p:nvPr/>
        </p:nvSpPr>
        <p:spPr>
          <a:xfrm>
            <a:off x="7068244" y="4606273"/>
            <a:ext cx="4869289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Adam and Eve</a:t>
            </a:r>
          </a:p>
          <a:p>
            <a:pPr>
              <a:lnSpc>
                <a:spcPct val="80000"/>
              </a:lnSpc>
            </a:pP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2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4000" spc="-250" dirty="0">
                <a:solidFill>
                  <a:srgbClr val="FFFF00"/>
                </a:solidFill>
                <a:latin typeface="Comic Sans MS" panose="030F0702030302020204" pitchFamily="66" charset="0"/>
              </a:rPr>
              <a:t>disobey God</a:t>
            </a:r>
            <a:endParaRPr lang="en-US" sz="4000" spc="-15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A38834-BDA2-41AD-9D75-FA701FB3F643}"/>
              </a:ext>
            </a:extLst>
          </p:cNvPr>
          <p:cNvSpPr txBox="1"/>
          <p:nvPr/>
        </p:nvSpPr>
        <p:spPr>
          <a:xfrm>
            <a:off x="7028882" y="3062682"/>
            <a:ext cx="4869289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The serpent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2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disobeys God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7625CF-6637-48B9-BAF7-C4B63E686722}"/>
              </a:ext>
            </a:extLst>
          </p:cNvPr>
          <p:cNvSpPr txBox="1"/>
          <p:nvPr/>
        </p:nvSpPr>
        <p:spPr>
          <a:xfrm>
            <a:off x="7043078" y="1060205"/>
            <a:ext cx="4869289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Adam and Eve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24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32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and the serpent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  </a:t>
            </a:r>
            <a:r>
              <a:rPr lang="en-US" sz="24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   all disobey God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4D68D6-AF5A-4C88-BCAE-4561A9408B8F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4D1448-6835-49B9-A8D7-C8CCFC88D115}"/>
              </a:ext>
            </a:extLst>
          </p:cNvPr>
          <p:cNvSpPr txBox="1"/>
          <p:nvPr/>
        </p:nvSpPr>
        <p:spPr>
          <a:xfrm>
            <a:off x="198303" y="4074080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3B27DFBC-992F-42C7-809F-DEC241DDD8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C74696-7E94-1D30-5730-C3DBF24827EA}"/>
              </a:ext>
            </a:extLst>
          </p:cNvPr>
          <p:cNvSpPr txBox="1"/>
          <p:nvPr/>
        </p:nvSpPr>
        <p:spPr>
          <a:xfrm>
            <a:off x="9057785" y="6380938"/>
            <a:ext cx="3134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D966"/>
                </a:solidFill>
                <a:latin typeface="Comic Sans MS" panose="030F0702030302020204" pitchFamily="66" charset="0"/>
              </a:rPr>
              <a:t>Tap screen for the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4BC915-60FB-4253-99DD-8A7C9F7A7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3" y="1210108"/>
            <a:ext cx="6146275" cy="4444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1EBBD1-BD35-40A2-A7CE-AEAAF45F8EB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8F6FBE-ED10-47AE-86A6-D7CC3B99E164}"/>
              </a:ext>
            </a:extLst>
          </p:cNvPr>
          <p:cNvSpPr txBox="1"/>
          <p:nvPr/>
        </p:nvSpPr>
        <p:spPr>
          <a:xfrm>
            <a:off x="6871000" y="119643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16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good Samaritan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5AD09-BCEF-47B8-BC7C-28912A5BE07A}"/>
              </a:ext>
            </a:extLst>
          </p:cNvPr>
          <p:cNvSpPr txBox="1"/>
          <p:nvPr/>
        </p:nvSpPr>
        <p:spPr>
          <a:xfrm>
            <a:off x="6862707" y="287602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prodigal son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9B724-41BC-4A94-A1FF-F7ABDD48BB03}"/>
              </a:ext>
            </a:extLst>
          </p:cNvPr>
          <p:cNvSpPr txBox="1"/>
          <p:nvPr/>
        </p:nvSpPr>
        <p:spPr>
          <a:xfrm>
            <a:off x="6904168" y="4521667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rich fool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425FE9-9955-4AD5-99A5-EC76FB3CF408}"/>
              </a:ext>
            </a:extLst>
          </p:cNvPr>
          <p:cNvSpPr txBox="1"/>
          <p:nvPr/>
        </p:nvSpPr>
        <p:spPr>
          <a:xfrm>
            <a:off x="2555160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08BD6C50-B376-4C4B-9EFB-7B20266753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3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5A06FF-AE18-428D-95A8-0B71873C48C4}"/>
              </a:ext>
            </a:extLst>
          </p:cNvPr>
          <p:cNvSpPr txBox="1"/>
          <p:nvPr/>
        </p:nvSpPr>
        <p:spPr>
          <a:xfrm>
            <a:off x="2555160" y="5663967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4BC915-60FB-4253-99DD-8A7C9F7A7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3" y="1210108"/>
            <a:ext cx="6146275" cy="4444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1EBBD1-BD35-40A2-A7CE-AEAAF45F8EB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8F6FBE-ED10-47AE-86A6-D7CC3B99E164}"/>
              </a:ext>
            </a:extLst>
          </p:cNvPr>
          <p:cNvSpPr txBox="1"/>
          <p:nvPr/>
        </p:nvSpPr>
        <p:spPr>
          <a:xfrm>
            <a:off x="6871000" y="119643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16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good Samaritan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C7BC0-7A1B-4407-92B0-A25D50ADA6B6}"/>
              </a:ext>
            </a:extLst>
          </p:cNvPr>
          <p:cNvSpPr txBox="1"/>
          <p:nvPr/>
        </p:nvSpPr>
        <p:spPr>
          <a:xfrm>
            <a:off x="3745727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FFFF"/>
                </a:solidFill>
                <a:latin typeface="Comic Sans MS" panose="030F0702030302020204" pitchFamily="66" charset="0"/>
              </a:rPr>
              <a:t>LUKE 10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D145A4D2-7725-49E5-B02A-DE43546EFA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2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8B8F7-27BC-4729-AE1A-509927CB8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7" y="1236196"/>
            <a:ext cx="6174193" cy="4392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ADC3A-8DDD-4D66-8B7C-C14E7A52F32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77A728-6CB7-4B7C-9F25-CE814594EDDF}"/>
              </a:ext>
            </a:extLst>
          </p:cNvPr>
          <p:cNvSpPr txBox="1"/>
          <p:nvPr/>
        </p:nvSpPr>
        <p:spPr>
          <a:xfrm>
            <a:off x="6812277" y="1078984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16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good Samaritan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1338E-9406-4391-8508-BEFAB94273C1}"/>
              </a:ext>
            </a:extLst>
          </p:cNvPr>
          <p:cNvSpPr txBox="1"/>
          <p:nvPr/>
        </p:nvSpPr>
        <p:spPr>
          <a:xfrm>
            <a:off x="6803984" y="262435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prodigal son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0C65E-02AE-41E1-A0EB-4784049B056C}"/>
              </a:ext>
            </a:extLst>
          </p:cNvPr>
          <p:cNvSpPr txBox="1"/>
          <p:nvPr/>
        </p:nvSpPr>
        <p:spPr>
          <a:xfrm>
            <a:off x="6845445" y="4135773"/>
            <a:ext cx="5132730" cy="182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mote and the beam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US" sz="3600" spc="-330" dirty="0">
                <a:solidFill>
                  <a:srgbClr val="FFFF00"/>
                </a:solidFill>
                <a:latin typeface="Comic Sans MS" panose="030F0702030302020204" pitchFamily="66" charset="0"/>
              </a:rPr>
              <a:t>(the speck and the log)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25F9E-7AC1-4A63-BF2B-E6ABE4442EFB}"/>
              </a:ext>
            </a:extLst>
          </p:cNvPr>
          <p:cNvSpPr txBox="1"/>
          <p:nvPr/>
        </p:nvSpPr>
        <p:spPr>
          <a:xfrm>
            <a:off x="2538382" y="5638800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F0D5C52D-8168-481C-BA8A-B81CB8D49E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3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5E53F8-6A48-410B-AE7F-A02822A1C629}"/>
              </a:ext>
            </a:extLst>
          </p:cNvPr>
          <p:cNvSpPr txBox="1"/>
          <p:nvPr/>
        </p:nvSpPr>
        <p:spPr>
          <a:xfrm>
            <a:off x="2538382" y="5638800"/>
            <a:ext cx="4040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AEB0C7"/>
                </a:solidFill>
              </a:rPr>
              <a:t>Bible Illustrations From Sweet Publishing https://www.unfoldingword.org/sweet-publishing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8B8F7-27BC-4729-AE1A-509927CB8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7" y="1236196"/>
            <a:ext cx="6174193" cy="4392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2ADC3A-8DDD-4D66-8B7C-C14E7A52F321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1338E-9406-4391-8508-BEFAB94273C1}"/>
              </a:ext>
            </a:extLst>
          </p:cNvPr>
          <p:cNvSpPr txBox="1"/>
          <p:nvPr/>
        </p:nvSpPr>
        <p:spPr>
          <a:xfrm>
            <a:off x="6803984" y="262435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Parable of the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prodigal son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A71DFF-6E73-4487-8A53-310191B43F44}"/>
              </a:ext>
            </a:extLst>
          </p:cNvPr>
          <p:cNvSpPr txBox="1"/>
          <p:nvPr/>
        </p:nvSpPr>
        <p:spPr>
          <a:xfrm>
            <a:off x="4330205" y="5971816"/>
            <a:ext cx="353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LUKE 15</a:t>
            </a: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4ACD1CF1-51C9-4184-979F-4DECA9F522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5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C2D3A6-0D1B-4966-B8BF-F03FF7789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4" y="1096588"/>
            <a:ext cx="5676034" cy="4683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974A94-2A98-47CE-A978-0FE8B103066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44BE89-C4CD-4354-90B9-A82683E9917F}"/>
              </a:ext>
            </a:extLst>
          </p:cNvPr>
          <p:cNvSpPr txBox="1"/>
          <p:nvPr/>
        </p:nvSpPr>
        <p:spPr>
          <a:xfrm>
            <a:off x="6334474" y="1174205"/>
            <a:ext cx="584074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2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22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66FFFF"/>
                </a:solidFill>
                <a:latin typeface="Comic Sans MS" panose="030F0702030302020204" pitchFamily="66" charset="0"/>
              </a:rPr>
              <a:t>Jesus foretells his</a:t>
            </a:r>
            <a:r>
              <a:rPr lang="en-US" sz="4000" spc="-22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4000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  </a:t>
            </a:r>
            <a:r>
              <a:rPr lang="en-US" sz="4000" spc="-360" dirty="0">
                <a:solidFill>
                  <a:srgbClr val="66FFFF"/>
                </a:solidFill>
                <a:latin typeface="Comic Sans MS" panose="030F0702030302020204" pitchFamily="66" charset="0"/>
              </a:rPr>
              <a:t>death and resurrection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65C150-2DBB-40C9-8A76-14620F055581}"/>
              </a:ext>
            </a:extLst>
          </p:cNvPr>
          <p:cNvSpPr txBox="1"/>
          <p:nvPr/>
        </p:nvSpPr>
        <p:spPr>
          <a:xfrm>
            <a:off x="6325299" y="2853802"/>
            <a:ext cx="5840748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raises a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widow’s son at Nain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8354D-C74C-411E-9DE5-F3DA5985D9B2}"/>
              </a:ext>
            </a:extLst>
          </p:cNvPr>
          <p:cNvSpPr txBox="1"/>
          <p:nvPr/>
        </p:nvSpPr>
        <p:spPr>
          <a:xfrm>
            <a:off x="6371171" y="4499442"/>
            <a:ext cx="567885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Jesus raises Lazarus</a:t>
            </a:r>
          </a:p>
          <a:p>
            <a:pPr>
              <a:lnSpc>
                <a:spcPct val="80000"/>
              </a:lnSpc>
            </a:pPr>
            <a:r>
              <a:rPr lang="en-US" sz="4000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3600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from the dead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E154B9-6CF4-46F3-9301-416E72A288AC}"/>
              </a:ext>
            </a:extLst>
          </p:cNvPr>
          <p:cNvSpPr txBox="1"/>
          <p:nvPr/>
        </p:nvSpPr>
        <p:spPr>
          <a:xfrm>
            <a:off x="136471" y="404349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AF7E2FD0-CCD1-4158-BE1B-25A5FA7E42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6" grpId="0"/>
      <p:bldP spid="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DEB3161-912D-41D2-A7D7-9B22844DE8E8}"/>
              </a:ext>
            </a:extLst>
          </p:cNvPr>
          <p:cNvSpPr txBox="1"/>
          <p:nvPr/>
        </p:nvSpPr>
        <p:spPr>
          <a:xfrm>
            <a:off x="136471" y="4043494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C2D3A6-0D1B-4966-B8BF-F03FF7789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4" y="1096588"/>
            <a:ext cx="5676034" cy="4683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974A94-2A98-47CE-A978-0FE8B1030665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8354D-C74C-411E-9DE5-F3DA5985D9B2}"/>
              </a:ext>
            </a:extLst>
          </p:cNvPr>
          <p:cNvSpPr txBox="1"/>
          <p:nvPr/>
        </p:nvSpPr>
        <p:spPr>
          <a:xfrm>
            <a:off x="6371172" y="4499442"/>
            <a:ext cx="5678854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Jesus raises Lazarus</a:t>
            </a:r>
          </a:p>
          <a:p>
            <a:pPr>
              <a:lnSpc>
                <a:spcPct val="80000"/>
              </a:lnSpc>
            </a:pPr>
            <a:r>
              <a:rPr lang="en-US" sz="4000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       </a:t>
            </a:r>
            <a:r>
              <a:rPr lang="en-US" sz="3600" spc="-23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from the dead</a:t>
            </a:r>
            <a:endParaRPr lang="en-US" sz="4000" spc="-3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16271-EEA0-4427-B90C-F73686DDC1AD}"/>
              </a:ext>
            </a:extLst>
          </p:cNvPr>
          <p:cNvSpPr txBox="1"/>
          <p:nvPr/>
        </p:nvSpPr>
        <p:spPr>
          <a:xfrm>
            <a:off x="3754116" y="5971816"/>
            <a:ext cx="47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JOHN 11</a:t>
            </a:r>
          </a:p>
        </p:txBody>
      </p: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40B6A5AC-6B4A-402C-AA26-D4622424A2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9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7B9C7F3-9CD1-42D1-94FF-1E293F992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r="4476"/>
          <a:stretch/>
        </p:blipFill>
        <p:spPr>
          <a:xfrm>
            <a:off x="209724" y="1201267"/>
            <a:ext cx="6398002" cy="44613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4C0341-2009-4E89-8BDB-6C2F6C2F350E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5FDE2-FFF2-4FD0-B8A5-83F689D4F6AC}"/>
              </a:ext>
            </a:extLst>
          </p:cNvPr>
          <p:cNvSpPr txBox="1"/>
          <p:nvPr/>
        </p:nvSpPr>
        <p:spPr>
          <a:xfrm>
            <a:off x="6946501" y="1632658"/>
            <a:ext cx="5279055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 “</a:t>
            </a:r>
            <a:r>
              <a:rPr lang="en-US" sz="4000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The Last Supper”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A801A-546D-4B24-A25F-855EFD2C4B57}"/>
              </a:ext>
            </a:extLst>
          </p:cNvPr>
          <p:cNvSpPr txBox="1"/>
          <p:nvPr/>
        </p:nvSpPr>
        <p:spPr>
          <a:xfrm>
            <a:off x="6938208" y="2867638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Jesus washes his</a:t>
            </a:r>
          </a:p>
          <a:p>
            <a:pPr>
              <a:lnSpc>
                <a:spcPct val="80000"/>
              </a:lnSpc>
            </a:pPr>
            <a:r>
              <a:rPr lang="en-US" sz="4000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US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disciples’ feet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76EFA0-B1F4-4AC8-A300-499EC09E8F06}"/>
              </a:ext>
            </a:extLst>
          </p:cNvPr>
          <p:cNvSpPr txBox="1"/>
          <p:nvPr/>
        </p:nvSpPr>
        <p:spPr>
          <a:xfrm>
            <a:off x="6979669" y="4613946"/>
            <a:ext cx="513273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Both 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and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US" sz="4000" b="1" spc="-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74AB55-9343-4224-81D6-E253E6BC8F35}"/>
              </a:ext>
            </a:extLst>
          </p:cNvPr>
          <p:cNvSpPr txBox="1"/>
          <p:nvPr/>
        </p:nvSpPr>
        <p:spPr>
          <a:xfrm>
            <a:off x="4834311" y="4152551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37617082-9AEC-4453-88E9-B166784A95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  <p:bldP spid="10" grpId="0"/>
      <p:bldP spid="11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6A3789F-6240-419D-8E40-651B27307E55}"/>
              </a:ext>
            </a:extLst>
          </p:cNvPr>
          <p:cNvSpPr txBox="1"/>
          <p:nvPr/>
        </p:nvSpPr>
        <p:spPr>
          <a:xfrm>
            <a:off x="4834311" y="4152551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B9C7F3-9CD1-42D1-94FF-1E293F992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r="4476"/>
          <a:stretch/>
        </p:blipFill>
        <p:spPr>
          <a:xfrm>
            <a:off x="209724" y="1201267"/>
            <a:ext cx="6398002" cy="44613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4C0341-2009-4E89-8BDB-6C2F6C2F350E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5FDE2-FFF2-4FD0-B8A5-83F689D4F6AC}"/>
              </a:ext>
            </a:extLst>
          </p:cNvPr>
          <p:cNvSpPr txBox="1"/>
          <p:nvPr/>
        </p:nvSpPr>
        <p:spPr>
          <a:xfrm>
            <a:off x="2037869" y="935767"/>
            <a:ext cx="784698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200" dirty="0">
                <a:solidFill>
                  <a:srgbClr val="66FFFF"/>
                </a:solidFill>
                <a:latin typeface="Comic Sans MS" panose="030F0702030302020204" pitchFamily="66" charset="0"/>
              </a:rPr>
              <a:t>A</a:t>
            </a:r>
            <a:endParaRPr lang="en-US" sz="4000" spc="-200" dirty="0">
              <a:solidFill>
                <a:srgbClr val="66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A801A-546D-4B24-A25F-855EFD2C4B57}"/>
              </a:ext>
            </a:extLst>
          </p:cNvPr>
          <p:cNvSpPr txBox="1"/>
          <p:nvPr/>
        </p:nvSpPr>
        <p:spPr>
          <a:xfrm>
            <a:off x="98414" y="2120803"/>
            <a:ext cx="784698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spc="-15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76EFA0-B1F4-4AC8-A300-499EC09E8F06}"/>
              </a:ext>
            </a:extLst>
          </p:cNvPr>
          <p:cNvSpPr txBox="1"/>
          <p:nvPr/>
        </p:nvSpPr>
        <p:spPr>
          <a:xfrm>
            <a:off x="6979669" y="4613946"/>
            <a:ext cx="5132730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Both 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and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US" sz="4000" b="1" spc="-3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23FA7-E725-4C8F-A088-BE709169DA9A}"/>
              </a:ext>
            </a:extLst>
          </p:cNvPr>
          <p:cNvSpPr txBox="1"/>
          <p:nvPr/>
        </p:nvSpPr>
        <p:spPr>
          <a:xfrm>
            <a:off x="6640079" y="5913093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LUKE 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79A79C-E5C5-47C2-868D-61CDC483D455}"/>
              </a:ext>
            </a:extLst>
          </p:cNvPr>
          <p:cNvSpPr txBox="1"/>
          <p:nvPr/>
        </p:nvSpPr>
        <p:spPr>
          <a:xfrm>
            <a:off x="4081434" y="5917946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MARK 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93AA68-B6EF-4C09-8F44-9E35A2CDB305}"/>
              </a:ext>
            </a:extLst>
          </p:cNvPr>
          <p:cNvSpPr txBox="1"/>
          <p:nvPr/>
        </p:nvSpPr>
        <p:spPr>
          <a:xfrm>
            <a:off x="241127" y="5913092"/>
            <a:ext cx="3884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66FFFF"/>
                </a:solidFill>
                <a:latin typeface="Comic Sans MS" panose="030F0702030302020204" pitchFamily="66" charset="0"/>
              </a:rPr>
              <a:t>MATTHEW 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7A8CB8-9450-4C44-B498-11E3A1416C6A}"/>
              </a:ext>
            </a:extLst>
          </p:cNvPr>
          <p:cNvSpPr txBox="1"/>
          <p:nvPr/>
        </p:nvSpPr>
        <p:spPr>
          <a:xfrm>
            <a:off x="9242067" y="5914491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JOHN 13</a:t>
            </a:r>
          </a:p>
        </p:txBody>
      </p:sp>
      <p:sp>
        <p:nvSpPr>
          <p:cNvPr id="20" name="Rectangle 19">
            <a:hlinkClick r:id="rId3" action="ppaction://hlinksldjump"/>
            <a:extLst>
              <a:ext uri="{FF2B5EF4-FFF2-40B4-BE49-F238E27FC236}">
                <a16:creationId xmlns:a16="http://schemas.microsoft.com/office/drawing/2014/main" id="{5B22FE0F-C28A-4B25-9563-A5E9D9EDB8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7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4189DE4-B4C4-4784-BA46-C4A1E047D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/>
          <a:stretch/>
        </p:blipFill>
        <p:spPr>
          <a:xfrm>
            <a:off x="219330" y="1188619"/>
            <a:ext cx="6397997" cy="44977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DBCC4C-0392-4B64-A9E7-C4C845A8604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3DC40E-6EE8-4AA9-A627-2EFABCA3455C}"/>
              </a:ext>
            </a:extLst>
          </p:cNvPr>
          <p:cNvSpPr txBox="1"/>
          <p:nvPr/>
        </p:nvSpPr>
        <p:spPr>
          <a:xfrm>
            <a:off x="6954890" y="1196430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A.</a:t>
            </a:r>
            <a:r>
              <a:rPr lang="en-US" sz="4000" b="1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Jesus chooses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       </a:t>
            </a:r>
            <a:r>
              <a:rPr lang="en-US" sz="2000" dirty="0">
                <a:solidFill>
                  <a:srgbClr val="66FFFF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66FFFF"/>
                </a:solidFill>
                <a:latin typeface="Comic Sans MS" panose="030F0702030302020204" pitchFamily="66" charset="0"/>
              </a:rPr>
              <a:t>12 apostles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FC226-8E6B-4981-87E2-CDA136CA36FC}"/>
              </a:ext>
            </a:extLst>
          </p:cNvPr>
          <p:cNvSpPr txBox="1"/>
          <p:nvPr/>
        </p:nvSpPr>
        <p:spPr>
          <a:xfrm>
            <a:off x="6946597" y="287602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prays in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Gethsemane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86A34C-E18D-4498-A754-0C9DD56B64AA}"/>
              </a:ext>
            </a:extLst>
          </p:cNvPr>
          <p:cNvSpPr txBox="1"/>
          <p:nvPr/>
        </p:nvSpPr>
        <p:spPr>
          <a:xfrm>
            <a:off x="6988058" y="4521667"/>
            <a:ext cx="5132730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C.</a:t>
            </a:r>
            <a:r>
              <a:rPr lang="en-US" sz="4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Jesus teaches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FF00"/>
                </a:solidFill>
                <a:latin typeface="Comic Sans MS" panose="030F0702030302020204" pitchFamily="66" charset="0"/>
              </a:rPr>
              <a:t>      </a:t>
            </a:r>
            <a:r>
              <a:rPr lang="en-US" sz="4000" spc="-300" dirty="0">
                <a:solidFill>
                  <a:srgbClr val="FFFF00"/>
                </a:solidFill>
                <a:latin typeface="Comic Sans MS" panose="030F0702030302020204" pitchFamily="66" charset="0"/>
              </a:rPr>
              <a:t>“The Lord’s Prayer”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D1D4ED-9B23-4CD7-B970-1B0D5F2C0B36}"/>
              </a:ext>
            </a:extLst>
          </p:cNvPr>
          <p:cNvSpPr txBox="1"/>
          <p:nvPr/>
        </p:nvSpPr>
        <p:spPr>
          <a:xfrm>
            <a:off x="4842700" y="4009938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CF04081F-B41B-4A92-B31E-DBE75A40AD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7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2ECAAED-CCED-46CE-89E9-2AAD13115841}"/>
              </a:ext>
            </a:extLst>
          </p:cNvPr>
          <p:cNvSpPr txBox="1"/>
          <p:nvPr/>
        </p:nvSpPr>
        <p:spPr>
          <a:xfrm>
            <a:off x="4842700" y="4009938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189DE4-B4C4-4784-BA46-C4A1E047D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/>
          <a:stretch/>
        </p:blipFill>
        <p:spPr>
          <a:xfrm>
            <a:off x="219330" y="1188619"/>
            <a:ext cx="6397997" cy="44977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DBCC4C-0392-4B64-A9E7-C4C845A8604A}"/>
              </a:ext>
            </a:extLst>
          </p:cNvPr>
          <p:cNvSpPr txBox="1"/>
          <p:nvPr/>
        </p:nvSpPr>
        <p:spPr>
          <a:xfrm>
            <a:off x="8389" y="97519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What’s the Bible Story?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FC226-8E6B-4981-87E2-CDA136CA36FC}"/>
              </a:ext>
            </a:extLst>
          </p:cNvPr>
          <p:cNvSpPr txBox="1"/>
          <p:nvPr/>
        </p:nvSpPr>
        <p:spPr>
          <a:xfrm>
            <a:off x="6946597" y="2876027"/>
            <a:ext cx="5279055" cy="132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B.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Jesus prays in</a:t>
            </a:r>
          </a:p>
          <a:p>
            <a:pPr>
              <a:lnSpc>
                <a:spcPct val="80000"/>
              </a:lnSpc>
            </a:pP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Gethsemane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A7E4CD-25F3-4A7C-8046-0EBB28D40973}"/>
              </a:ext>
            </a:extLst>
          </p:cNvPr>
          <p:cNvSpPr txBox="1"/>
          <p:nvPr/>
        </p:nvSpPr>
        <p:spPr>
          <a:xfrm>
            <a:off x="6237407" y="5913093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LUKE 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50325-0392-462F-A56D-2B86D58A3C89}"/>
              </a:ext>
            </a:extLst>
          </p:cNvPr>
          <p:cNvSpPr txBox="1"/>
          <p:nvPr/>
        </p:nvSpPr>
        <p:spPr>
          <a:xfrm>
            <a:off x="3762652" y="5917946"/>
            <a:ext cx="265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MARK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F2B982-75C5-485F-A8AF-9517E199E0D3}"/>
              </a:ext>
            </a:extLst>
          </p:cNvPr>
          <p:cNvSpPr txBox="1"/>
          <p:nvPr/>
        </p:nvSpPr>
        <p:spPr>
          <a:xfrm>
            <a:off x="174425" y="5913092"/>
            <a:ext cx="3531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MATTHEW 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F451A-6616-40F3-B93F-FB02370F46F6}"/>
              </a:ext>
            </a:extLst>
          </p:cNvPr>
          <p:cNvSpPr txBox="1"/>
          <p:nvPr/>
        </p:nvSpPr>
        <p:spPr>
          <a:xfrm>
            <a:off x="8829242" y="5914491"/>
            <a:ext cx="3210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Cp.</a:t>
            </a:r>
            <a:r>
              <a:rPr lang="en-US" sz="1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spc="-300" dirty="0">
                <a:solidFill>
                  <a:srgbClr val="FF0000"/>
                </a:solidFill>
                <a:latin typeface="Comic Sans MS" panose="030F0702030302020204" pitchFamily="66" charset="0"/>
              </a:rPr>
              <a:t>JOHN 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CE97F6-E03A-4A50-9575-6ABCC0542E0D}"/>
              </a:ext>
            </a:extLst>
          </p:cNvPr>
          <p:cNvSpPr txBox="1"/>
          <p:nvPr/>
        </p:nvSpPr>
        <p:spPr>
          <a:xfrm>
            <a:off x="4844098" y="4002947"/>
            <a:ext cx="1884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EB0C7"/>
                </a:solidFill>
              </a:rPr>
              <a:t>Bible Illustrations From Sweet Publishing</a:t>
            </a:r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8E181ACF-8F08-4BC1-AE10-0A87313CB8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3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Custom 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FFF0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6328</TotalTime>
  <Words>3776</Words>
  <Application>Microsoft Office PowerPoint</Application>
  <PresentationFormat>Widescreen</PresentationFormat>
  <Paragraphs>752</Paragraphs>
  <Slides>105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0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Harper</dc:creator>
  <cp:lastModifiedBy>James Harper</cp:lastModifiedBy>
  <cp:revision>511</cp:revision>
  <dcterms:created xsi:type="dcterms:W3CDTF">2019-06-24T10:39:17Z</dcterms:created>
  <dcterms:modified xsi:type="dcterms:W3CDTF">2024-03-02T20:29:08Z</dcterms:modified>
</cp:coreProperties>
</file>