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07" r:id="rId2"/>
    <p:sldId id="593" r:id="rId3"/>
    <p:sldId id="594" r:id="rId4"/>
    <p:sldId id="595" r:id="rId5"/>
    <p:sldId id="596" r:id="rId6"/>
    <p:sldId id="597" r:id="rId7"/>
    <p:sldId id="258" r:id="rId8"/>
    <p:sldId id="508" r:id="rId9"/>
    <p:sldId id="509" r:id="rId10"/>
    <p:sldId id="537" r:id="rId11"/>
    <p:sldId id="540" r:id="rId12"/>
    <p:sldId id="541" r:id="rId13"/>
    <p:sldId id="314" r:id="rId14"/>
    <p:sldId id="589" r:id="rId15"/>
    <p:sldId id="587" r:id="rId16"/>
    <p:sldId id="590" r:id="rId17"/>
    <p:sldId id="546" r:id="rId18"/>
    <p:sldId id="547" r:id="rId19"/>
    <p:sldId id="548" r:id="rId20"/>
    <p:sldId id="549" r:id="rId21"/>
    <p:sldId id="550" r:id="rId22"/>
    <p:sldId id="585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561" r:id="rId33"/>
    <p:sldId id="562" r:id="rId34"/>
    <p:sldId id="510" r:id="rId35"/>
    <p:sldId id="563" r:id="rId36"/>
    <p:sldId id="511" r:id="rId37"/>
    <p:sldId id="564" r:id="rId38"/>
    <p:sldId id="528" r:id="rId39"/>
    <p:sldId id="565" r:id="rId40"/>
    <p:sldId id="529" r:id="rId41"/>
    <p:sldId id="566" r:id="rId42"/>
    <p:sldId id="530" r:id="rId43"/>
    <p:sldId id="567" r:id="rId44"/>
    <p:sldId id="531" r:id="rId45"/>
    <p:sldId id="568" r:id="rId46"/>
    <p:sldId id="527" r:id="rId47"/>
    <p:sldId id="569" r:id="rId48"/>
    <p:sldId id="570" r:id="rId49"/>
    <p:sldId id="465" r:id="rId50"/>
    <p:sldId id="591" r:id="rId51"/>
    <p:sldId id="572" r:id="rId52"/>
    <p:sldId id="533" r:id="rId53"/>
    <p:sldId id="573" r:id="rId54"/>
    <p:sldId id="536" r:id="rId55"/>
    <p:sldId id="574" r:id="rId56"/>
    <p:sldId id="575" r:id="rId57"/>
    <p:sldId id="535" r:id="rId58"/>
    <p:sldId id="576" r:id="rId59"/>
    <p:sldId id="577" r:id="rId60"/>
    <p:sldId id="578" r:id="rId61"/>
    <p:sldId id="487" r:id="rId62"/>
    <p:sldId id="579" r:id="rId63"/>
    <p:sldId id="488" r:id="rId64"/>
    <p:sldId id="580" r:id="rId65"/>
    <p:sldId id="489" r:id="rId66"/>
    <p:sldId id="582" r:id="rId67"/>
    <p:sldId id="490" r:id="rId68"/>
    <p:sldId id="584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2F6"/>
    <a:srgbClr val="FFD966"/>
    <a:srgbClr val="FF99CC"/>
    <a:srgbClr val="00CC00"/>
    <a:srgbClr val="F5B482"/>
    <a:srgbClr val="E6D6F2"/>
    <a:srgbClr val="FFE696"/>
    <a:srgbClr val="C7A2E3"/>
    <a:srgbClr val="652B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402B-9579-48F7-9ED6-A50F3FCF0D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6FDAB6-351B-45BE-9EAD-2B457CD1E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3952B-D48C-4345-BCBD-FBACCFADD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16C7A-0CE4-41CD-A4F1-420B9825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C1365-2B59-4212-850A-16BD3425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9583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1282-7950-4EB5-9E5B-0735F63DC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3E3E8-18B9-4E5C-890E-E2344A285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57354-D043-4F49-AAF6-41096F9CE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21C82-8473-4A3C-9659-C9CA5D39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5C3CE-B1AF-4314-8546-65DBEEFEC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036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0183C-5079-4910-B776-B7A32C3A5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EC148-4021-4684-BE98-B1E175F8F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436F4-208D-4ECE-B6CD-FE660DB5B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52420-3A57-493C-A733-0E9A96BD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FA365-759A-4819-AF56-01CAC4F2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790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537DD-F8FE-428F-8421-4ED58877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B54C2-F1D8-4560-8091-1E8050541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F1E11-EC53-46F9-84C3-DCDD0FE6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0250B-249F-4BE8-B70E-B3A9D1CD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38D1F-FE66-411F-9F1D-35A3672F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75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646C6-82D1-4183-8D9A-0C1DC475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7407D-592A-4B72-BBFB-8AB11671E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DBF71-3322-45BC-AEE6-A75EEA06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70C71-BB4D-4D70-9E62-1E69FE40F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65777-1F9A-437D-84ED-E6067ACA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7751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A012-2C10-425C-9885-DC859F98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58431-1585-463C-BD55-6842FD2E9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4F6C1A-FB9C-4547-B321-BBE6DC39B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44024-9384-4A5F-9D5C-0A725D58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3270CA-4F9E-4576-B99E-87DC0060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45544-AF66-422C-9405-3C8A1162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045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4A14-CB40-4E52-8F31-9C3613A5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AA4FD-EC7A-40E7-B374-9133F1662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2804-D63D-4491-A287-6D1CD6468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EF0D7-C158-46CA-855B-D922EABB9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4E5AC9-29FE-4382-9FEE-BD8E873B8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10983-21A7-43CA-A331-61E3F742F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51696-4BA5-43E3-9880-CA5ACBE7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55DCB-796D-4288-BB38-1A98BA71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3607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DDDC9-EEE7-4764-988D-5B876A53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ED1670-FCC7-41F3-B196-6B4ADA429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7A73E-23FF-4DEC-8C20-BAC7C3B19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48455-07E6-49BC-8A4B-2CC5B9783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0849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B4FD84-A10B-44D3-AB16-6D27CA25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DC2B1-D2F9-4888-84AA-F3929E02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158AD-2238-460A-916D-EF6C4B25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168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7878-3633-44FE-9551-651FB174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83F7C-1D9F-4CB5-8A7C-E4B7975D5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42207F-5A00-4D55-A195-9EEAE34C7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DA095-532D-4A24-BE8D-6BA89BF8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2AB70-685B-4E94-8ACF-2AA625F17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A7A5C-5C27-43F4-A24E-FB75632F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6998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A681E-2CA6-4EEB-A02F-83DA3302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26D523-ECD5-428D-857E-C373C5AEF1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84BFC-7AC0-4E7C-9F8F-BEFE284F4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6009C0-FF49-442B-9EC9-147756EC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E4215-19D5-4EB0-A00F-D0ECDE67FE4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2B0FB-60D6-4451-9E39-E7EC7F81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65699-263E-4362-9F7F-DD21799B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891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4316ED-F9A3-47D7-9D11-289100AA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60A63-7AEE-4CDB-AB68-7E521215B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73567-B06A-448D-A24F-B8CDD64A5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4215-19D5-4EB0-A00F-D0ECDE67FE42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8D499-5DA1-4C7E-95BB-5F7619228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7C611-A98A-4F19-841B-9860F8577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00914-FAF7-4510-9FA4-045ADD26C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1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68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7.xml"/><Relationship Id="rId18" Type="http://schemas.openxmlformats.org/officeDocument/2006/relationships/slide" Target="slide23.xml"/><Relationship Id="rId26" Type="http://schemas.openxmlformats.org/officeDocument/2006/relationships/slide" Target="slide59.xml"/><Relationship Id="rId3" Type="http://schemas.openxmlformats.org/officeDocument/2006/relationships/slide" Target="slide31.xml"/><Relationship Id="rId21" Type="http://schemas.openxmlformats.org/officeDocument/2006/relationships/slide" Target="slide41.xml"/><Relationship Id="rId7" Type="http://schemas.openxmlformats.org/officeDocument/2006/relationships/slide" Target="slide35.xml"/><Relationship Id="rId12" Type="http://schemas.openxmlformats.org/officeDocument/2006/relationships/slide" Target="slide33.xml"/><Relationship Id="rId17" Type="http://schemas.openxmlformats.org/officeDocument/2006/relationships/slide" Target="slide63.xml"/><Relationship Id="rId25" Type="http://schemas.openxmlformats.org/officeDocument/2006/relationships/slide" Target="slide49.xml"/><Relationship Id="rId33" Type="http://schemas.openxmlformats.org/officeDocument/2006/relationships/image" Target="../media/image1.gif"/><Relationship Id="rId2" Type="http://schemas.openxmlformats.org/officeDocument/2006/relationships/image" Target="../media/image8.jpeg"/><Relationship Id="rId16" Type="http://schemas.openxmlformats.org/officeDocument/2006/relationships/slide" Target="slide11.xml"/><Relationship Id="rId20" Type="http://schemas.openxmlformats.org/officeDocument/2006/relationships/slide" Target="slide61.xml"/><Relationship Id="rId29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1.xml"/><Relationship Id="rId11" Type="http://schemas.openxmlformats.org/officeDocument/2006/relationships/slide" Target="slide9.xml"/><Relationship Id="rId24" Type="http://schemas.openxmlformats.org/officeDocument/2006/relationships/slide" Target="slide27.xml"/><Relationship Id="rId32" Type="http://schemas.openxmlformats.org/officeDocument/2006/relationships/slide" Target="slide43.xml"/><Relationship Id="rId5" Type="http://schemas.openxmlformats.org/officeDocument/2006/relationships/slide" Target="slide21.xml"/><Relationship Id="rId15" Type="http://schemas.openxmlformats.org/officeDocument/2006/relationships/slide" Target="slide15.xml"/><Relationship Id="rId23" Type="http://schemas.openxmlformats.org/officeDocument/2006/relationships/slide" Target="slide29.xml"/><Relationship Id="rId28" Type="http://schemas.openxmlformats.org/officeDocument/2006/relationships/slide" Target="slide13.xml"/><Relationship Id="rId10" Type="http://schemas.openxmlformats.org/officeDocument/2006/relationships/slide" Target="slide65.xml"/><Relationship Id="rId19" Type="http://schemas.openxmlformats.org/officeDocument/2006/relationships/slide" Target="slide67.xml"/><Relationship Id="rId31" Type="http://schemas.openxmlformats.org/officeDocument/2006/relationships/slide" Target="slide17.xml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37.xml"/><Relationship Id="rId22" Type="http://schemas.openxmlformats.org/officeDocument/2006/relationships/slide" Target="slide25.xml"/><Relationship Id="rId27" Type="http://schemas.openxmlformats.org/officeDocument/2006/relationships/slide" Target="slide19.xml"/><Relationship Id="rId30" Type="http://schemas.openxmlformats.org/officeDocument/2006/relationships/slide" Target="slide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2A425C-B826-491F-9346-A3F271C34FD4}"/>
              </a:ext>
            </a:extLst>
          </p:cNvPr>
          <p:cNvSpPr txBox="1"/>
          <p:nvPr/>
        </p:nvSpPr>
        <p:spPr>
          <a:xfrm>
            <a:off x="9787" y="29158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7CD072-ACDD-4294-8C81-9B212DC283CE}"/>
              </a:ext>
            </a:extLst>
          </p:cNvPr>
          <p:cNvSpPr txBox="1"/>
          <p:nvPr/>
        </p:nvSpPr>
        <p:spPr>
          <a:xfrm>
            <a:off x="0" y="4987990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How to Play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2FE7D4-5E95-4FDF-8135-9B06ABD0A063}"/>
              </a:ext>
            </a:extLst>
          </p:cNvPr>
          <p:cNvSpPr txBox="1"/>
          <p:nvPr/>
        </p:nvSpPr>
        <p:spPr>
          <a:xfrm>
            <a:off x="0" y="125223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 Old Testament Events Set #4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26FC7D-A86C-44E8-AC8E-61684E74C1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8" y="2379631"/>
            <a:ext cx="2957138" cy="228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0313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6FB25-20E7-4EFA-8FEA-0076AF4FB46E}"/>
              </a:ext>
            </a:extLst>
          </p:cNvPr>
          <p:cNvGrpSpPr/>
          <p:nvPr/>
        </p:nvGrpSpPr>
        <p:grpSpPr>
          <a:xfrm>
            <a:off x="6624613" y="156807"/>
            <a:ext cx="5476563" cy="1652781"/>
            <a:chOff x="6304433" y="138631"/>
            <a:chExt cx="5476563" cy="16527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84A473-4652-4E7E-8844-70ACEBCBC64E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BDA954-135E-4729-880B-4422D124C15E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5FB0E1-8C43-4944-AE2C-40CB3D700AF0}"/>
              </a:ext>
            </a:extLst>
          </p:cNvPr>
          <p:cNvSpPr txBox="1"/>
          <p:nvPr/>
        </p:nvSpPr>
        <p:spPr>
          <a:xfrm>
            <a:off x="641343" y="413953"/>
            <a:ext cx="5542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Joseph’s Dreams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33E92D-C657-4FAE-B626-41A7DBF94069}"/>
              </a:ext>
            </a:extLst>
          </p:cNvPr>
          <p:cNvGrpSpPr/>
          <p:nvPr/>
        </p:nvGrpSpPr>
        <p:grpSpPr>
          <a:xfrm>
            <a:off x="6840015" y="4320357"/>
            <a:ext cx="5273880" cy="2254397"/>
            <a:chOff x="6705791" y="4320357"/>
            <a:chExt cx="5273880" cy="22543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581F5C-7CC4-467B-8FE4-B4654E16E876}"/>
                </a:ext>
              </a:extLst>
            </p:cNvPr>
            <p:cNvSpPr txBox="1"/>
            <p:nvPr/>
          </p:nvSpPr>
          <p:spPr>
            <a:xfrm rot="21227870">
              <a:off x="8848029" y="5651424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99"/>
                  </a:solidFill>
                  <a:latin typeface="Comic Sans MS" panose="030F0702030302020204" pitchFamily="66" charset="0"/>
                </a:rPr>
                <a:t>37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D27A45-0BC5-4AFB-A360-3C86A1653AF0}"/>
                </a:ext>
              </a:extLst>
            </p:cNvPr>
            <p:cNvSpPr txBox="1"/>
            <p:nvPr/>
          </p:nvSpPr>
          <p:spPr>
            <a:xfrm>
              <a:off x="6705791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20FED2F-73B7-486D-80E0-7862B672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5" y="1524599"/>
            <a:ext cx="6527306" cy="46215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6D108D-D126-4174-B9D6-22DCF1A249E2}"/>
              </a:ext>
            </a:extLst>
          </p:cNvPr>
          <p:cNvSpPr txBox="1"/>
          <p:nvPr/>
        </p:nvSpPr>
        <p:spPr>
          <a:xfrm>
            <a:off x="154426" y="6154491"/>
            <a:ext cx="2034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4FEB17-24A7-4255-9A4F-AD729AE41442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C85EC5-6C25-4CDA-8B29-85940E9AB104}"/>
              </a:ext>
            </a:extLst>
          </p:cNvPr>
          <p:cNvSpPr txBox="1"/>
          <p:nvPr/>
        </p:nvSpPr>
        <p:spPr>
          <a:xfrm>
            <a:off x="10702219" y="588470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45A49080-9E84-4D7D-A017-622BBB7159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18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461791-6AF9-4360-BB0A-44B68A1C3640}"/>
              </a:ext>
            </a:extLst>
          </p:cNvPr>
          <p:cNvSpPr txBox="1"/>
          <p:nvPr/>
        </p:nvSpPr>
        <p:spPr>
          <a:xfrm>
            <a:off x="587722" y="152610"/>
            <a:ext cx="554231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Sold</a:t>
            </a:r>
          </a:p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by his Brothers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F3F1A9-D41F-4F54-A08C-63991F4ED3CE}"/>
              </a:ext>
            </a:extLst>
          </p:cNvPr>
          <p:cNvGrpSpPr/>
          <p:nvPr/>
        </p:nvGrpSpPr>
        <p:grpSpPr>
          <a:xfrm>
            <a:off x="6831626" y="4320357"/>
            <a:ext cx="5273880" cy="2048239"/>
            <a:chOff x="6504455" y="4320357"/>
            <a:chExt cx="5273880" cy="204823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BCFA9C-10D7-4596-A49A-CC1EFE6FC6DE}"/>
                </a:ext>
              </a:extLst>
            </p:cNvPr>
            <p:cNvGrpSpPr/>
            <p:nvPr/>
          </p:nvGrpSpPr>
          <p:grpSpPr>
            <a:xfrm>
              <a:off x="7156489" y="5201861"/>
              <a:ext cx="3947511" cy="1166735"/>
              <a:chOff x="7156489" y="5176694"/>
              <a:chExt cx="3947511" cy="116673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8516CFE-0FE9-41E0-8C1E-284E7709C2F6}"/>
                  </a:ext>
                </a:extLst>
              </p:cNvPr>
              <p:cNvSpPr txBox="1"/>
              <p:nvPr/>
            </p:nvSpPr>
            <p:spPr>
              <a:xfrm rot="20928213">
                <a:off x="10030524" y="5420099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45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58EC1F-6B8F-4536-809A-A4387C203F5A}"/>
                  </a:ext>
                </a:extLst>
              </p:cNvPr>
              <p:cNvSpPr txBox="1"/>
              <p:nvPr/>
            </p:nvSpPr>
            <p:spPr>
              <a:xfrm>
                <a:off x="8626166" y="517669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BB4506-BD73-476F-ADD0-BD625DFD99D3}"/>
                  </a:ext>
                </a:extLst>
              </p:cNvPr>
              <p:cNvSpPr txBox="1"/>
              <p:nvPr/>
            </p:nvSpPr>
            <p:spPr>
              <a:xfrm rot="792521">
                <a:off x="7156489" y="541049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37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C6B4EF-B98A-4441-8D8B-E45EA05E908C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5E38EB6-58C1-4C19-A611-6C566DB6B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6" y="1862356"/>
            <a:ext cx="6540699" cy="4601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C49A8D-7B6F-4C29-9413-A0C53413674F}"/>
              </a:ext>
            </a:extLst>
          </p:cNvPr>
          <p:cNvSpPr txBox="1"/>
          <p:nvPr/>
        </p:nvSpPr>
        <p:spPr>
          <a:xfrm>
            <a:off x="157414" y="6472033"/>
            <a:ext cx="2034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C839B2-3C45-4E8B-883D-2BF5C47C9EAC}"/>
              </a:ext>
            </a:extLst>
          </p:cNvPr>
          <p:cNvGrpSpPr/>
          <p:nvPr/>
        </p:nvGrpSpPr>
        <p:grpSpPr>
          <a:xfrm>
            <a:off x="6624613" y="156807"/>
            <a:ext cx="5810386" cy="3713460"/>
            <a:chOff x="6304433" y="138631"/>
            <a:chExt cx="5810386" cy="371346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255D4F-6959-49BF-BA4A-CCBD573D74E8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395AFAD-8623-4D61-817D-F2816ECCCB16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777AE7C-7F16-48D5-A0EE-9E9560F3E0A7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5100E5A-F20E-4234-A8B0-B9296D231FFF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E7364-7ADB-4435-86C2-90E578ACBCEF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7E4AFE-2802-4DBA-BD1F-CB3E92ECACEF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E718ED-E134-4C35-A24F-EB37BCBC9714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60D0C199-7902-4596-A647-3F2DE0C867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58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461791-6AF9-4360-BB0A-44B68A1C3640}"/>
              </a:ext>
            </a:extLst>
          </p:cNvPr>
          <p:cNvSpPr txBox="1"/>
          <p:nvPr/>
        </p:nvSpPr>
        <p:spPr>
          <a:xfrm>
            <a:off x="587722" y="152610"/>
            <a:ext cx="554231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Sold</a:t>
            </a:r>
          </a:p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by his Brothers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F3F1A9-D41F-4F54-A08C-63991F4ED3CE}"/>
              </a:ext>
            </a:extLst>
          </p:cNvPr>
          <p:cNvGrpSpPr/>
          <p:nvPr/>
        </p:nvGrpSpPr>
        <p:grpSpPr>
          <a:xfrm>
            <a:off x="6831626" y="4320357"/>
            <a:ext cx="5273880" cy="2038634"/>
            <a:chOff x="6504455" y="4320357"/>
            <a:chExt cx="5273880" cy="203863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BB4506-BD73-476F-ADD0-BD625DFD99D3}"/>
                </a:ext>
              </a:extLst>
            </p:cNvPr>
            <p:cNvSpPr txBox="1"/>
            <p:nvPr/>
          </p:nvSpPr>
          <p:spPr>
            <a:xfrm rot="792521">
              <a:off x="7156489" y="5435661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37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C6B4EF-B98A-4441-8D8B-E45EA05E908C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C5E38EB6-58C1-4C19-A611-6C566DB6B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6" y="1862356"/>
            <a:ext cx="6540699" cy="46016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C49A8D-7B6F-4C29-9413-A0C53413674F}"/>
              </a:ext>
            </a:extLst>
          </p:cNvPr>
          <p:cNvSpPr txBox="1"/>
          <p:nvPr/>
        </p:nvSpPr>
        <p:spPr>
          <a:xfrm>
            <a:off x="157414" y="6472033"/>
            <a:ext cx="2034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4C839B2-3C45-4E8B-883D-2BF5C47C9EAC}"/>
              </a:ext>
            </a:extLst>
          </p:cNvPr>
          <p:cNvGrpSpPr/>
          <p:nvPr/>
        </p:nvGrpSpPr>
        <p:grpSpPr>
          <a:xfrm>
            <a:off x="6624613" y="156807"/>
            <a:ext cx="5476563" cy="1652781"/>
            <a:chOff x="6304433" y="138631"/>
            <a:chExt cx="5476563" cy="16527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395AFAD-8623-4D61-817D-F2816ECCCB16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E718ED-E134-4C35-A24F-EB37BCBC9714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9877767-8556-41AD-A5B7-4CE440AD9FE9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C0BB6F-F370-4A34-8644-6A2681B216C4}"/>
              </a:ext>
            </a:extLst>
          </p:cNvPr>
          <p:cNvSpPr txBox="1"/>
          <p:nvPr/>
        </p:nvSpPr>
        <p:spPr>
          <a:xfrm>
            <a:off x="10702219" y="568337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12A27283-55BE-428A-B849-3CC39A871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7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2D6D60-C4DA-4D76-A9C8-D3D98C37A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3457"/>
          <a:stretch/>
        </p:blipFill>
        <p:spPr>
          <a:xfrm>
            <a:off x="215442" y="1829879"/>
            <a:ext cx="6425922" cy="4796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48BAA8-E0E1-4D6F-BCC7-3060403FC389}"/>
              </a:ext>
            </a:extLst>
          </p:cNvPr>
          <p:cNvSpPr txBox="1"/>
          <p:nvPr/>
        </p:nvSpPr>
        <p:spPr>
          <a:xfrm>
            <a:off x="120705" y="4770854"/>
            <a:ext cx="1933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A5F8D4-4A8B-4687-959C-48C6508F7A3A}"/>
              </a:ext>
            </a:extLst>
          </p:cNvPr>
          <p:cNvGrpSpPr/>
          <p:nvPr/>
        </p:nvGrpSpPr>
        <p:grpSpPr>
          <a:xfrm>
            <a:off x="7382312" y="4320357"/>
            <a:ext cx="4135964" cy="2305845"/>
            <a:chOff x="8070210" y="4320357"/>
            <a:chExt cx="4135964" cy="230584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BD0E0B6-CDC2-4F8B-9D42-D660EB2C5310}"/>
                </a:ext>
              </a:extLst>
            </p:cNvPr>
            <p:cNvGrpSpPr/>
            <p:nvPr/>
          </p:nvGrpSpPr>
          <p:grpSpPr>
            <a:xfrm>
              <a:off x="8167493" y="5090525"/>
              <a:ext cx="3974388" cy="1535677"/>
              <a:chOff x="7177591" y="5090525"/>
              <a:chExt cx="3974388" cy="153567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173285-5BC9-4455-98CF-E932412CE6AC}"/>
                  </a:ext>
                </a:extLst>
              </p:cNvPr>
              <p:cNvSpPr txBox="1"/>
              <p:nvPr/>
            </p:nvSpPr>
            <p:spPr>
              <a:xfrm>
                <a:off x="7177591" y="5702872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CD08BA-BE42-4867-81B6-E250544AEC5A}"/>
                  </a:ext>
                </a:extLst>
              </p:cNvPr>
              <p:cNvSpPr txBox="1"/>
              <p:nvPr/>
            </p:nvSpPr>
            <p:spPr>
              <a:xfrm rot="21227870">
                <a:off x="8577879" y="5090525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CC6600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C9D781-2FF3-4E70-AAA1-05061CD6E72E}"/>
                  </a:ext>
                </a:extLst>
              </p:cNvPr>
              <p:cNvSpPr txBox="1"/>
              <p:nvPr/>
            </p:nvSpPr>
            <p:spPr>
              <a:xfrm rot="792521">
                <a:off x="9948990" y="5588007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39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2ADFD7-4448-4C52-A310-E3915D5A516E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67E255F-5D6A-4E4F-9AFF-032EC3C5E35B}"/>
              </a:ext>
            </a:extLst>
          </p:cNvPr>
          <p:cNvSpPr txBox="1"/>
          <p:nvPr/>
        </p:nvSpPr>
        <p:spPr>
          <a:xfrm>
            <a:off x="520061" y="139519"/>
            <a:ext cx="581178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Joseph Serves </a:t>
            </a: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Potiphar in Egypt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0C49D3-4D25-449B-B16B-FB5A0021BA0D}"/>
              </a:ext>
            </a:extLst>
          </p:cNvPr>
          <p:cNvGrpSpPr/>
          <p:nvPr/>
        </p:nvGrpSpPr>
        <p:grpSpPr>
          <a:xfrm>
            <a:off x="6607835" y="156807"/>
            <a:ext cx="5810386" cy="3713460"/>
            <a:chOff x="6304433" y="138631"/>
            <a:chExt cx="5810386" cy="37134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19C597A-9A32-4B25-86D0-87C3368F7C99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52DEDAF-206A-4A92-8189-1C94317E02A7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0A7B620-2BD7-42AF-932F-6C794EE928B2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A64E493-A12D-45E0-B0B1-62E076D345C8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0B1BB76-E169-415C-AE88-7AF1D0007295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4B2E0BE-E298-4462-B528-305328691326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AFE742-E16D-4376-8D7E-720824077B7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79AE1E1E-E52A-4B3E-8B7B-0773330FFE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9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2D6D60-C4DA-4D76-A9C8-D3D98C37A7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r="3457"/>
          <a:stretch/>
        </p:blipFill>
        <p:spPr>
          <a:xfrm>
            <a:off x="215442" y="1829879"/>
            <a:ext cx="6425922" cy="47963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48BAA8-E0E1-4D6F-BCC7-3060403FC389}"/>
              </a:ext>
            </a:extLst>
          </p:cNvPr>
          <p:cNvSpPr txBox="1"/>
          <p:nvPr/>
        </p:nvSpPr>
        <p:spPr>
          <a:xfrm>
            <a:off x="120705" y="4770854"/>
            <a:ext cx="19336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A5F8D4-4A8B-4687-959C-48C6508F7A3A}"/>
              </a:ext>
            </a:extLst>
          </p:cNvPr>
          <p:cNvGrpSpPr/>
          <p:nvPr/>
        </p:nvGrpSpPr>
        <p:grpSpPr>
          <a:xfrm>
            <a:off x="7382312" y="4320357"/>
            <a:ext cx="4135964" cy="2190980"/>
            <a:chOff x="8070210" y="4320357"/>
            <a:chExt cx="4135964" cy="21909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9D781-2FF3-4E70-AAA1-05061CD6E72E}"/>
                </a:ext>
              </a:extLst>
            </p:cNvPr>
            <p:cNvSpPr txBox="1"/>
            <p:nvPr/>
          </p:nvSpPr>
          <p:spPr>
            <a:xfrm rot="792521">
              <a:off x="10938892" y="5588007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39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2ADFD7-4448-4C52-A310-E3915D5A516E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67E255F-5D6A-4E4F-9AFF-032EC3C5E35B}"/>
              </a:ext>
            </a:extLst>
          </p:cNvPr>
          <p:cNvSpPr txBox="1"/>
          <p:nvPr/>
        </p:nvSpPr>
        <p:spPr>
          <a:xfrm>
            <a:off x="520061" y="139519"/>
            <a:ext cx="581178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Joseph Serves </a:t>
            </a: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Potiphar in Egypt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C0C49D3-4D25-449B-B16B-FB5A0021BA0D}"/>
              </a:ext>
            </a:extLst>
          </p:cNvPr>
          <p:cNvGrpSpPr/>
          <p:nvPr/>
        </p:nvGrpSpPr>
        <p:grpSpPr>
          <a:xfrm>
            <a:off x="6607835" y="156807"/>
            <a:ext cx="5476563" cy="1652781"/>
            <a:chOff x="6304433" y="138631"/>
            <a:chExt cx="5476563" cy="165278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52DEDAF-206A-4A92-8189-1C94317E02A7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AFE742-E16D-4376-8D7E-720824077B7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A9C44D7-AFE2-4228-80D0-C78C5CEEC1F7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976000-453F-4CF5-8687-1C040BB12939}"/>
              </a:ext>
            </a:extLst>
          </p:cNvPr>
          <p:cNvSpPr txBox="1"/>
          <p:nvPr/>
        </p:nvSpPr>
        <p:spPr>
          <a:xfrm>
            <a:off x="10702219" y="516325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2" name="Rectangle 21">
            <a:hlinkClick r:id="rId3" action="ppaction://hlinksldjump"/>
            <a:extLst>
              <a:ext uri="{FF2B5EF4-FFF2-40B4-BE49-F238E27FC236}">
                <a16:creationId xmlns:a16="http://schemas.microsoft.com/office/drawing/2014/main" id="{41DC23CA-CB52-4F86-AED4-0C8A4A65E0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17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DC12E5E-0DE5-4450-95C5-F2A6D2DB4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2819"/>
          <a:stretch/>
        </p:blipFill>
        <p:spPr>
          <a:xfrm>
            <a:off x="245885" y="1236143"/>
            <a:ext cx="6567182" cy="5111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CA1CF-EA26-4447-8A4E-C1A0BB18D7C7}"/>
              </a:ext>
            </a:extLst>
          </p:cNvPr>
          <p:cNvSpPr txBox="1"/>
          <p:nvPr/>
        </p:nvSpPr>
        <p:spPr>
          <a:xfrm>
            <a:off x="259273" y="282933"/>
            <a:ext cx="652454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The Butler &amp; The Baker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65FA01-9D6E-44D2-A2CD-3854B35E1617}"/>
              </a:ext>
            </a:extLst>
          </p:cNvPr>
          <p:cNvGrpSpPr/>
          <p:nvPr/>
        </p:nvGrpSpPr>
        <p:grpSpPr>
          <a:xfrm>
            <a:off x="7558481" y="4320357"/>
            <a:ext cx="4135964" cy="2142036"/>
            <a:chOff x="8070210" y="4320357"/>
            <a:chExt cx="4135964" cy="21420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EC36811-3BB1-4E62-ADA4-3635AC959DE7}"/>
                </a:ext>
              </a:extLst>
            </p:cNvPr>
            <p:cNvGrpSpPr/>
            <p:nvPr/>
          </p:nvGrpSpPr>
          <p:grpSpPr>
            <a:xfrm>
              <a:off x="8141108" y="5041188"/>
              <a:ext cx="4016052" cy="1421205"/>
              <a:chOff x="7151206" y="5041188"/>
              <a:chExt cx="4016052" cy="142120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87F368-1648-4CFA-8495-CB37E12A2741}"/>
                  </a:ext>
                </a:extLst>
              </p:cNvPr>
              <p:cNvSpPr txBox="1"/>
              <p:nvPr/>
            </p:nvSpPr>
            <p:spPr>
              <a:xfrm>
                <a:off x="9964269" y="5041188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64E8EF-5C3D-4872-917F-61D69366C363}"/>
                  </a:ext>
                </a:extLst>
              </p:cNvPr>
              <p:cNvSpPr txBox="1"/>
              <p:nvPr/>
            </p:nvSpPr>
            <p:spPr>
              <a:xfrm rot="21009519">
                <a:off x="7151206" y="5087357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40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7CA738-99F0-48E3-B373-D5262F9D28BA}"/>
                  </a:ext>
                </a:extLst>
              </p:cNvPr>
              <p:cNvSpPr txBox="1"/>
              <p:nvPr/>
            </p:nvSpPr>
            <p:spPr>
              <a:xfrm rot="322892">
                <a:off x="8494328" y="5539063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30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BE1FEF-ACC8-42BC-9743-C70F7C0072C6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37BD9BF-D205-42B9-883A-59FBF935DA0D}"/>
              </a:ext>
            </a:extLst>
          </p:cNvPr>
          <p:cNvSpPr txBox="1"/>
          <p:nvPr/>
        </p:nvSpPr>
        <p:spPr>
          <a:xfrm>
            <a:off x="2572453" y="6347741"/>
            <a:ext cx="43310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AE1434-75E7-4EC1-958C-BC39FB383F79}"/>
              </a:ext>
            </a:extLst>
          </p:cNvPr>
          <p:cNvGrpSpPr/>
          <p:nvPr/>
        </p:nvGrpSpPr>
        <p:grpSpPr>
          <a:xfrm>
            <a:off x="6674947" y="156807"/>
            <a:ext cx="5810386" cy="3713460"/>
            <a:chOff x="6304433" y="138631"/>
            <a:chExt cx="5810386" cy="37134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86758A2-7801-4E97-AF1A-7F2B748FCE28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D835AF4-4853-438B-A670-84A7CEFD876A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6D75562-2152-4C13-BC72-DB93D4E251CD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F5583CC-7274-4CBF-93E8-F513FDD09036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C6594B3-C700-4CC1-B929-4381E66AF457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6AAB6D2-B94F-487A-863C-6363745F3321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6BB891-003D-4C7F-A66C-390944B4319B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5FB22ED-CBE2-41DA-B854-653D0138EA21}"/>
              </a:ext>
            </a:extLst>
          </p:cNvPr>
          <p:cNvSpPr txBox="1"/>
          <p:nvPr/>
        </p:nvSpPr>
        <p:spPr>
          <a:xfrm>
            <a:off x="163792" y="4367012"/>
            <a:ext cx="369908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Joseph</a:t>
            </a:r>
          </a:p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Interprets</a:t>
            </a:r>
          </a:p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their Dreams</a:t>
            </a:r>
          </a:p>
        </p:txBody>
      </p: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CB1A7E8D-918D-4637-BC1F-BD1A5D591D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0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DC12E5E-0DE5-4450-95C5-F2A6D2DB4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2819"/>
          <a:stretch/>
        </p:blipFill>
        <p:spPr>
          <a:xfrm>
            <a:off x="245885" y="1236143"/>
            <a:ext cx="6567182" cy="51115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8CA1CF-EA26-4447-8A4E-C1A0BB18D7C7}"/>
              </a:ext>
            </a:extLst>
          </p:cNvPr>
          <p:cNvSpPr txBox="1"/>
          <p:nvPr/>
        </p:nvSpPr>
        <p:spPr>
          <a:xfrm>
            <a:off x="259273" y="282933"/>
            <a:ext cx="652454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The Butler &amp; The Baker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65FA01-9D6E-44D2-A2CD-3854B35E1617}"/>
              </a:ext>
            </a:extLst>
          </p:cNvPr>
          <p:cNvGrpSpPr/>
          <p:nvPr/>
        </p:nvGrpSpPr>
        <p:grpSpPr>
          <a:xfrm>
            <a:off x="7558481" y="4320357"/>
            <a:ext cx="4135964" cy="1690330"/>
            <a:chOff x="8070210" y="4320357"/>
            <a:chExt cx="4135964" cy="1690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664E8EF-5C3D-4872-917F-61D69366C363}"/>
                </a:ext>
              </a:extLst>
            </p:cNvPr>
            <p:cNvSpPr txBox="1"/>
            <p:nvPr/>
          </p:nvSpPr>
          <p:spPr>
            <a:xfrm rot="21009519">
              <a:off x="8141108" y="5087357"/>
              <a:ext cx="1073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40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BE1FEF-ACC8-42BC-9743-C70F7C0072C6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37BD9BF-D205-42B9-883A-59FBF935DA0D}"/>
              </a:ext>
            </a:extLst>
          </p:cNvPr>
          <p:cNvSpPr txBox="1"/>
          <p:nvPr/>
        </p:nvSpPr>
        <p:spPr>
          <a:xfrm>
            <a:off x="2572453" y="6347741"/>
            <a:ext cx="43310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AE1434-75E7-4EC1-958C-BC39FB383F79}"/>
              </a:ext>
            </a:extLst>
          </p:cNvPr>
          <p:cNvGrpSpPr/>
          <p:nvPr/>
        </p:nvGrpSpPr>
        <p:grpSpPr>
          <a:xfrm>
            <a:off x="6674947" y="156807"/>
            <a:ext cx="5476563" cy="1652781"/>
            <a:chOff x="6304433" y="138631"/>
            <a:chExt cx="5476563" cy="165278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D835AF4-4853-438B-A670-84A7CEFD876A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6BB891-003D-4C7F-A66C-390944B4319B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5FB22ED-CBE2-41DA-B854-653D0138EA21}"/>
              </a:ext>
            </a:extLst>
          </p:cNvPr>
          <p:cNvSpPr txBox="1"/>
          <p:nvPr/>
        </p:nvSpPr>
        <p:spPr>
          <a:xfrm>
            <a:off x="163792" y="4367012"/>
            <a:ext cx="369908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Joseph</a:t>
            </a:r>
          </a:p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Interprets</a:t>
            </a:r>
          </a:p>
          <a:p>
            <a:pPr>
              <a:lnSpc>
                <a:spcPct val="90000"/>
              </a:lnSpc>
            </a:pPr>
            <a:r>
              <a:rPr lang="en-US" sz="4800" b="1" spc="-400" dirty="0">
                <a:solidFill>
                  <a:srgbClr val="FFC000"/>
                </a:solidFill>
                <a:latin typeface="Comic Sans MS" panose="030F0702030302020204" pitchFamily="66" charset="0"/>
              </a:rPr>
              <a:t>their Dreams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05832F-FF85-431C-9F06-DC64E398657A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11D4C4-E7F0-4B46-863D-6A76878A7582}"/>
              </a:ext>
            </a:extLst>
          </p:cNvPr>
          <p:cNvSpPr txBox="1"/>
          <p:nvPr/>
        </p:nvSpPr>
        <p:spPr>
          <a:xfrm>
            <a:off x="10702219" y="532264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3" name="Rectangle 22">
            <a:hlinkClick r:id="rId3" action="ppaction://hlinksldjump"/>
            <a:extLst>
              <a:ext uri="{FF2B5EF4-FFF2-40B4-BE49-F238E27FC236}">
                <a16:creationId xmlns:a16="http://schemas.microsoft.com/office/drawing/2014/main" id="{82E5FBEC-FCC5-4DD6-8FA7-9DCBC306DB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54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1203D9D-2228-4398-99D9-7BE5E8CA5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6939" b="939"/>
          <a:stretch/>
        </p:blipFill>
        <p:spPr>
          <a:xfrm>
            <a:off x="226504" y="1160104"/>
            <a:ext cx="6549266" cy="5349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234891" y="169484"/>
            <a:ext cx="652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Pharaoh’s Dreams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4BBD5-1B2B-4351-B3F5-9F8149A96BC9}"/>
              </a:ext>
            </a:extLst>
          </p:cNvPr>
          <p:cNvSpPr txBox="1"/>
          <p:nvPr/>
        </p:nvSpPr>
        <p:spPr>
          <a:xfrm>
            <a:off x="113558" y="4369449"/>
            <a:ext cx="1903132" cy="21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B59861-265B-478D-9338-27A3431BA750}"/>
              </a:ext>
            </a:extLst>
          </p:cNvPr>
          <p:cNvGrpSpPr/>
          <p:nvPr/>
        </p:nvGrpSpPr>
        <p:grpSpPr>
          <a:xfrm>
            <a:off x="7378558" y="4320357"/>
            <a:ext cx="4343881" cy="2158332"/>
            <a:chOff x="7999344" y="4320357"/>
            <a:chExt cx="4343881" cy="215833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1362B3F-6440-47D9-A541-0441277E8614}"/>
                </a:ext>
              </a:extLst>
            </p:cNvPr>
            <p:cNvGrpSpPr/>
            <p:nvPr/>
          </p:nvGrpSpPr>
          <p:grpSpPr>
            <a:xfrm>
              <a:off x="7999344" y="5151248"/>
              <a:ext cx="4343881" cy="1327441"/>
              <a:chOff x="7009442" y="5151248"/>
              <a:chExt cx="4343881" cy="1327441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FFFDE7F-BA9B-4869-96BA-556F295DA9B6}"/>
                  </a:ext>
                </a:extLst>
              </p:cNvPr>
              <p:cNvSpPr txBox="1"/>
              <p:nvPr/>
            </p:nvSpPr>
            <p:spPr>
              <a:xfrm rot="246319">
                <a:off x="7009442" y="5555359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15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0B13B3A-A50F-4E35-AD41-7361A1FBC92C}"/>
                  </a:ext>
                </a:extLst>
              </p:cNvPr>
              <p:cNvSpPr txBox="1"/>
              <p:nvPr/>
            </p:nvSpPr>
            <p:spPr>
              <a:xfrm rot="20911643">
                <a:off x="8537895" y="5151248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28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4729401-7D93-4268-879C-559134245DFD}"/>
                  </a:ext>
                </a:extLst>
              </p:cNvPr>
              <p:cNvSpPr txBox="1"/>
              <p:nvPr/>
            </p:nvSpPr>
            <p:spPr>
              <a:xfrm rot="20572820">
                <a:off x="10150334" y="5288913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41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D493B3-EDF0-4FB3-8CAC-001CD3025E6A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CD19DD-C6C6-49F9-B5F9-B11F4E309A6D}"/>
              </a:ext>
            </a:extLst>
          </p:cNvPr>
          <p:cNvGrpSpPr/>
          <p:nvPr/>
        </p:nvGrpSpPr>
        <p:grpSpPr>
          <a:xfrm>
            <a:off x="6674947" y="156807"/>
            <a:ext cx="5810386" cy="3713460"/>
            <a:chOff x="6304433" y="138631"/>
            <a:chExt cx="5810386" cy="371346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28DCEED-DF7D-42FB-B0FA-050D1F7DD45E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68C244D-1A3D-40C4-B57A-30871E53698E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2F9061-39C3-4982-B3FA-5678EC9873F5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196372E-6B19-448A-AAF9-E486D2323B79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E1628A3-621F-40F3-90E3-3EE196B9DFAE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2EFDC14-F19A-4CD8-837B-EBCEF3564202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243947-2926-46FF-AB40-4DF3AA6D8A6C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5DE7253C-442A-4249-B132-943FB649BD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627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F1203D9D-2228-4398-99D9-7BE5E8CA51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" r="6939" b="939"/>
          <a:stretch/>
        </p:blipFill>
        <p:spPr>
          <a:xfrm>
            <a:off x="226504" y="1160104"/>
            <a:ext cx="6549266" cy="5349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0743D-C638-4214-832B-9C75AD396984}"/>
              </a:ext>
            </a:extLst>
          </p:cNvPr>
          <p:cNvSpPr txBox="1"/>
          <p:nvPr/>
        </p:nvSpPr>
        <p:spPr>
          <a:xfrm>
            <a:off x="234891" y="169484"/>
            <a:ext cx="652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Pharaoh’s Dreams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4BBD5-1B2B-4351-B3F5-9F8149A96BC9}"/>
              </a:ext>
            </a:extLst>
          </p:cNvPr>
          <p:cNvSpPr txBox="1"/>
          <p:nvPr/>
        </p:nvSpPr>
        <p:spPr>
          <a:xfrm>
            <a:off x="113558" y="4369449"/>
            <a:ext cx="1903132" cy="217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B59861-265B-478D-9338-27A3431BA750}"/>
              </a:ext>
            </a:extLst>
          </p:cNvPr>
          <p:cNvGrpSpPr/>
          <p:nvPr/>
        </p:nvGrpSpPr>
        <p:grpSpPr>
          <a:xfrm>
            <a:off x="7449424" y="4320357"/>
            <a:ext cx="4273015" cy="1891886"/>
            <a:chOff x="8070210" y="4320357"/>
            <a:chExt cx="4273015" cy="18918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729401-7D93-4268-879C-559134245DFD}"/>
                </a:ext>
              </a:extLst>
            </p:cNvPr>
            <p:cNvSpPr txBox="1"/>
            <p:nvPr/>
          </p:nvSpPr>
          <p:spPr>
            <a:xfrm rot="20572820">
              <a:off x="11140236" y="5288913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41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D493B3-EDF0-4FB3-8CAC-001CD3025E6A}"/>
                </a:ext>
              </a:extLst>
            </p:cNvPr>
            <p:cNvSpPr txBox="1"/>
            <p:nvPr/>
          </p:nvSpPr>
          <p:spPr>
            <a:xfrm>
              <a:off x="8070210" y="4320357"/>
              <a:ext cx="41359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CD19DD-C6C6-49F9-B5F9-B11F4E309A6D}"/>
              </a:ext>
            </a:extLst>
          </p:cNvPr>
          <p:cNvGrpSpPr/>
          <p:nvPr/>
        </p:nvGrpSpPr>
        <p:grpSpPr>
          <a:xfrm>
            <a:off x="6674947" y="156807"/>
            <a:ext cx="5476563" cy="1652781"/>
            <a:chOff x="6304433" y="138631"/>
            <a:chExt cx="5476563" cy="165278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8C244D-1A3D-40C4-B57A-30871E53698E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243947-2926-46FF-AB40-4DF3AA6D8A6C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9E458AC-439D-49CB-A67C-1D99BF710983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2581A0-DCF1-431B-AC8C-AC87AF8DACA5}"/>
              </a:ext>
            </a:extLst>
          </p:cNvPr>
          <p:cNvSpPr txBox="1"/>
          <p:nvPr/>
        </p:nvSpPr>
        <p:spPr>
          <a:xfrm>
            <a:off x="10702219" y="606087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CCC52B49-CB90-4D7C-B4F7-5465732DC1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274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77CD1A-EE87-4FFF-871D-AB904AAF67BA}"/>
              </a:ext>
            </a:extLst>
          </p:cNvPr>
          <p:cNvSpPr txBox="1"/>
          <p:nvPr/>
        </p:nvSpPr>
        <p:spPr>
          <a:xfrm>
            <a:off x="286270" y="159963"/>
            <a:ext cx="6096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Raised</a:t>
            </a:r>
          </a:p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to Power in Egypt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A18F1-CD1E-44E3-8831-21BFA7E6570D}"/>
              </a:ext>
            </a:extLst>
          </p:cNvPr>
          <p:cNvSpPr txBox="1"/>
          <p:nvPr/>
        </p:nvSpPr>
        <p:spPr>
          <a:xfrm>
            <a:off x="2403190" y="637165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A06608-C1CB-4306-95B0-82EA05CAA86C}"/>
              </a:ext>
            </a:extLst>
          </p:cNvPr>
          <p:cNvGrpSpPr/>
          <p:nvPr/>
        </p:nvGrpSpPr>
        <p:grpSpPr>
          <a:xfrm>
            <a:off x="6705791" y="4320357"/>
            <a:ext cx="5273880" cy="2202047"/>
            <a:chOff x="6504455" y="4320357"/>
            <a:chExt cx="5273880" cy="220204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157C23-2692-4D79-B831-4FBB97A5178D}"/>
                </a:ext>
              </a:extLst>
            </p:cNvPr>
            <p:cNvGrpSpPr/>
            <p:nvPr/>
          </p:nvGrpSpPr>
          <p:grpSpPr>
            <a:xfrm>
              <a:off x="7002404" y="5042194"/>
              <a:ext cx="4174312" cy="1480210"/>
              <a:chOff x="7002404" y="5042194"/>
              <a:chExt cx="4174312" cy="148021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7037B8-3192-4CE9-91D9-5EFE199D956E}"/>
                  </a:ext>
                </a:extLst>
              </p:cNvPr>
              <p:cNvSpPr txBox="1"/>
              <p:nvPr/>
            </p:nvSpPr>
            <p:spPr>
              <a:xfrm rot="607747">
                <a:off x="7002404" y="504219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3E141B5-96D2-44D3-BF81-146CB57DFA71}"/>
                  </a:ext>
                </a:extLst>
              </p:cNvPr>
              <p:cNvSpPr txBox="1"/>
              <p:nvPr/>
            </p:nvSpPr>
            <p:spPr>
              <a:xfrm rot="509980">
                <a:off x="10103240" y="5067003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29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C9D9F-5F0A-4811-9796-8B432C313009}"/>
                  </a:ext>
                </a:extLst>
              </p:cNvPr>
              <p:cNvSpPr txBox="1"/>
              <p:nvPr/>
            </p:nvSpPr>
            <p:spPr>
              <a:xfrm rot="21116677">
                <a:off x="8598747" y="559907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41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9774D-8253-4D1F-B3F2-96BD45E93EE1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D2A4A80-21EE-4BC5-BDFB-7FD23C2D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9" y="2072982"/>
            <a:ext cx="5988701" cy="42980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48233CC-4281-4A7F-BB97-2C71841DB6A3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52F721A-3136-49D0-833D-8C3CC3F05A19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3E6770-213D-4938-9D3F-44AE9360622C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4DE44B-7777-47F5-9614-6B22CBF7DEEF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5A1CA57-93C5-473B-8389-7594A4599D31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5E00EE-B763-493E-B310-5DF8D3EE777B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8A1D3C3-E851-4264-9A76-483877015E0B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933B21-8595-40D5-B43E-14DDA26A8977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0A049A40-1564-46DB-BE46-B5F46976AF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09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B021CD-594F-491D-957F-1103CA8C6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79" y="3911916"/>
            <a:ext cx="4731421" cy="26540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03C77A-16B3-4300-BE6E-3E813C571DF3}"/>
              </a:ext>
            </a:extLst>
          </p:cNvPr>
          <p:cNvSpPr txBox="1"/>
          <p:nvPr/>
        </p:nvSpPr>
        <p:spPr>
          <a:xfrm>
            <a:off x="233259" y="205267"/>
            <a:ext cx="117285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Download and Save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 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spc="-70" dirty="0">
                <a:latin typeface="Comic Sans MS" panose="030F0702030302020204" pitchFamily="66" charset="0"/>
              </a:rPr>
              <a:t>Download “Bible Book and Chapter Challenge!” from https://www.meridenchristadelphians.com/Bible-Games.html.</a:t>
            </a:r>
          </a:p>
          <a:p>
            <a:pPr>
              <a:buSzPct val="150000"/>
            </a:pPr>
            <a:endParaRPr lang="en-US" sz="1000" spc="-70" dirty="0">
              <a:latin typeface="Comic Sans MS" panose="030F0702030302020204" pitchFamily="66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Save a copy on a device that supports PowerPoint.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3FFAF-6850-4209-8DF0-C348BB938011}"/>
              </a:ext>
            </a:extLst>
          </p:cNvPr>
          <p:cNvSpPr txBox="1"/>
          <p:nvPr/>
        </p:nvSpPr>
        <p:spPr>
          <a:xfrm>
            <a:off x="236390" y="1783668"/>
            <a:ext cx="117254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Connect and Project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1200" dirty="0">
                <a:latin typeface="Comic Sans MS" panose="030F0702030302020204" pitchFamily="66" charset="0"/>
              </a:rPr>
              <a:t> 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Connect the device to a TV or data projector. 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endParaRPr lang="en-US" sz="1000" dirty="0">
              <a:latin typeface="Comic Sans MS" panose="030F0702030302020204" pitchFamily="66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Open “Bible Book and Chapter Challenge!” and display it for everyone to see.</a:t>
            </a:r>
          </a:p>
          <a:p>
            <a:pPr>
              <a:buSzPct val="150000"/>
            </a:pPr>
            <a:endParaRPr lang="en-US" sz="1000" dirty="0">
              <a:latin typeface="Comic Sans MS" panose="030F0702030302020204" pitchFamily="66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Go to the game menu slide.  There are 30 Old Testament Book and Chapter questions to choose from:  </a:t>
            </a:r>
          </a:p>
        </p:txBody>
      </p:sp>
    </p:spTree>
    <p:extLst>
      <p:ext uri="{BB962C8B-B14F-4D97-AF65-F5344CB8AC3E}">
        <p14:creationId xmlns:p14="http://schemas.microsoft.com/office/powerpoint/2010/main" val="179273670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77CD1A-EE87-4FFF-871D-AB904AAF67BA}"/>
              </a:ext>
            </a:extLst>
          </p:cNvPr>
          <p:cNvSpPr txBox="1"/>
          <p:nvPr/>
        </p:nvSpPr>
        <p:spPr>
          <a:xfrm>
            <a:off x="286270" y="159963"/>
            <a:ext cx="6096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Raised</a:t>
            </a:r>
          </a:p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to Power in Egypt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A18F1-CD1E-44E3-8831-21BFA7E6570D}"/>
              </a:ext>
            </a:extLst>
          </p:cNvPr>
          <p:cNvSpPr txBox="1"/>
          <p:nvPr/>
        </p:nvSpPr>
        <p:spPr>
          <a:xfrm>
            <a:off x="2403190" y="6371655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4A06608-C1CB-4306-95B0-82EA05CAA86C}"/>
              </a:ext>
            </a:extLst>
          </p:cNvPr>
          <p:cNvGrpSpPr/>
          <p:nvPr/>
        </p:nvGrpSpPr>
        <p:grpSpPr>
          <a:xfrm>
            <a:off x="6705791" y="4320357"/>
            <a:ext cx="5273880" cy="2202047"/>
            <a:chOff x="6504455" y="4320357"/>
            <a:chExt cx="5273880" cy="220204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6C9D9F-5F0A-4811-9796-8B432C313009}"/>
                </a:ext>
              </a:extLst>
            </p:cNvPr>
            <p:cNvSpPr txBox="1"/>
            <p:nvPr/>
          </p:nvSpPr>
          <p:spPr>
            <a:xfrm rot="21116677">
              <a:off x="8598747" y="5599074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41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9774D-8253-4D1F-B3F2-96BD45E93EE1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D2A4A80-21EE-4BC5-BDFB-7FD23C2D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9" y="2072982"/>
            <a:ext cx="5988701" cy="42980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48233CC-4281-4A7F-BB97-2C71841DB6A3}"/>
              </a:ext>
            </a:extLst>
          </p:cNvPr>
          <p:cNvGrpSpPr/>
          <p:nvPr/>
        </p:nvGrpSpPr>
        <p:grpSpPr>
          <a:xfrm>
            <a:off x="6507167" y="156807"/>
            <a:ext cx="5476563" cy="1652781"/>
            <a:chOff x="6304433" y="138631"/>
            <a:chExt cx="5476563" cy="16527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3E6770-213D-4938-9D3F-44AE9360622C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933B21-8595-40D5-B43E-14DDA26A8977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EBEEE4E-AC34-4D3F-810A-6487287AB0A8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1C175E-93D8-4BEE-9A43-0D6A9E5CB0D9}"/>
              </a:ext>
            </a:extLst>
          </p:cNvPr>
          <p:cNvSpPr txBox="1"/>
          <p:nvPr/>
        </p:nvSpPr>
        <p:spPr>
          <a:xfrm>
            <a:off x="10702219" y="583437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FFB0B3F7-2B62-4FE9-9854-C98CF6A48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43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7394791-C45D-4DC4-A11B-71D27AB920A4}"/>
              </a:ext>
            </a:extLst>
          </p:cNvPr>
          <p:cNvSpPr txBox="1"/>
          <p:nvPr/>
        </p:nvSpPr>
        <p:spPr>
          <a:xfrm>
            <a:off x="184558" y="248543"/>
            <a:ext cx="632526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Reunited With his Brothers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EEC05-01B0-443F-91A8-F4BEEC1FA8AF}"/>
              </a:ext>
            </a:extLst>
          </p:cNvPr>
          <p:cNvSpPr txBox="1"/>
          <p:nvPr/>
        </p:nvSpPr>
        <p:spPr>
          <a:xfrm>
            <a:off x="2405063" y="638371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547840-737C-4863-A67E-082087E66E8C}"/>
              </a:ext>
            </a:extLst>
          </p:cNvPr>
          <p:cNvGrpSpPr/>
          <p:nvPr/>
        </p:nvGrpSpPr>
        <p:grpSpPr>
          <a:xfrm>
            <a:off x="6714180" y="4320357"/>
            <a:ext cx="5273880" cy="2272801"/>
            <a:chOff x="6504455" y="4320357"/>
            <a:chExt cx="5273880" cy="22728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8C8AB5-2A11-4FB5-971E-8907F5A82C85}"/>
                </a:ext>
              </a:extLst>
            </p:cNvPr>
            <p:cNvGrpSpPr/>
            <p:nvPr/>
          </p:nvGrpSpPr>
          <p:grpSpPr>
            <a:xfrm>
              <a:off x="7159781" y="5115500"/>
              <a:ext cx="4016000" cy="1477658"/>
              <a:chOff x="7159781" y="5115500"/>
              <a:chExt cx="4016000" cy="147765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5703125-0561-4AB1-8F2C-690121706052}"/>
                  </a:ext>
                </a:extLst>
              </p:cNvPr>
              <p:cNvSpPr txBox="1"/>
              <p:nvPr/>
            </p:nvSpPr>
            <p:spPr>
              <a:xfrm rot="21031872">
                <a:off x="7159781" y="5669828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5050"/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A950547-F047-4DB9-A2F8-CB431A569610}"/>
                  </a:ext>
                </a:extLst>
              </p:cNvPr>
              <p:cNvSpPr txBox="1"/>
              <p:nvPr/>
            </p:nvSpPr>
            <p:spPr>
              <a:xfrm>
                <a:off x="8531600" y="5115500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9E618F0-925B-4304-93FB-A1FD984DB86B}"/>
                  </a:ext>
                </a:extLst>
              </p:cNvPr>
              <p:cNvSpPr txBox="1"/>
              <p:nvPr/>
            </p:nvSpPr>
            <p:spPr>
              <a:xfrm rot="792521">
                <a:off x="9972792" y="5516170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45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AA4444-7398-4851-BACD-C6E132F34CF2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6291105-9048-4D76-96CF-02754FB9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2" y="1975860"/>
            <a:ext cx="6003913" cy="440082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51D7662-148F-471B-81FD-DFAEFF3C2F6F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396FDAE-764B-440B-BA34-BAAE4FC31410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2F7D1F5-3316-4812-87DD-C71B53726BB6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4BAB02D-580A-4E41-8F62-D57601361E34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7E593A8-80D4-4ECB-BC6C-4A5ABE6D887A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9896FC6-8BD0-49FA-961A-9384D15A9B2E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7D705B7-B940-4F10-9C7F-7D4160428525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26E2BD-7B47-4D98-ABA7-7CC32269286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3651AADA-F6B0-445F-A5B8-2047423A93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06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7394791-C45D-4DC4-A11B-71D27AB920A4}"/>
              </a:ext>
            </a:extLst>
          </p:cNvPr>
          <p:cNvSpPr txBox="1"/>
          <p:nvPr/>
        </p:nvSpPr>
        <p:spPr>
          <a:xfrm>
            <a:off x="184558" y="248543"/>
            <a:ext cx="632526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Joseph is Reunited With his Brothers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EEC05-01B0-443F-91A8-F4BEEC1FA8AF}"/>
              </a:ext>
            </a:extLst>
          </p:cNvPr>
          <p:cNvSpPr txBox="1"/>
          <p:nvPr/>
        </p:nvSpPr>
        <p:spPr>
          <a:xfrm>
            <a:off x="2405063" y="6383710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547840-737C-4863-A67E-082087E66E8C}"/>
              </a:ext>
            </a:extLst>
          </p:cNvPr>
          <p:cNvGrpSpPr/>
          <p:nvPr/>
        </p:nvGrpSpPr>
        <p:grpSpPr>
          <a:xfrm>
            <a:off x="6714180" y="4320357"/>
            <a:ext cx="5273880" cy="2119143"/>
            <a:chOff x="6504455" y="4320357"/>
            <a:chExt cx="5273880" cy="211914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E618F0-925B-4304-93FB-A1FD984DB86B}"/>
                </a:ext>
              </a:extLst>
            </p:cNvPr>
            <p:cNvSpPr txBox="1"/>
            <p:nvPr/>
          </p:nvSpPr>
          <p:spPr>
            <a:xfrm rot="792521">
              <a:off x="9972792" y="5516170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45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AA4444-7398-4851-BACD-C6E132F34CF2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6291105-9048-4D76-96CF-02754FB92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2" y="1975860"/>
            <a:ext cx="6003913" cy="440082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851D7662-148F-471B-81FD-DFAEFF3C2F6F}"/>
              </a:ext>
            </a:extLst>
          </p:cNvPr>
          <p:cNvGrpSpPr/>
          <p:nvPr/>
        </p:nvGrpSpPr>
        <p:grpSpPr>
          <a:xfrm>
            <a:off x="6507167" y="156807"/>
            <a:ext cx="5476563" cy="1652781"/>
            <a:chOff x="6304433" y="138631"/>
            <a:chExt cx="5476563" cy="16527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F7D1F5-3316-4812-87DD-C71B53726BB6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26E2BD-7B47-4D98-ABA7-7CC32269286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186BAA0-1522-4F8F-AEF9-E88C522E0C45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8CE64A-3590-487B-BC5C-5523452AB862}"/>
              </a:ext>
            </a:extLst>
          </p:cNvPr>
          <p:cNvSpPr txBox="1"/>
          <p:nvPr/>
        </p:nvSpPr>
        <p:spPr>
          <a:xfrm>
            <a:off x="10702219" y="511292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BBCDF469-4C0E-4CDE-A211-9617BDAC3C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82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57108E-8F51-4B0C-B7E7-CB95567AC08F}"/>
              </a:ext>
            </a:extLst>
          </p:cNvPr>
          <p:cNvSpPr txBox="1"/>
          <p:nvPr/>
        </p:nvSpPr>
        <p:spPr>
          <a:xfrm>
            <a:off x="2372929" y="6376968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80AAEB-DF8B-4553-9376-FD31BAD9E134}"/>
              </a:ext>
            </a:extLst>
          </p:cNvPr>
          <p:cNvGrpSpPr/>
          <p:nvPr/>
        </p:nvGrpSpPr>
        <p:grpSpPr>
          <a:xfrm>
            <a:off x="6714180" y="4320357"/>
            <a:ext cx="5273880" cy="2163543"/>
            <a:chOff x="6504455" y="4320357"/>
            <a:chExt cx="5273880" cy="216354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BB4FDE-75CC-46DF-834B-073D19BC35CE}"/>
                </a:ext>
              </a:extLst>
            </p:cNvPr>
            <p:cNvGrpSpPr/>
            <p:nvPr/>
          </p:nvGrpSpPr>
          <p:grpSpPr>
            <a:xfrm>
              <a:off x="7106146" y="5085528"/>
              <a:ext cx="4056430" cy="1398372"/>
              <a:chOff x="7106146" y="5085528"/>
              <a:chExt cx="4056430" cy="139837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F91605-8B17-4E90-9319-A1C72A9FA749}"/>
                  </a:ext>
                </a:extLst>
              </p:cNvPr>
              <p:cNvSpPr txBox="1"/>
              <p:nvPr/>
            </p:nvSpPr>
            <p:spPr>
              <a:xfrm rot="272598">
                <a:off x="7106146" y="5560570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8E17B27-422A-4F1A-B64C-156DC9BD75AC}"/>
                  </a:ext>
                </a:extLst>
              </p:cNvPr>
              <p:cNvSpPr txBox="1"/>
              <p:nvPr/>
            </p:nvSpPr>
            <p:spPr>
              <a:xfrm>
                <a:off x="8620559" y="5085528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46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F7B19F-E62D-4D91-B75E-0529E7B7439B}"/>
                  </a:ext>
                </a:extLst>
              </p:cNvPr>
              <p:cNvSpPr txBox="1"/>
              <p:nvPr/>
            </p:nvSpPr>
            <p:spPr>
              <a:xfrm rot="20982923">
                <a:off x="10258753" y="5380372"/>
                <a:ext cx="9038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9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26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51B2C9-47AD-43D1-B0B4-B9753637346E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3AC527-AC42-4EA1-AC96-EDC6DD13D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"/>
          <a:stretch/>
        </p:blipFill>
        <p:spPr>
          <a:xfrm>
            <a:off x="352344" y="2066903"/>
            <a:ext cx="6003762" cy="43003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8944EF-BC46-45DB-ABCD-8E03A266E748}"/>
              </a:ext>
            </a:extLst>
          </p:cNvPr>
          <p:cNvSpPr txBox="1"/>
          <p:nvPr/>
        </p:nvSpPr>
        <p:spPr>
          <a:xfrm>
            <a:off x="441675" y="240117"/>
            <a:ext cx="554231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Jacob Goes to Joseph in Egypt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C4C3E1-C6CD-4C6A-BC44-C09F2DA5B6E9}"/>
              </a:ext>
            </a:extLst>
          </p:cNvPr>
          <p:cNvGrpSpPr/>
          <p:nvPr/>
        </p:nvGrpSpPr>
        <p:grpSpPr>
          <a:xfrm>
            <a:off x="6507167" y="156807"/>
            <a:ext cx="5810386" cy="3713460"/>
            <a:chOff x="6304433" y="138631"/>
            <a:chExt cx="5810386" cy="37134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89DF1B6-702D-49B2-A068-C6E56D9AED85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075B7FE-8A65-4844-AB67-54ADD6672060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A6D43AE-447C-4B25-A9A3-903944430C11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504F52-E6EC-4811-9F37-71A4539BC30E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3DBF5E-8667-4D9B-A0E5-4B1009C82784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E83098D-765C-43DE-BD19-EE4A4DEDB32A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D0B951-BD32-4F14-A4DF-C525E9CC24BF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5DD28BF0-7654-448F-A364-65B045F8861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57108E-8F51-4B0C-B7E7-CB95567AC08F}"/>
              </a:ext>
            </a:extLst>
          </p:cNvPr>
          <p:cNvSpPr txBox="1"/>
          <p:nvPr/>
        </p:nvSpPr>
        <p:spPr>
          <a:xfrm>
            <a:off x="2372929" y="6376968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80AAEB-DF8B-4553-9376-FD31BAD9E134}"/>
              </a:ext>
            </a:extLst>
          </p:cNvPr>
          <p:cNvGrpSpPr/>
          <p:nvPr/>
        </p:nvGrpSpPr>
        <p:grpSpPr>
          <a:xfrm>
            <a:off x="6714180" y="4320357"/>
            <a:ext cx="5273880" cy="1688501"/>
            <a:chOff x="6504455" y="4320357"/>
            <a:chExt cx="5273880" cy="168850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E17B27-422A-4F1A-B64C-156DC9BD75AC}"/>
                </a:ext>
              </a:extLst>
            </p:cNvPr>
            <p:cNvSpPr txBox="1"/>
            <p:nvPr/>
          </p:nvSpPr>
          <p:spPr>
            <a:xfrm>
              <a:off x="8620559" y="5085528"/>
              <a:ext cx="9038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9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46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51B2C9-47AD-43D1-B0B4-B9753637346E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23AC527-AC42-4EA1-AC96-EDC6DD13D5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"/>
          <a:stretch/>
        </p:blipFill>
        <p:spPr>
          <a:xfrm>
            <a:off x="352344" y="2066903"/>
            <a:ext cx="6003762" cy="430034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8944EF-BC46-45DB-ABCD-8E03A266E748}"/>
              </a:ext>
            </a:extLst>
          </p:cNvPr>
          <p:cNvSpPr txBox="1"/>
          <p:nvPr/>
        </p:nvSpPr>
        <p:spPr>
          <a:xfrm>
            <a:off x="441675" y="240117"/>
            <a:ext cx="554231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Jacob Goes to Joseph in Egypt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C4C3E1-C6CD-4C6A-BC44-C09F2DA5B6E9}"/>
              </a:ext>
            </a:extLst>
          </p:cNvPr>
          <p:cNvGrpSpPr/>
          <p:nvPr/>
        </p:nvGrpSpPr>
        <p:grpSpPr>
          <a:xfrm>
            <a:off x="6507167" y="156807"/>
            <a:ext cx="5476563" cy="1652781"/>
            <a:chOff x="6304433" y="138631"/>
            <a:chExt cx="5476563" cy="16527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75B7FE-8A65-4844-AB67-54ADD6672060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D0B951-BD32-4F14-A4DF-C525E9CC24BF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CD415D8-FB41-465B-A89A-2C2BD30CF970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AF021A-26A8-4401-9BA4-EB6C0C821DBD}"/>
              </a:ext>
            </a:extLst>
          </p:cNvPr>
          <p:cNvSpPr txBox="1"/>
          <p:nvPr/>
        </p:nvSpPr>
        <p:spPr>
          <a:xfrm>
            <a:off x="10702219" y="531425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C450FB64-1B5E-4033-B531-060CE4D4A0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76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688D4E-5F12-4C93-9187-E125DC7955B8}"/>
              </a:ext>
            </a:extLst>
          </p:cNvPr>
          <p:cNvSpPr txBox="1"/>
          <p:nvPr/>
        </p:nvSpPr>
        <p:spPr>
          <a:xfrm>
            <a:off x="1225615" y="536502"/>
            <a:ext cx="458042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Joseph Dies 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in Egypt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B54FB2-C463-4308-8853-2FF4B0B86350}"/>
              </a:ext>
            </a:extLst>
          </p:cNvPr>
          <p:cNvSpPr/>
          <p:nvPr/>
        </p:nvSpPr>
        <p:spPr>
          <a:xfrm>
            <a:off x="1603845" y="6056266"/>
            <a:ext cx="49798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www.yeshua.wordpress.com/2016/07/16/the-exodus-from-egypt-and-the-red-sea-crossing-exodus-1231-1519/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8A6624-155F-4200-842C-D84028A69446}"/>
              </a:ext>
            </a:extLst>
          </p:cNvPr>
          <p:cNvGrpSpPr/>
          <p:nvPr/>
        </p:nvGrpSpPr>
        <p:grpSpPr>
          <a:xfrm>
            <a:off x="6772903" y="4320357"/>
            <a:ext cx="5273880" cy="2274664"/>
            <a:chOff x="6504455" y="4320357"/>
            <a:chExt cx="5273880" cy="227466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31CFA69-BE32-4E61-BCAA-A6B9A201D47F}"/>
                </a:ext>
              </a:extLst>
            </p:cNvPr>
            <p:cNvGrpSpPr/>
            <p:nvPr/>
          </p:nvGrpSpPr>
          <p:grpSpPr>
            <a:xfrm>
              <a:off x="7127770" y="5132936"/>
              <a:ext cx="3890942" cy="1462085"/>
              <a:chOff x="7127770" y="5132936"/>
              <a:chExt cx="3890942" cy="146208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A1DE33-66E6-4D07-9C5C-3CE16ACD378D}"/>
                  </a:ext>
                </a:extLst>
              </p:cNvPr>
              <p:cNvSpPr txBox="1"/>
              <p:nvPr/>
            </p:nvSpPr>
            <p:spPr>
              <a:xfrm rot="429764">
                <a:off x="7127770" y="533019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38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086834-B3F5-42A5-B099-B904EBD0188E}"/>
                  </a:ext>
                </a:extLst>
              </p:cNvPr>
              <p:cNvSpPr txBox="1"/>
              <p:nvPr/>
            </p:nvSpPr>
            <p:spPr>
              <a:xfrm rot="267757">
                <a:off x="9945236" y="5671691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50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03341F-0776-4D3B-8F26-4916857AFEF0}"/>
                  </a:ext>
                </a:extLst>
              </p:cNvPr>
              <p:cNvSpPr txBox="1"/>
              <p:nvPr/>
            </p:nvSpPr>
            <p:spPr>
              <a:xfrm>
                <a:off x="8529699" y="5132936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49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03C488-2EC1-4402-8F1A-05464FCBC8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D82FDC9-A8C4-4D03-B3CB-051DD19E82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" y="2193347"/>
            <a:ext cx="6833302" cy="399772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DFF9E7C-4B2A-4215-8403-35A14F26CA2B}"/>
              </a:ext>
            </a:extLst>
          </p:cNvPr>
          <p:cNvGrpSpPr/>
          <p:nvPr/>
        </p:nvGrpSpPr>
        <p:grpSpPr>
          <a:xfrm>
            <a:off x="6574279" y="156807"/>
            <a:ext cx="5810386" cy="3713460"/>
            <a:chOff x="6304433" y="138631"/>
            <a:chExt cx="5810386" cy="371346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AA04D8B-5DD0-42AA-8F82-7B39B8A01693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35CADA1-5170-4370-8C7B-47C054583004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491FC0-D398-4AB5-9B39-9C82390DE6D8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2313FD7-D4C9-46DE-8171-0ABE3213214B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0017F34-EE70-419A-A5B9-5687548A1EB6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DBEFFE4-5C3B-41B6-A464-505491B5AC45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69E287-6B23-4714-948C-EB232005A719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AABA792A-AB99-432C-86FF-E2169BB117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67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688D4E-5F12-4C93-9187-E125DC7955B8}"/>
              </a:ext>
            </a:extLst>
          </p:cNvPr>
          <p:cNvSpPr txBox="1"/>
          <p:nvPr/>
        </p:nvSpPr>
        <p:spPr>
          <a:xfrm>
            <a:off x="1225615" y="536502"/>
            <a:ext cx="458042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Joseph Dies 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in Egypt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B54FB2-C463-4308-8853-2FF4B0B86350}"/>
              </a:ext>
            </a:extLst>
          </p:cNvPr>
          <p:cNvSpPr/>
          <p:nvPr/>
        </p:nvSpPr>
        <p:spPr>
          <a:xfrm>
            <a:off x="1603845" y="6056266"/>
            <a:ext cx="49798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www.yeshua.wordpress.com/2016/07/16/the-exodus-from-egypt-and-the-red-sea-crossing-exodus-1231-1519/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8A6624-155F-4200-842C-D84028A69446}"/>
              </a:ext>
            </a:extLst>
          </p:cNvPr>
          <p:cNvGrpSpPr/>
          <p:nvPr/>
        </p:nvGrpSpPr>
        <p:grpSpPr>
          <a:xfrm>
            <a:off x="6772903" y="4320357"/>
            <a:ext cx="5273880" cy="2274664"/>
            <a:chOff x="6504455" y="4320357"/>
            <a:chExt cx="5273880" cy="227466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086834-B3F5-42A5-B099-B904EBD0188E}"/>
                </a:ext>
              </a:extLst>
            </p:cNvPr>
            <p:cNvSpPr txBox="1"/>
            <p:nvPr/>
          </p:nvSpPr>
          <p:spPr>
            <a:xfrm rot="267757">
              <a:off x="9945236" y="5671691"/>
              <a:ext cx="10734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50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03C488-2EC1-4402-8F1A-05464FCBC8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D82FDC9-A8C4-4D03-B3CB-051DD19E82A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" y="2193347"/>
            <a:ext cx="6833302" cy="3997727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DFF9E7C-4B2A-4215-8403-35A14F26CA2B}"/>
              </a:ext>
            </a:extLst>
          </p:cNvPr>
          <p:cNvGrpSpPr/>
          <p:nvPr/>
        </p:nvGrpSpPr>
        <p:grpSpPr>
          <a:xfrm>
            <a:off x="6574279" y="156807"/>
            <a:ext cx="5476563" cy="1652781"/>
            <a:chOff x="6304433" y="138631"/>
            <a:chExt cx="5476563" cy="16527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5CADA1-5170-4370-8C7B-47C054583004}"/>
                </a:ext>
              </a:extLst>
            </p:cNvPr>
            <p:cNvSpPr txBox="1"/>
            <p:nvPr/>
          </p:nvSpPr>
          <p:spPr>
            <a:xfrm rot="21170344">
              <a:off x="6304433" y="868082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B0F0"/>
                  </a:solidFill>
                  <a:latin typeface="Comic Sans MS" panose="030F0702030302020204" pitchFamily="66" charset="0"/>
                </a:rPr>
                <a:t>Genesis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169E287-6B23-4714-948C-EB232005A719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4EBE1AB-4B2D-4D04-899F-97920277391D}"/>
              </a:ext>
            </a:extLst>
          </p:cNvPr>
          <p:cNvSpPr txBox="1"/>
          <p:nvPr/>
        </p:nvSpPr>
        <p:spPr>
          <a:xfrm>
            <a:off x="10702219" y="110299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283D03-0E93-4A9D-9E22-E23FFB89F7B6}"/>
              </a:ext>
            </a:extLst>
          </p:cNvPr>
          <p:cNvSpPr txBox="1"/>
          <p:nvPr/>
        </p:nvSpPr>
        <p:spPr>
          <a:xfrm>
            <a:off x="10702219" y="525553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F0945D38-3A7B-42FB-82B1-BE65645B4C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88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5F7771-DDE7-4531-838B-6A082111C039}"/>
              </a:ext>
            </a:extLst>
          </p:cNvPr>
          <p:cNvSpPr txBox="1"/>
          <p:nvPr/>
        </p:nvSpPr>
        <p:spPr>
          <a:xfrm>
            <a:off x="871848" y="246167"/>
            <a:ext cx="498043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Israel Leaves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Mt. Sinai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B3EFC1-378D-4EB1-8539-54CE50315F11}"/>
              </a:ext>
            </a:extLst>
          </p:cNvPr>
          <p:cNvGrpSpPr/>
          <p:nvPr/>
        </p:nvGrpSpPr>
        <p:grpSpPr>
          <a:xfrm>
            <a:off x="6447046" y="138631"/>
            <a:ext cx="5810386" cy="3864462"/>
            <a:chOff x="6304433" y="138631"/>
            <a:chExt cx="5810386" cy="3864462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C87C4-CC3F-4201-A0AC-EE7D17D1D3A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A322113-6A7B-4D2E-9F15-ED5AF1B54769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  <a:grpFill/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5721A69-E9F9-45CD-8869-8CE2792AB14A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A34D42A-2C4D-43DD-A150-AD8546BF2A5A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BC7373-5AF7-425E-A9AA-E12AB2DDB93D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B6EE3D-FDCE-49BD-AAA5-EA8826B4BF25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FF91EA-7604-4A06-B6BE-2AF23BC8C9CB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2644D8-EBF5-40F4-9328-847617DFE529}"/>
              </a:ext>
            </a:extLst>
          </p:cNvPr>
          <p:cNvGrpSpPr/>
          <p:nvPr/>
        </p:nvGrpSpPr>
        <p:grpSpPr>
          <a:xfrm>
            <a:off x="6647068" y="4387469"/>
            <a:ext cx="5273880" cy="2277711"/>
            <a:chOff x="6504455" y="4320357"/>
            <a:chExt cx="5273880" cy="2277711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4DFCF4-DDCB-4882-AC8B-2A4FEEBDB5D1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D9CB59B-B83D-4511-878D-38CAD6677C23}"/>
                </a:ext>
              </a:extLst>
            </p:cNvPr>
            <p:cNvGrpSpPr/>
            <p:nvPr/>
          </p:nvGrpSpPr>
          <p:grpSpPr>
            <a:xfrm>
              <a:off x="7418171" y="5027924"/>
              <a:ext cx="3562577" cy="1570144"/>
              <a:chOff x="7532811" y="5235538"/>
              <a:chExt cx="3562577" cy="1570144"/>
            </a:xfrm>
            <a:grpFill/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E5B93F-6C17-41D4-8EE7-DBFF39788F10}"/>
                  </a:ext>
                </a:extLst>
              </p:cNvPr>
              <p:cNvSpPr txBox="1"/>
              <p:nvPr/>
            </p:nvSpPr>
            <p:spPr>
              <a:xfrm>
                <a:off x="8788570" y="5235538"/>
                <a:ext cx="903823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74F15E-8907-4781-A62D-FB856AFA01FD}"/>
                  </a:ext>
                </a:extLst>
              </p:cNvPr>
              <p:cNvSpPr txBox="1"/>
              <p:nvPr/>
            </p:nvSpPr>
            <p:spPr>
              <a:xfrm rot="20771452">
                <a:off x="10191565" y="5571445"/>
                <a:ext cx="903823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40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223D6EB-E753-4CEA-8537-30979899E722}"/>
                  </a:ext>
                </a:extLst>
              </p:cNvPr>
              <p:cNvSpPr txBox="1"/>
              <p:nvPr/>
            </p:nvSpPr>
            <p:spPr>
              <a:xfrm rot="708329">
                <a:off x="7532811" y="5882352"/>
                <a:ext cx="903823" cy="92333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644EB30-F301-4326-A4FD-EECF70C8030E}"/>
              </a:ext>
            </a:extLst>
          </p:cNvPr>
          <p:cNvSpPr txBox="1"/>
          <p:nvPr/>
        </p:nvSpPr>
        <p:spPr>
          <a:xfrm>
            <a:off x="5654180" y="6372293"/>
            <a:ext cx="822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St-Talka.org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C40574-E9AD-414B-9989-655298A16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8" y="1967372"/>
            <a:ext cx="6087428" cy="4411028"/>
          </a:xfrm>
          <a:prstGeom prst="rect">
            <a:avLst/>
          </a:prstGeom>
        </p:spPr>
      </p:pic>
      <p:sp>
        <p:nvSpPr>
          <p:cNvPr id="24" name="Rectangle 23">
            <a:hlinkClick r:id="rId3" action="ppaction://hlinksldjump"/>
            <a:extLst>
              <a:ext uri="{FF2B5EF4-FFF2-40B4-BE49-F238E27FC236}">
                <a16:creationId xmlns:a16="http://schemas.microsoft.com/office/drawing/2014/main" id="{B28E7E93-CDF0-4EAF-91BD-FEAA8A66CD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66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4763187-61F9-43D0-984B-B62DDAFC28A8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79E87E-4FD9-4B6F-98EF-C38B78F630D6}"/>
              </a:ext>
            </a:extLst>
          </p:cNvPr>
          <p:cNvSpPr txBox="1"/>
          <p:nvPr/>
        </p:nvSpPr>
        <p:spPr>
          <a:xfrm>
            <a:off x="10650222" y="532607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F7771-DDE7-4531-838B-6A082111C039}"/>
              </a:ext>
            </a:extLst>
          </p:cNvPr>
          <p:cNvSpPr txBox="1"/>
          <p:nvPr/>
        </p:nvSpPr>
        <p:spPr>
          <a:xfrm>
            <a:off x="871848" y="246167"/>
            <a:ext cx="498043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Israel Leaves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Mt. Sinai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B3EFC1-378D-4EB1-8539-54CE50315F11}"/>
              </a:ext>
            </a:extLst>
          </p:cNvPr>
          <p:cNvGrpSpPr/>
          <p:nvPr/>
        </p:nvGrpSpPr>
        <p:grpSpPr>
          <a:xfrm>
            <a:off x="6649729" y="138631"/>
            <a:ext cx="5297982" cy="2961345"/>
            <a:chOff x="6507116" y="138631"/>
            <a:chExt cx="5297982" cy="2961345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C87C4-CC3F-4201-A0AC-EE7D17D1D3A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B6EE3D-FDCE-49BD-AAA5-EA8826B4BF25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2644D8-EBF5-40F4-9328-847617DFE529}"/>
              </a:ext>
            </a:extLst>
          </p:cNvPr>
          <p:cNvGrpSpPr/>
          <p:nvPr/>
        </p:nvGrpSpPr>
        <p:grpSpPr>
          <a:xfrm>
            <a:off x="6647068" y="4387469"/>
            <a:ext cx="5273880" cy="1630897"/>
            <a:chOff x="6504455" y="4320357"/>
            <a:chExt cx="5273880" cy="1630897"/>
          </a:xfrm>
          <a:noFill/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4DFCF4-DDCB-4882-AC8B-2A4FEEBDB5D1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E5B93F-6C17-41D4-8EE7-DBFF39788F10}"/>
                </a:ext>
              </a:extLst>
            </p:cNvPr>
            <p:cNvSpPr txBox="1"/>
            <p:nvPr/>
          </p:nvSpPr>
          <p:spPr>
            <a:xfrm>
              <a:off x="8673930" y="5027924"/>
              <a:ext cx="903823" cy="9233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644EB30-F301-4326-A4FD-EECF70C8030E}"/>
              </a:ext>
            </a:extLst>
          </p:cNvPr>
          <p:cNvSpPr txBox="1"/>
          <p:nvPr/>
        </p:nvSpPr>
        <p:spPr>
          <a:xfrm>
            <a:off x="5654180" y="6372293"/>
            <a:ext cx="8221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St-Talka.org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1C40574-E9AD-414B-9989-655298A16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8" y="1967372"/>
            <a:ext cx="6087428" cy="4411028"/>
          </a:xfrm>
          <a:prstGeom prst="rect">
            <a:avLst/>
          </a:prstGeom>
        </p:spPr>
      </p:pic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A62C583E-6F72-46CD-BAAB-4CF9F098FC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97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F491BC4-9A11-430F-9529-D4EBF00674A3}"/>
              </a:ext>
            </a:extLst>
          </p:cNvPr>
          <p:cNvSpPr txBox="1"/>
          <p:nvPr/>
        </p:nvSpPr>
        <p:spPr>
          <a:xfrm>
            <a:off x="383602" y="245847"/>
            <a:ext cx="594557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Miriam is Struck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with Leprosy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ABB96-E5DD-4D0D-A47C-6536138AF8A3}"/>
              </a:ext>
            </a:extLst>
          </p:cNvPr>
          <p:cNvSpPr txBox="1"/>
          <p:nvPr/>
        </p:nvSpPr>
        <p:spPr>
          <a:xfrm>
            <a:off x="2447599" y="6373542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9FB855-0382-484A-9319-AD55BD2F0DE2}"/>
              </a:ext>
            </a:extLst>
          </p:cNvPr>
          <p:cNvGrpSpPr/>
          <p:nvPr/>
        </p:nvGrpSpPr>
        <p:grpSpPr>
          <a:xfrm>
            <a:off x="6463824" y="138631"/>
            <a:ext cx="5810386" cy="3864462"/>
            <a:chOff x="6304433" y="138631"/>
            <a:chExt cx="5810386" cy="38644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0BD2B6-07FE-46DE-87E5-F9FD4416B17B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495A399-3D26-47C8-BCF9-F73534150272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C411D2-8BE1-4398-98A3-C786FC78AE1B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93D1EDC-9552-4EFE-A731-7482213B4E4D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7FA492-953E-4B9C-9E10-D536AE5ACEF7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3B7D25-6AD3-4FC9-9B31-8469637602C1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913D2C-B1A1-4D77-BEDD-A7FDF9B08E99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84FFAB-B40C-424D-800B-733A05E8ECB7}"/>
              </a:ext>
            </a:extLst>
          </p:cNvPr>
          <p:cNvGrpSpPr/>
          <p:nvPr/>
        </p:nvGrpSpPr>
        <p:grpSpPr>
          <a:xfrm>
            <a:off x="6663846" y="4387469"/>
            <a:ext cx="5273880" cy="2096166"/>
            <a:chOff x="6504455" y="4320357"/>
            <a:chExt cx="5273880" cy="209616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C87791-D10C-4CB9-B5BB-A07EBFE554FE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0C84F5C-90A1-427E-8943-D73C29FA4E2F}"/>
                </a:ext>
              </a:extLst>
            </p:cNvPr>
            <p:cNvGrpSpPr/>
            <p:nvPr/>
          </p:nvGrpSpPr>
          <p:grpSpPr>
            <a:xfrm>
              <a:off x="7272377" y="5128552"/>
              <a:ext cx="3726948" cy="1287971"/>
              <a:chOff x="7403795" y="5336166"/>
              <a:chExt cx="3726948" cy="128797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0A067B-3673-47F9-8CF0-F5E0D8F8F7FA}"/>
                  </a:ext>
                </a:extLst>
              </p:cNvPr>
              <p:cNvSpPr txBox="1"/>
              <p:nvPr/>
            </p:nvSpPr>
            <p:spPr>
              <a:xfrm>
                <a:off x="10136538" y="5481225"/>
                <a:ext cx="9942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67DC9A2-5B22-45B6-BDF2-C5B29E06B10C}"/>
                  </a:ext>
                </a:extLst>
              </p:cNvPr>
              <p:cNvSpPr txBox="1"/>
              <p:nvPr/>
            </p:nvSpPr>
            <p:spPr>
              <a:xfrm rot="354159">
                <a:off x="7403795" y="5336166"/>
                <a:ext cx="88717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B56B48D-DC8E-4202-B074-CF8E5257F6DE}"/>
                  </a:ext>
                </a:extLst>
              </p:cNvPr>
              <p:cNvSpPr txBox="1"/>
              <p:nvPr/>
            </p:nvSpPr>
            <p:spPr>
              <a:xfrm rot="20771452">
                <a:off x="8744698" y="5700807"/>
                <a:ext cx="9942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36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52E996D-0EB5-4762-8565-30FE3883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0" y="1958886"/>
            <a:ext cx="6108383" cy="4411028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3D4987A7-66E4-42D4-A009-626981E17F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74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84D276B-B298-4F79-84C0-6147B510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679" y="3911916"/>
            <a:ext cx="4731421" cy="26540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03C77A-16B3-4300-BE6E-3E813C571DF3}"/>
              </a:ext>
            </a:extLst>
          </p:cNvPr>
          <p:cNvSpPr txBox="1"/>
          <p:nvPr/>
        </p:nvSpPr>
        <p:spPr>
          <a:xfrm>
            <a:off x="230768" y="1410274"/>
            <a:ext cx="11728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To Play as a Team Game</a:t>
            </a:r>
            <a:endParaRPr lang="en-US" sz="2400" dirty="0">
              <a:latin typeface="Comic Sans MS" panose="030F0702030302020204" pitchFamily="66" charset="0"/>
            </a:endParaRPr>
          </a:p>
          <a:p>
            <a:r>
              <a:rPr lang="en-US" sz="1200" dirty="0"/>
              <a:t> 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Form small teams.</a:t>
            </a:r>
          </a:p>
          <a:p>
            <a:pPr>
              <a:buSzPct val="150000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Provide each team with a pad of paper and a marker.  Personal-sized dry-erase boards work, too.</a:t>
            </a:r>
          </a:p>
          <a:p>
            <a:pPr>
              <a:buSzPct val="150000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Teams take turns calling for a question number from the menu slide: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57E143-A53E-4FA4-ADE0-E37AFCEB4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09" y="4374599"/>
            <a:ext cx="2252664" cy="1697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3464F-7A74-4371-B525-FCD2D9B97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618" y="4378885"/>
            <a:ext cx="2231709" cy="1686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322BD7-8385-44EB-861D-8BC88EC3FF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1566">
            <a:off x="5939774" y="5112188"/>
            <a:ext cx="875367" cy="8798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5C1756-30C5-4541-8811-46C6FF960553}"/>
              </a:ext>
            </a:extLst>
          </p:cNvPr>
          <p:cNvSpPr txBox="1"/>
          <p:nvPr/>
        </p:nvSpPr>
        <p:spPr>
          <a:xfrm>
            <a:off x="0" y="23886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50000"/>
            </a:pPr>
            <a:r>
              <a:rPr lang="en-US" sz="2400" b="1" spc="-3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“Bible Book and Chapter Challenge!”</a:t>
            </a:r>
          </a:p>
          <a:p>
            <a:pPr algn="ctr">
              <a:buSzPct val="150000"/>
            </a:pPr>
            <a:r>
              <a:rPr lang="en-US" sz="2400" b="1" spc="-3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can be used as a whole-class activity or played as a team game.</a:t>
            </a:r>
          </a:p>
        </p:txBody>
      </p:sp>
    </p:spTree>
    <p:extLst>
      <p:ext uri="{BB962C8B-B14F-4D97-AF65-F5344CB8AC3E}">
        <p14:creationId xmlns:p14="http://schemas.microsoft.com/office/powerpoint/2010/main" val="2094301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593B8E9-60F0-4EDC-A60E-289EC63AE4D1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4B5BFC-2733-4B92-B9FC-8DF06AB3462D}"/>
              </a:ext>
            </a:extLst>
          </p:cNvPr>
          <p:cNvSpPr txBox="1"/>
          <p:nvPr/>
        </p:nvSpPr>
        <p:spPr>
          <a:xfrm>
            <a:off x="10650222" y="609786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491BC4-9A11-430F-9529-D4EBF00674A3}"/>
              </a:ext>
            </a:extLst>
          </p:cNvPr>
          <p:cNvSpPr txBox="1"/>
          <p:nvPr/>
        </p:nvSpPr>
        <p:spPr>
          <a:xfrm>
            <a:off x="383602" y="245847"/>
            <a:ext cx="5945579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Miriam is Struck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with Leprosy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ABB96-E5DD-4D0D-A47C-6536138AF8A3}"/>
              </a:ext>
            </a:extLst>
          </p:cNvPr>
          <p:cNvSpPr txBox="1"/>
          <p:nvPr/>
        </p:nvSpPr>
        <p:spPr>
          <a:xfrm>
            <a:off x="2447599" y="6373542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9FB855-0382-484A-9319-AD55BD2F0DE2}"/>
              </a:ext>
            </a:extLst>
          </p:cNvPr>
          <p:cNvGrpSpPr/>
          <p:nvPr/>
        </p:nvGrpSpPr>
        <p:grpSpPr>
          <a:xfrm>
            <a:off x="6666507" y="138631"/>
            <a:ext cx="5297982" cy="2961345"/>
            <a:chOff x="6507116" y="138631"/>
            <a:chExt cx="5297982" cy="29613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0BD2B6-07FE-46DE-87E5-F9FD4416B17B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3B7D25-6AD3-4FC9-9B31-8469637602C1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84FFAB-B40C-424D-800B-733A05E8ECB7}"/>
              </a:ext>
            </a:extLst>
          </p:cNvPr>
          <p:cNvGrpSpPr/>
          <p:nvPr/>
        </p:nvGrpSpPr>
        <p:grpSpPr>
          <a:xfrm>
            <a:off x="6663846" y="4387469"/>
            <a:ext cx="5273880" cy="1876584"/>
            <a:chOff x="6504455" y="4320357"/>
            <a:chExt cx="5273880" cy="187658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5C87791-D10C-4CB9-B5BB-A07EBFE554FE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30A067B-3673-47F9-8CF0-F5E0D8F8F7FA}"/>
                </a:ext>
              </a:extLst>
            </p:cNvPr>
            <p:cNvSpPr txBox="1"/>
            <p:nvPr/>
          </p:nvSpPr>
          <p:spPr>
            <a:xfrm>
              <a:off x="10005120" y="5273611"/>
              <a:ext cx="9942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52E996D-0EB5-4762-8565-30FE38835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0" y="1958886"/>
            <a:ext cx="6108383" cy="4411028"/>
          </a:xfrm>
          <a:prstGeom prst="rect">
            <a:avLst/>
          </a:prstGeom>
        </p:spPr>
      </p:pic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0E4D3040-B193-4AC0-BF54-ED6475996B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1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4877A9-520D-467F-A0D0-B2D2851D33F9}"/>
              </a:ext>
            </a:extLst>
          </p:cNvPr>
          <p:cNvSpPr/>
          <p:nvPr/>
        </p:nvSpPr>
        <p:spPr>
          <a:xfrm>
            <a:off x="3847684" y="6314242"/>
            <a:ext cx="26741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http://www.freebibleimages.org/illustrations/moses-spies/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244F4-57A5-45C2-8AB2-C2C9C9B4BFE0}"/>
              </a:ext>
            </a:extLst>
          </p:cNvPr>
          <p:cNvGrpSpPr/>
          <p:nvPr/>
        </p:nvGrpSpPr>
        <p:grpSpPr>
          <a:xfrm>
            <a:off x="7319614" y="4387469"/>
            <a:ext cx="4065036" cy="2126729"/>
            <a:chOff x="7160223" y="4320357"/>
            <a:chExt cx="4065036" cy="212672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1978FB-D6A3-40D3-B3D3-9C878A3FA053}"/>
                </a:ext>
              </a:extLst>
            </p:cNvPr>
            <p:cNvSpPr txBox="1"/>
            <p:nvPr/>
          </p:nvSpPr>
          <p:spPr>
            <a:xfrm>
              <a:off x="7160223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DFBC42E-419D-4E87-9516-533E25517B8D}"/>
                </a:ext>
              </a:extLst>
            </p:cNvPr>
            <p:cNvGrpSpPr/>
            <p:nvPr/>
          </p:nvGrpSpPr>
          <p:grpSpPr>
            <a:xfrm>
              <a:off x="7250771" y="5092119"/>
              <a:ext cx="3974488" cy="1354967"/>
              <a:chOff x="7477274" y="5108897"/>
              <a:chExt cx="3974488" cy="1354967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6D46DF-87D9-48CC-8397-185C4B5793C3}"/>
                  </a:ext>
                </a:extLst>
              </p:cNvPr>
              <p:cNvSpPr txBox="1"/>
              <p:nvPr/>
            </p:nvSpPr>
            <p:spPr>
              <a:xfrm rot="602732">
                <a:off x="10428560" y="5108897"/>
                <a:ext cx="10232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3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67FC2EB-9E9B-4405-832B-2F813DE31DE3}"/>
                  </a:ext>
                </a:extLst>
              </p:cNvPr>
              <p:cNvSpPr txBox="1"/>
              <p:nvPr/>
            </p:nvSpPr>
            <p:spPr>
              <a:xfrm rot="541628">
                <a:off x="7477274" y="5505632"/>
                <a:ext cx="1086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13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556E190-78A4-4557-BADC-EB8FFC3968A2}"/>
                  </a:ext>
                </a:extLst>
              </p:cNvPr>
              <p:cNvSpPr txBox="1"/>
              <p:nvPr/>
            </p:nvSpPr>
            <p:spPr>
              <a:xfrm rot="20907979">
                <a:off x="8970156" y="5540534"/>
                <a:ext cx="12380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3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C37D85-B227-422E-9E58-5373A025B0A1}"/>
              </a:ext>
            </a:extLst>
          </p:cNvPr>
          <p:cNvGrpSpPr/>
          <p:nvPr/>
        </p:nvGrpSpPr>
        <p:grpSpPr>
          <a:xfrm>
            <a:off x="6455435" y="138631"/>
            <a:ext cx="5810386" cy="3864462"/>
            <a:chOff x="6304433" y="138631"/>
            <a:chExt cx="5810386" cy="38644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92682E-D65C-43AD-9E5F-E6EA3B50F441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9C02017-8470-446E-8270-CA9C8B84A648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1B8336A-AED1-4D1E-8BF0-084938ABF41E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E4620F-3B5F-4AF1-96B4-87689793446E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7B63A8-0492-4C11-B3F4-9E715859EB20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ECC869D-55B2-42C6-9865-C5597CFD256F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F242DF9-AF0B-414E-A97D-2925FC49E3A5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FD19A3B-4A13-46BF-95C6-257216D3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b="1147"/>
          <a:stretch/>
        </p:blipFill>
        <p:spPr>
          <a:xfrm>
            <a:off x="298861" y="1843003"/>
            <a:ext cx="6128014" cy="44712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1BD0615-D246-4E53-BDD6-89BA0E13E8ED}"/>
              </a:ext>
            </a:extLst>
          </p:cNvPr>
          <p:cNvSpPr txBox="1"/>
          <p:nvPr/>
        </p:nvSpPr>
        <p:spPr>
          <a:xfrm>
            <a:off x="412560" y="229709"/>
            <a:ext cx="5882245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Twelve Spies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Search the Land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of Canaan</a:t>
            </a:r>
          </a:p>
        </p:txBody>
      </p:sp>
      <p:sp>
        <p:nvSpPr>
          <p:cNvPr id="29" name="Rectangle 28">
            <a:hlinkClick r:id="rId3" action="ppaction://hlinksldjump"/>
            <a:extLst>
              <a:ext uri="{FF2B5EF4-FFF2-40B4-BE49-F238E27FC236}">
                <a16:creationId xmlns:a16="http://schemas.microsoft.com/office/drawing/2014/main" id="{352F8C41-864E-4ECF-91DB-49468DBB86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47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5A8AAF2A-5DF2-4933-B3B4-5F2A47457505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61AD30-A3F2-4550-8541-D5CFFE8C56D3}"/>
              </a:ext>
            </a:extLst>
          </p:cNvPr>
          <p:cNvSpPr txBox="1"/>
          <p:nvPr/>
        </p:nvSpPr>
        <p:spPr>
          <a:xfrm>
            <a:off x="10650222" y="579586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4877A9-520D-467F-A0D0-B2D2851D33F9}"/>
              </a:ext>
            </a:extLst>
          </p:cNvPr>
          <p:cNvSpPr/>
          <p:nvPr/>
        </p:nvSpPr>
        <p:spPr>
          <a:xfrm>
            <a:off x="3847684" y="6314242"/>
            <a:ext cx="26741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http://www.freebibleimages.org/illustrations/moses-spies/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244F4-57A5-45C2-8AB2-C2C9C9B4BFE0}"/>
              </a:ext>
            </a:extLst>
          </p:cNvPr>
          <p:cNvGrpSpPr/>
          <p:nvPr/>
        </p:nvGrpSpPr>
        <p:grpSpPr>
          <a:xfrm>
            <a:off x="7319614" y="4387469"/>
            <a:ext cx="3962344" cy="2091827"/>
            <a:chOff x="7160223" y="4320357"/>
            <a:chExt cx="3962344" cy="20918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1978FB-D6A3-40D3-B3D3-9C878A3FA053}"/>
                </a:ext>
              </a:extLst>
            </p:cNvPr>
            <p:cNvSpPr txBox="1"/>
            <p:nvPr/>
          </p:nvSpPr>
          <p:spPr>
            <a:xfrm>
              <a:off x="7160223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67FC2EB-9E9B-4405-832B-2F813DE31DE3}"/>
                </a:ext>
              </a:extLst>
            </p:cNvPr>
            <p:cNvSpPr txBox="1"/>
            <p:nvPr/>
          </p:nvSpPr>
          <p:spPr>
            <a:xfrm rot="541628">
              <a:off x="7250771" y="5488854"/>
              <a:ext cx="1086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13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8C37D85-B227-422E-9E58-5373A025B0A1}"/>
              </a:ext>
            </a:extLst>
          </p:cNvPr>
          <p:cNvGrpSpPr/>
          <p:nvPr/>
        </p:nvGrpSpPr>
        <p:grpSpPr>
          <a:xfrm>
            <a:off x="6658118" y="138631"/>
            <a:ext cx="5297982" cy="2961345"/>
            <a:chOff x="6507116" y="138631"/>
            <a:chExt cx="5297982" cy="29613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92682E-D65C-43AD-9E5F-E6EA3B50F441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ECC869D-55B2-42C6-9865-C5597CFD256F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FD19A3B-4A13-46BF-95C6-257216D3D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b="1147"/>
          <a:stretch/>
        </p:blipFill>
        <p:spPr>
          <a:xfrm>
            <a:off x="298861" y="1843003"/>
            <a:ext cx="6128014" cy="44712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598C83-4F9D-423F-A08B-5AE47565C9DF}"/>
              </a:ext>
            </a:extLst>
          </p:cNvPr>
          <p:cNvSpPr txBox="1"/>
          <p:nvPr/>
        </p:nvSpPr>
        <p:spPr>
          <a:xfrm>
            <a:off x="412560" y="229709"/>
            <a:ext cx="5882245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Twelve Spies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Search the Land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of Canaan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9FC3E4E9-8610-4BB3-8D1C-2CFD5DE857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73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527384C-A35B-4B31-BC8F-0C4CE2A0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7" y="1723739"/>
            <a:ext cx="6111432" cy="4375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775CC-510F-4673-8C9F-73D74535422D}"/>
              </a:ext>
            </a:extLst>
          </p:cNvPr>
          <p:cNvSpPr txBox="1"/>
          <p:nvPr/>
        </p:nvSpPr>
        <p:spPr>
          <a:xfrm>
            <a:off x="393223" y="449110"/>
            <a:ext cx="593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Korah’s Rebellion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58467-64FD-4163-84FE-28282D30525A}"/>
              </a:ext>
            </a:extLst>
          </p:cNvPr>
          <p:cNvSpPr/>
          <p:nvPr/>
        </p:nvSpPr>
        <p:spPr>
          <a:xfrm>
            <a:off x="3044571" y="6100271"/>
            <a:ext cx="3441033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https://toirahruv.com/wp-content/uploads/2017/06/Korahs-Rebellion.jpg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DC094-2A8E-4DE3-A3C6-DD0EF8354479}"/>
              </a:ext>
            </a:extLst>
          </p:cNvPr>
          <p:cNvGrpSpPr/>
          <p:nvPr/>
        </p:nvGrpSpPr>
        <p:grpSpPr>
          <a:xfrm>
            <a:off x="7319614" y="4387469"/>
            <a:ext cx="3962344" cy="2019104"/>
            <a:chOff x="7168612" y="4320357"/>
            <a:chExt cx="3962344" cy="20191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19D0D-AD74-4F5C-96FE-39BC603B2412}"/>
                </a:ext>
              </a:extLst>
            </p:cNvPr>
            <p:cNvSpPr txBox="1"/>
            <p:nvPr/>
          </p:nvSpPr>
          <p:spPr>
            <a:xfrm>
              <a:off x="7168612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8EB329-79B4-4C0E-980E-C649E5F7615B}"/>
                </a:ext>
              </a:extLst>
            </p:cNvPr>
            <p:cNvGrpSpPr/>
            <p:nvPr/>
          </p:nvGrpSpPr>
          <p:grpSpPr>
            <a:xfrm>
              <a:off x="7226440" y="5124712"/>
              <a:ext cx="3831830" cy="1214749"/>
              <a:chOff x="7603945" y="5141490"/>
              <a:chExt cx="3831830" cy="121474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8A3B64-89BD-4120-A8D3-F3F57110339A}"/>
                  </a:ext>
                </a:extLst>
              </p:cNvPr>
              <p:cNvSpPr txBox="1"/>
              <p:nvPr/>
            </p:nvSpPr>
            <p:spPr>
              <a:xfrm rot="21373004">
                <a:off x="9005623" y="5432909"/>
                <a:ext cx="11540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2AF30E-4F25-464D-A744-852FEE953AAA}"/>
                  </a:ext>
                </a:extLst>
              </p:cNvPr>
              <p:cNvSpPr txBox="1"/>
              <p:nvPr/>
            </p:nvSpPr>
            <p:spPr>
              <a:xfrm rot="602732">
                <a:off x="10412573" y="5141490"/>
                <a:ext cx="10232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4506C35-91EA-4A80-8363-D833C4704023}"/>
                  </a:ext>
                </a:extLst>
              </p:cNvPr>
              <p:cNvSpPr txBox="1"/>
              <p:nvPr/>
            </p:nvSpPr>
            <p:spPr>
              <a:xfrm rot="20946476">
                <a:off x="7603945" y="5339210"/>
                <a:ext cx="1086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D1611-4B5D-43ED-8A7B-EA73A6754746}"/>
              </a:ext>
            </a:extLst>
          </p:cNvPr>
          <p:cNvGrpSpPr/>
          <p:nvPr/>
        </p:nvGrpSpPr>
        <p:grpSpPr>
          <a:xfrm>
            <a:off x="6455435" y="138631"/>
            <a:ext cx="5810386" cy="3864462"/>
            <a:chOff x="6304433" y="138631"/>
            <a:chExt cx="5810386" cy="38644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15C1D1-C84C-4EAD-A1CC-338C2048AA9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7F5413-2376-439F-8C51-60DF7BF15AC0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D51D365-9158-4079-B7A4-94CBAD11F603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1AA22CF-7ED3-4F35-B40F-D620AD4F5D76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21EF10-0B79-494C-A80C-0190F5B6C0F8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264F72-9608-48EE-96E3-31DF04BA1AF7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7F2576-549D-48EC-9187-0076441E8AC5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sp>
        <p:nvSpPr>
          <p:cNvPr id="25" name="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8A09E1B6-0163-432B-8399-5B1D4E8F8F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01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79562A0-FB4E-420E-92AE-8BD07853189D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7DDC13-32EE-4C5A-AD7B-0016DD573A61}"/>
              </a:ext>
            </a:extLst>
          </p:cNvPr>
          <p:cNvSpPr txBox="1"/>
          <p:nvPr/>
        </p:nvSpPr>
        <p:spPr>
          <a:xfrm>
            <a:off x="10650222" y="571197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27384C-A35B-4B31-BC8F-0C4CE2A0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7" y="1723739"/>
            <a:ext cx="6111432" cy="4375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775CC-510F-4673-8C9F-73D74535422D}"/>
              </a:ext>
            </a:extLst>
          </p:cNvPr>
          <p:cNvSpPr txBox="1"/>
          <p:nvPr/>
        </p:nvSpPr>
        <p:spPr>
          <a:xfrm>
            <a:off x="393223" y="449110"/>
            <a:ext cx="5937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Korah’s Rebellion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58467-64FD-4163-84FE-28282D30525A}"/>
              </a:ext>
            </a:extLst>
          </p:cNvPr>
          <p:cNvSpPr/>
          <p:nvPr/>
        </p:nvSpPr>
        <p:spPr>
          <a:xfrm>
            <a:off x="3044571" y="6100271"/>
            <a:ext cx="3441033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https://toirahruv.com/wp-content/uploads/2017/06/Korahs-Rebellion.jpg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1DC094-2A8E-4DE3-A3C6-DD0EF8354479}"/>
              </a:ext>
            </a:extLst>
          </p:cNvPr>
          <p:cNvGrpSpPr/>
          <p:nvPr/>
        </p:nvGrpSpPr>
        <p:grpSpPr>
          <a:xfrm>
            <a:off x="7319614" y="4387469"/>
            <a:ext cx="3962344" cy="2019104"/>
            <a:chOff x="7168612" y="4320357"/>
            <a:chExt cx="3962344" cy="20191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619D0D-AD74-4F5C-96FE-39BC603B2412}"/>
                </a:ext>
              </a:extLst>
            </p:cNvPr>
            <p:cNvSpPr txBox="1"/>
            <p:nvPr/>
          </p:nvSpPr>
          <p:spPr>
            <a:xfrm>
              <a:off x="7168612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38A3B64-89BD-4120-A8D3-F3F57110339A}"/>
                </a:ext>
              </a:extLst>
            </p:cNvPr>
            <p:cNvSpPr txBox="1"/>
            <p:nvPr/>
          </p:nvSpPr>
          <p:spPr>
            <a:xfrm rot="21373004">
              <a:off x="8628118" y="5416131"/>
              <a:ext cx="11540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92D050"/>
                  </a:solidFill>
                  <a:latin typeface="Comic Sans MS" panose="030F0702030302020204" pitchFamily="66" charset="0"/>
                </a:rPr>
                <a:t>16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85D1611-4B5D-43ED-8A7B-EA73A6754746}"/>
              </a:ext>
            </a:extLst>
          </p:cNvPr>
          <p:cNvGrpSpPr/>
          <p:nvPr/>
        </p:nvGrpSpPr>
        <p:grpSpPr>
          <a:xfrm>
            <a:off x="6658118" y="138631"/>
            <a:ext cx="5297982" cy="2961345"/>
            <a:chOff x="6507116" y="138631"/>
            <a:chExt cx="5297982" cy="29613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115C1D1-C84C-4EAD-A1CC-338C2048AA9D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264F72-9608-48EE-96E3-31DF04BA1AF7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66CF057A-03B6-41CB-80CA-89905D77F5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7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65BC85-9899-43F1-A768-0D4CE68A61DD}"/>
              </a:ext>
            </a:extLst>
          </p:cNvPr>
          <p:cNvSpPr/>
          <p:nvPr/>
        </p:nvSpPr>
        <p:spPr>
          <a:xfrm>
            <a:off x="1924266" y="6371206"/>
            <a:ext cx="458001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https://st-takla.org/Gallery/Bible/Illustrations/Bible-Slides/OT/Numbers/Bible-Slides-numbers-466.html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9334D4-C2B0-4BC6-900A-1CF1234D5A48}"/>
              </a:ext>
            </a:extLst>
          </p:cNvPr>
          <p:cNvGrpSpPr/>
          <p:nvPr/>
        </p:nvGrpSpPr>
        <p:grpSpPr>
          <a:xfrm>
            <a:off x="7319614" y="4387469"/>
            <a:ext cx="3989648" cy="2188870"/>
            <a:chOff x="7655174" y="4320357"/>
            <a:chExt cx="3989648" cy="218887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D211FB-ACF7-4EA9-8997-76460B5CAAEE}"/>
                </a:ext>
              </a:extLst>
            </p:cNvPr>
            <p:cNvSpPr txBox="1"/>
            <p:nvPr/>
          </p:nvSpPr>
          <p:spPr>
            <a:xfrm>
              <a:off x="7655174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4FE8358-09CD-4572-8962-BEBBCCBDA3FE}"/>
                </a:ext>
              </a:extLst>
            </p:cNvPr>
            <p:cNvGrpSpPr/>
            <p:nvPr/>
          </p:nvGrpSpPr>
          <p:grpSpPr>
            <a:xfrm>
              <a:off x="7672922" y="5071427"/>
              <a:ext cx="3971900" cy="1437800"/>
              <a:chOff x="7521920" y="5088205"/>
              <a:chExt cx="3971900" cy="143780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59C706-0F84-4971-8882-D974938BD990}"/>
                  </a:ext>
                </a:extLst>
              </p:cNvPr>
              <p:cNvSpPr txBox="1"/>
              <p:nvPr/>
            </p:nvSpPr>
            <p:spPr>
              <a:xfrm rot="21373004">
                <a:off x="7521920" y="5506712"/>
                <a:ext cx="11540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300" dirty="0">
                    <a:solidFill>
                      <a:srgbClr val="FF505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736854-912B-4233-ACFA-56D5A945B4ED}"/>
                  </a:ext>
                </a:extLst>
              </p:cNvPr>
              <p:cNvSpPr txBox="1"/>
              <p:nvPr/>
            </p:nvSpPr>
            <p:spPr>
              <a:xfrm rot="430630">
                <a:off x="8936176" y="5088205"/>
                <a:ext cx="1086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D10E17-2186-4BEC-AE2B-05F7A20CA484}"/>
                  </a:ext>
                </a:extLst>
              </p:cNvPr>
              <p:cNvSpPr txBox="1"/>
              <p:nvPr/>
            </p:nvSpPr>
            <p:spPr>
              <a:xfrm rot="21017399">
                <a:off x="10281330" y="5582660"/>
                <a:ext cx="1212490" cy="943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300" dirty="0">
                    <a:solidFill>
                      <a:srgbClr val="00CC0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4BC6E0-5FF6-42E7-A6EA-F8EAD7A7A164}"/>
              </a:ext>
            </a:extLst>
          </p:cNvPr>
          <p:cNvGrpSpPr/>
          <p:nvPr/>
        </p:nvGrpSpPr>
        <p:grpSpPr>
          <a:xfrm>
            <a:off x="6455435" y="138631"/>
            <a:ext cx="5810386" cy="3864462"/>
            <a:chOff x="6304433" y="138631"/>
            <a:chExt cx="5810386" cy="38644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2E203E-F2BF-4ED4-9F49-584F63659050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A82D04A-E952-450D-8C3B-AC3F8566AA3A}"/>
                </a:ext>
              </a:extLst>
            </p:cNvPr>
            <p:cNvGrpSpPr/>
            <p:nvPr/>
          </p:nvGrpSpPr>
          <p:grpSpPr>
            <a:xfrm>
              <a:off x="6304433" y="834526"/>
              <a:ext cx="5810386" cy="3168567"/>
              <a:chOff x="6304433" y="834526"/>
              <a:chExt cx="5810386" cy="3168567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5C5E8D-36AA-4966-8254-CD4671B928DA}"/>
                  </a:ext>
                </a:extLst>
              </p:cNvPr>
              <p:cNvSpPr txBox="1"/>
              <p:nvPr/>
            </p:nvSpPr>
            <p:spPr>
              <a:xfrm rot="21170344">
                <a:off x="6304433" y="83452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8EBC62-CFDA-47B6-AF44-B65C85C1049A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D59D7C-B4A0-41C8-A880-A4DE6BABD649}"/>
                  </a:ext>
                </a:extLst>
              </p:cNvPr>
              <p:cNvSpPr txBox="1"/>
              <p:nvPr/>
            </p:nvSpPr>
            <p:spPr>
              <a:xfrm rot="21356240">
                <a:off x="6788283" y="168751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CC3754E-B435-40EF-906B-511977FAD626}"/>
                  </a:ext>
                </a:extLst>
              </p:cNvPr>
              <p:cNvSpPr txBox="1"/>
              <p:nvPr/>
            </p:nvSpPr>
            <p:spPr>
              <a:xfrm rot="20858043">
                <a:off x="8623299" y="217664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2CC0BE-FA86-4DB9-BD23-643403B07479}"/>
                  </a:ext>
                </a:extLst>
              </p:cNvPr>
              <p:cNvSpPr txBox="1"/>
              <p:nvPr/>
            </p:nvSpPr>
            <p:spPr>
              <a:xfrm>
                <a:off x="7193454" y="3079763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A416153-9E57-467E-BDBD-0A99E806AA07}"/>
              </a:ext>
            </a:extLst>
          </p:cNvPr>
          <p:cNvSpPr txBox="1"/>
          <p:nvPr/>
        </p:nvSpPr>
        <p:spPr>
          <a:xfrm>
            <a:off x="44107" y="261800"/>
            <a:ext cx="6635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Aaron’s Staff Buds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&amp; Bears Almonds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E111B-4A92-489D-BA7E-1BA849053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4" y="1989874"/>
            <a:ext cx="6102596" cy="4369376"/>
          </a:xfrm>
          <a:prstGeom prst="rect">
            <a:avLst/>
          </a:prstGeom>
        </p:spPr>
      </p:pic>
      <p:sp>
        <p:nvSpPr>
          <p:cNvPr id="27" name="Rectangle 26">
            <a:hlinkClick r:id="rId3" action="ppaction://hlinksldjump"/>
            <a:extLst>
              <a:ext uri="{FF2B5EF4-FFF2-40B4-BE49-F238E27FC236}">
                <a16:creationId xmlns:a16="http://schemas.microsoft.com/office/drawing/2014/main" id="{5F28C0F3-3306-476D-95E9-A38A7A2813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5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9CF8B7E-B24D-464E-BBFA-E3803082F7FD}"/>
              </a:ext>
            </a:extLst>
          </p:cNvPr>
          <p:cNvSpPr txBox="1"/>
          <p:nvPr/>
        </p:nvSpPr>
        <p:spPr>
          <a:xfrm>
            <a:off x="10702219" y="159794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A68E64-1B3C-4DF2-80C2-539C340FC185}"/>
              </a:ext>
            </a:extLst>
          </p:cNvPr>
          <p:cNvSpPr txBox="1"/>
          <p:nvPr/>
        </p:nvSpPr>
        <p:spPr>
          <a:xfrm>
            <a:off x="10650222" y="537641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65BC85-9899-43F1-A768-0D4CE68A61DD}"/>
              </a:ext>
            </a:extLst>
          </p:cNvPr>
          <p:cNvSpPr/>
          <p:nvPr/>
        </p:nvSpPr>
        <p:spPr>
          <a:xfrm>
            <a:off x="1924266" y="6371206"/>
            <a:ext cx="458001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https://st-takla.org/Gallery/Bible/Illustrations/Bible-Slides/OT/Numbers/Bible-Slides-numbers-466.html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9334D4-C2B0-4BC6-900A-1CF1234D5A48}"/>
              </a:ext>
            </a:extLst>
          </p:cNvPr>
          <p:cNvGrpSpPr/>
          <p:nvPr/>
        </p:nvGrpSpPr>
        <p:grpSpPr>
          <a:xfrm>
            <a:off x="7319614" y="4387469"/>
            <a:ext cx="3962344" cy="1674400"/>
            <a:chOff x="7655174" y="4320357"/>
            <a:chExt cx="3962344" cy="167440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D211FB-ACF7-4EA9-8997-76460B5CAAEE}"/>
                </a:ext>
              </a:extLst>
            </p:cNvPr>
            <p:cNvSpPr txBox="1"/>
            <p:nvPr/>
          </p:nvSpPr>
          <p:spPr>
            <a:xfrm>
              <a:off x="7655174" y="432035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736854-912B-4233-ACFA-56D5A945B4ED}"/>
                </a:ext>
              </a:extLst>
            </p:cNvPr>
            <p:cNvSpPr txBox="1"/>
            <p:nvPr/>
          </p:nvSpPr>
          <p:spPr>
            <a:xfrm rot="430630">
              <a:off x="9087178" y="5071427"/>
              <a:ext cx="10868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FD966"/>
                  </a:solidFill>
                  <a:latin typeface="Comic Sans MS" panose="030F0702030302020204" pitchFamily="66" charset="0"/>
                </a:rPr>
                <a:t>17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04BC6E0-5FF6-42E7-A6EA-F8EAD7A7A164}"/>
              </a:ext>
            </a:extLst>
          </p:cNvPr>
          <p:cNvGrpSpPr/>
          <p:nvPr/>
        </p:nvGrpSpPr>
        <p:grpSpPr>
          <a:xfrm>
            <a:off x="6658118" y="138631"/>
            <a:ext cx="5297982" cy="2961345"/>
            <a:chOff x="6507116" y="138631"/>
            <a:chExt cx="5297982" cy="29613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92E203E-F2BF-4ED4-9F49-584F63659050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C3754E-B435-40EF-906B-511977FAD626}"/>
                </a:ext>
              </a:extLst>
            </p:cNvPr>
            <p:cNvSpPr txBox="1"/>
            <p:nvPr/>
          </p:nvSpPr>
          <p:spPr>
            <a:xfrm rot="20858043">
              <a:off x="8623299" y="217664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Numbers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A416153-9E57-467E-BDBD-0A99E806AA07}"/>
              </a:ext>
            </a:extLst>
          </p:cNvPr>
          <p:cNvSpPr txBox="1"/>
          <p:nvPr/>
        </p:nvSpPr>
        <p:spPr>
          <a:xfrm>
            <a:off x="44107" y="261800"/>
            <a:ext cx="6635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Aaron’s Staff Buds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&amp; Bears Almonds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E111B-4A92-489D-BA7E-1BA849053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4" y="1989874"/>
            <a:ext cx="6102596" cy="4369376"/>
          </a:xfrm>
          <a:prstGeom prst="rect">
            <a:avLst/>
          </a:prstGeom>
        </p:spPr>
      </p:pic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DC299C6C-4D70-4616-AF4E-E7BD218460D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259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3C97F0-1850-4EB6-A87B-96C62072E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5" y="472205"/>
            <a:ext cx="7448550" cy="59626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91191" y="3862286"/>
            <a:ext cx="3009929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Deborah &amp; Barak</a:t>
            </a:r>
          </a:p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Jael</a:t>
            </a:r>
          </a:p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&amp; Sisera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3760238" y="6444186"/>
            <a:ext cx="425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858126-A89D-446F-B385-F06C8774A211}"/>
              </a:ext>
            </a:extLst>
          </p:cNvPr>
          <p:cNvGrpSpPr/>
          <p:nvPr/>
        </p:nvGrpSpPr>
        <p:grpSpPr>
          <a:xfrm>
            <a:off x="5110872" y="138631"/>
            <a:ext cx="7064444" cy="3258716"/>
            <a:chOff x="4976648" y="138631"/>
            <a:chExt cx="7064444" cy="32587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AB4557-1613-4DB8-AD84-CA1D3752052F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B64620A-8696-4DAE-AA47-564AFA0933B3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AFA6B7-C841-46FD-B082-7FFBB976857C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7A35D5-06DE-49D4-865D-1859EC8125E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B0ADDD-7E73-49FA-88DB-0771B5AD78C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70A737-68C5-4269-9B71-69E3AD82F776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1487B56-6568-4539-A54D-BAD37E9C8D3A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7BB158-D01A-4C10-BC39-7B83A79E4A46}"/>
              </a:ext>
            </a:extLst>
          </p:cNvPr>
          <p:cNvGrpSpPr/>
          <p:nvPr/>
        </p:nvGrpSpPr>
        <p:grpSpPr>
          <a:xfrm>
            <a:off x="7671955" y="3934463"/>
            <a:ext cx="4794436" cy="2769764"/>
            <a:chOff x="8057846" y="3934463"/>
            <a:chExt cx="3962344" cy="276976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518B-16FF-46A9-B8EF-B66C1A82EF8D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65269D4-522B-4B25-BE99-10E88DD20EB2}"/>
                </a:ext>
              </a:extLst>
            </p:cNvPr>
            <p:cNvGrpSpPr/>
            <p:nvPr/>
          </p:nvGrpSpPr>
          <p:grpSpPr>
            <a:xfrm>
              <a:off x="8274676" y="4708175"/>
              <a:ext cx="3652778" cy="1996052"/>
              <a:chOff x="7641928" y="4879860"/>
              <a:chExt cx="4018057" cy="1996052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BED5D1A-5F7D-4532-96FD-8E2316E557CE}"/>
                  </a:ext>
                </a:extLst>
              </p:cNvPr>
              <p:cNvSpPr txBox="1"/>
              <p:nvPr/>
            </p:nvSpPr>
            <p:spPr>
              <a:xfrm>
                <a:off x="7641928" y="4879860"/>
                <a:ext cx="14330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4-5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B1E4144-C757-4720-AF77-C56B03B4823E}"/>
                  </a:ext>
                </a:extLst>
              </p:cNvPr>
              <p:cNvSpPr txBox="1"/>
              <p:nvPr/>
            </p:nvSpPr>
            <p:spPr>
              <a:xfrm rot="21118256">
                <a:off x="9121190" y="5030852"/>
                <a:ext cx="25387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7FDFDD"/>
                    </a:solidFill>
                    <a:latin typeface="Comic Sans MS" panose="030F0702030302020204" pitchFamily="66" charset="0"/>
                  </a:rPr>
                  <a:t>13-16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0B0B34A-DFF9-4CAA-AAD0-50F31085E57C}"/>
                  </a:ext>
                </a:extLst>
              </p:cNvPr>
              <p:cNvSpPr txBox="1"/>
              <p:nvPr/>
            </p:nvSpPr>
            <p:spPr>
              <a:xfrm rot="458618">
                <a:off x="8186853" y="5952582"/>
                <a:ext cx="20981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FF"/>
                    </a:solidFill>
                    <a:latin typeface="Comic Sans MS" panose="030F0702030302020204" pitchFamily="66" charset="0"/>
                  </a:rPr>
                  <a:t>29-31</a:t>
                </a:r>
              </a:p>
            </p:txBody>
          </p:sp>
        </p:grp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FA26D70E-554E-4756-B485-296C59AAC5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631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43C97F0-1850-4EB6-A87B-96C62072E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5" y="472205"/>
            <a:ext cx="7448550" cy="59626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91191" y="3862286"/>
            <a:ext cx="3009929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Deborah &amp; Barak</a:t>
            </a:r>
          </a:p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Jael</a:t>
            </a:r>
          </a:p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&amp; Sisera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3760238" y="6444186"/>
            <a:ext cx="425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858126-A89D-446F-B385-F06C8774A211}"/>
              </a:ext>
            </a:extLst>
          </p:cNvPr>
          <p:cNvGrpSpPr/>
          <p:nvPr/>
        </p:nvGrpSpPr>
        <p:grpSpPr>
          <a:xfrm>
            <a:off x="5978609" y="138631"/>
            <a:ext cx="5856440" cy="1711253"/>
            <a:chOff x="5844385" y="138631"/>
            <a:chExt cx="5856440" cy="171125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AB4557-1613-4DB8-AD84-CA1D3752052F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EB0ADDD-7E73-49FA-88DB-0771B5AD78C3}"/>
                </a:ext>
              </a:extLst>
            </p:cNvPr>
            <p:cNvSpPr txBox="1"/>
            <p:nvPr/>
          </p:nvSpPr>
          <p:spPr>
            <a:xfrm rot="256830">
              <a:off x="8519026" y="926554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Judges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7BB158-D01A-4C10-BC39-7B83A79E4A46}"/>
              </a:ext>
            </a:extLst>
          </p:cNvPr>
          <p:cNvGrpSpPr/>
          <p:nvPr/>
        </p:nvGrpSpPr>
        <p:grpSpPr>
          <a:xfrm>
            <a:off x="7671955" y="3934463"/>
            <a:ext cx="4794436" cy="1697042"/>
            <a:chOff x="8057846" y="3934463"/>
            <a:chExt cx="3962344" cy="169704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518B-16FF-46A9-B8EF-B66C1A82EF8D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BED5D1A-5F7D-4532-96FD-8E2316E557CE}"/>
                </a:ext>
              </a:extLst>
            </p:cNvPr>
            <p:cNvSpPr txBox="1"/>
            <p:nvPr/>
          </p:nvSpPr>
          <p:spPr>
            <a:xfrm>
              <a:off x="8274675" y="4708175"/>
              <a:ext cx="13028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4-5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A5C0079-87C1-41A9-AA6F-E17C0B1E0521}"/>
              </a:ext>
            </a:extLst>
          </p:cNvPr>
          <p:cNvSpPr txBox="1"/>
          <p:nvPr/>
        </p:nvSpPr>
        <p:spPr>
          <a:xfrm>
            <a:off x="10702219" y="176572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FD1807-1ABE-4A1D-9362-C3218ADF621E}"/>
              </a:ext>
            </a:extLst>
          </p:cNvPr>
          <p:cNvSpPr txBox="1"/>
          <p:nvPr/>
        </p:nvSpPr>
        <p:spPr>
          <a:xfrm>
            <a:off x="10679904" y="494018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6D4876E2-554E-4AB7-92B6-C9DE4C235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49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5588D-AF39-447E-A51D-91D7A3D79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3" y="1958896"/>
            <a:ext cx="6035040" cy="44110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CDE91D-754C-4EED-A5C9-EA3AFCA71E5A}"/>
              </a:ext>
            </a:extLst>
          </p:cNvPr>
          <p:cNvGrpSpPr/>
          <p:nvPr/>
        </p:nvGrpSpPr>
        <p:grpSpPr>
          <a:xfrm>
            <a:off x="646324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420517" y="266396"/>
            <a:ext cx="58584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Gideon Defeats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 Midianites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28985" y="6375376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1B8240-8088-427E-81D8-5B1E68D50FA0}"/>
              </a:ext>
            </a:extLst>
          </p:cNvPr>
          <p:cNvGrpSpPr/>
          <p:nvPr/>
        </p:nvGrpSpPr>
        <p:grpSpPr>
          <a:xfrm>
            <a:off x="6705791" y="4320357"/>
            <a:ext cx="5273880" cy="2420726"/>
            <a:chOff x="6504455" y="4320357"/>
            <a:chExt cx="5273880" cy="24207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555BAB-C631-4DDE-94DF-207DE8AD66C8}"/>
                </a:ext>
              </a:extLst>
            </p:cNvPr>
            <p:cNvGrpSpPr/>
            <p:nvPr/>
          </p:nvGrpSpPr>
          <p:grpSpPr>
            <a:xfrm>
              <a:off x="6940528" y="4989603"/>
              <a:ext cx="4739664" cy="1751480"/>
              <a:chOff x="7134067" y="4939075"/>
              <a:chExt cx="5213632" cy="175148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37CA60-0740-4C47-9763-7AE726CC3AA8}"/>
                  </a:ext>
                </a:extLst>
              </p:cNvPr>
              <p:cNvSpPr txBox="1"/>
              <p:nvPr/>
            </p:nvSpPr>
            <p:spPr>
              <a:xfrm rot="355257">
                <a:off x="7134067" y="5480392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2-3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5D1866-1183-4BB6-A913-83F0FB720C8C}"/>
                  </a:ext>
                </a:extLst>
              </p:cNvPr>
              <p:cNvSpPr txBox="1"/>
              <p:nvPr/>
            </p:nvSpPr>
            <p:spPr>
              <a:xfrm>
                <a:off x="9555023" y="5767225"/>
                <a:ext cx="27926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00"/>
                    </a:solidFill>
                    <a:latin typeface="Comic Sans MS" panose="030F0702030302020204" pitchFamily="66" charset="0"/>
                  </a:rPr>
                  <a:t>17-18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215D40-5A0D-4DE0-9324-F5B100FE2B48}"/>
                  </a:ext>
                </a:extLst>
              </p:cNvPr>
              <p:cNvSpPr txBox="1"/>
              <p:nvPr/>
            </p:nvSpPr>
            <p:spPr>
              <a:xfrm rot="20994681">
                <a:off x="8565816" y="4939075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6-8</a:t>
                </a:r>
              </a:p>
            </p:txBody>
          </p:sp>
        </p:grp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8352B20E-FAE6-4B34-8538-70A6B43555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1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FC856E-95B6-499E-B96B-CC928299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25" y="1375542"/>
            <a:ext cx="4714875" cy="2657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E86C8C-9360-4F30-802D-16B81852CD46}"/>
              </a:ext>
            </a:extLst>
          </p:cNvPr>
          <p:cNvSpPr txBox="1"/>
          <p:nvPr/>
        </p:nvSpPr>
        <p:spPr>
          <a:xfrm>
            <a:off x="242598" y="233249"/>
            <a:ext cx="1171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Each number on the menu slide is an active hyperlink that takes you to a Bible Event slide.  </a:t>
            </a:r>
            <a:r>
              <a:rPr lang="en-US" i="1" dirty="0">
                <a:latin typeface="Comic Sans MS" panose="030F0702030302020204" pitchFamily="66" charset="0"/>
              </a:rPr>
              <a:t>Where is the Event found in the Bible?</a:t>
            </a:r>
            <a:r>
              <a:rPr lang="en-US" dirty="0">
                <a:latin typeface="Comic Sans MS" panose="030F0702030302020204" pitchFamily="66" charset="0"/>
              </a:rPr>
              <a:t>  Book and Chapter choices are provided to choose from.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C82081-AA71-4506-AF46-8ECB88FC32CA}"/>
              </a:ext>
            </a:extLst>
          </p:cNvPr>
          <p:cNvSpPr txBox="1"/>
          <p:nvPr/>
        </p:nvSpPr>
        <p:spPr>
          <a:xfrm>
            <a:off x="244780" y="4531338"/>
            <a:ext cx="1171924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Give the teams 10 or 15 seconds to huddle and write down their choices of Book and Chapter.</a:t>
            </a:r>
          </a:p>
          <a:p>
            <a:pPr>
              <a:buSzPct val="150000"/>
            </a:pPr>
            <a:endParaRPr lang="en-US" sz="1400" dirty="0">
              <a:latin typeface="Comic Sans MS" panose="030F0702030302020204" pitchFamily="66" charset="0"/>
            </a:endParaRPr>
          </a:p>
          <a:p>
            <a:pPr>
              <a:buSzPct val="150000"/>
            </a:pPr>
            <a:r>
              <a:rPr lang="en-US" sz="600" dirty="0">
                <a:latin typeface="Comic Sans MS" panose="030F0702030302020204" pitchFamily="66" charset="0"/>
              </a:rPr>
              <a:t>   </a:t>
            </a: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Then it’s “Answers up!”  Each team holds up their answer choices.</a:t>
            </a:r>
          </a:p>
          <a:p>
            <a:pPr>
              <a:buSzPct val="150000"/>
            </a:pPr>
            <a:endParaRPr lang="en-US" sz="2000" dirty="0">
              <a:latin typeface="Comic Sans MS" panose="030F0702030302020204" pitchFamily="66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Advance to the next slide to see the correct answers.</a:t>
            </a:r>
          </a:p>
        </p:txBody>
      </p:sp>
    </p:spTree>
    <p:extLst>
      <p:ext uri="{BB962C8B-B14F-4D97-AF65-F5344CB8AC3E}">
        <p14:creationId xmlns:p14="http://schemas.microsoft.com/office/powerpoint/2010/main" val="413718937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F5588D-AF39-447E-A51D-91D7A3D79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3" y="1958896"/>
            <a:ext cx="6035040" cy="44110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CDE91D-754C-4EED-A5C9-EA3AFCA71E5A}"/>
              </a:ext>
            </a:extLst>
          </p:cNvPr>
          <p:cNvGrpSpPr/>
          <p:nvPr/>
        </p:nvGrpSpPr>
        <p:grpSpPr>
          <a:xfrm>
            <a:off x="6708452" y="138631"/>
            <a:ext cx="5557368" cy="1901795"/>
            <a:chOff x="6507116" y="138631"/>
            <a:chExt cx="5557368" cy="19017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C48F62-E4F7-4C7A-AAE8-72DC9CB1786C}"/>
                </a:ext>
              </a:extLst>
            </p:cNvPr>
            <p:cNvSpPr txBox="1"/>
            <p:nvPr/>
          </p:nvSpPr>
          <p:spPr>
            <a:xfrm rot="256830">
              <a:off x="8882685" y="111709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Judges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420517" y="266396"/>
            <a:ext cx="58584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Gideon Defeats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the Midianites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28985" y="6375376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1B8240-8088-427E-81D8-5B1E68D50FA0}"/>
              </a:ext>
            </a:extLst>
          </p:cNvPr>
          <p:cNvGrpSpPr/>
          <p:nvPr/>
        </p:nvGrpSpPr>
        <p:grpSpPr>
          <a:xfrm>
            <a:off x="6705791" y="4320357"/>
            <a:ext cx="5273880" cy="1592576"/>
            <a:chOff x="6504455" y="4320357"/>
            <a:chExt cx="5273880" cy="159257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215D40-5A0D-4DE0-9324-F5B100FE2B48}"/>
                </a:ext>
              </a:extLst>
            </p:cNvPr>
            <p:cNvSpPr txBox="1"/>
            <p:nvPr/>
          </p:nvSpPr>
          <p:spPr>
            <a:xfrm rot="20994681">
              <a:off x="8242117" y="4989603"/>
              <a:ext cx="173403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6-8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8FD2EFE-3663-4370-BC90-56AD40DBFCFF}"/>
              </a:ext>
            </a:extLst>
          </p:cNvPr>
          <p:cNvSpPr txBox="1"/>
          <p:nvPr/>
        </p:nvSpPr>
        <p:spPr>
          <a:xfrm>
            <a:off x="10702219" y="200061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7659102-1710-4C4F-A2BA-AE519BED34EA}"/>
              </a:ext>
            </a:extLst>
          </p:cNvPr>
          <p:cNvSpPr txBox="1"/>
          <p:nvPr/>
        </p:nvSpPr>
        <p:spPr>
          <a:xfrm>
            <a:off x="10679904" y="5208630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850A87D9-6AE4-457D-9503-C14A268164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27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508D3E1-5330-493B-8516-6B9A55ABD4CF}"/>
              </a:ext>
            </a:extLst>
          </p:cNvPr>
          <p:cNvGrpSpPr/>
          <p:nvPr/>
        </p:nvGrpSpPr>
        <p:grpSpPr>
          <a:xfrm>
            <a:off x="6705791" y="4320357"/>
            <a:ext cx="5273880" cy="2238927"/>
            <a:chOff x="6504455" y="4320357"/>
            <a:chExt cx="5273880" cy="22389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857099-94B9-4796-B70E-C60C9B465AC5}"/>
                </a:ext>
              </a:extLst>
            </p:cNvPr>
            <p:cNvGrpSpPr/>
            <p:nvPr/>
          </p:nvGrpSpPr>
          <p:grpSpPr>
            <a:xfrm>
              <a:off x="7515219" y="5045021"/>
              <a:ext cx="3651879" cy="1514263"/>
              <a:chOff x="7599109" y="5103744"/>
              <a:chExt cx="3651879" cy="1514263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3E00F0-000A-4145-BD2D-197D7F5CC31C}"/>
                  </a:ext>
                </a:extLst>
              </p:cNvPr>
              <p:cNvSpPr txBox="1"/>
              <p:nvPr/>
            </p:nvSpPr>
            <p:spPr>
              <a:xfrm rot="20553028">
                <a:off x="7599109" y="5444851"/>
                <a:ext cx="8500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837E6C-9609-4026-9D9E-7EF17C50BABC}"/>
                  </a:ext>
                </a:extLst>
              </p:cNvPr>
              <p:cNvSpPr txBox="1"/>
              <p:nvPr/>
            </p:nvSpPr>
            <p:spPr>
              <a:xfrm>
                <a:off x="8662679" y="510374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59AC81-FCEE-489F-ACE5-28DDD2479CDB}"/>
                  </a:ext>
                </a:extLst>
              </p:cNvPr>
              <p:cNvSpPr txBox="1"/>
              <p:nvPr/>
            </p:nvSpPr>
            <p:spPr>
              <a:xfrm rot="20910788">
                <a:off x="10119522" y="5694677"/>
                <a:ext cx="113146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C1369B-33B6-48F1-BCCE-C5D908D4C31C}"/>
              </a:ext>
            </a:extLst>
          </p:cNvPr>
          <p:cNvGrpSpPr/>
          <p:nvPr/>
        </p:nvGrpSpPr>
        <p:grpSpPr>
          <a:xfrm>
            <a:off x="6429687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37668" y="266513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Jephthah and his Faithful Daughter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2C3C0-C653-4F9D-8B6E-A474DE359CEC}"/>
              </a:ext>
            </a:extLst>
          </p:cNvPr>
          <p:cNvSpPr/>
          <p:nvPr/>
        </p:nvSpPr>
        <p:spPr>
          <a:xfrm>
            <a:off x="2095807" y="6371755"/>
            <a:ext cx="43573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http://www.biblestudywithrandy.com/2015/11/jephthahs-daughter-part-2-was-she-sacrificed/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15AAD9-BF11-440B-9404-7C48A349F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1" y="1970485"/>
            <a:ext cx="6004967" cy="4398988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F61BC44A-4D57-4F02-947B-6EAB292C78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99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508D3E1-5330-493B-8516-6B9A55ABD4CF}"/>
              </a:ext>
            </a:extLst>
          </p:cNvPr>
          <p:cNvGrpSpPr/>
          <p:nvPr/>
        </p:nvGrpSpPr>
        <p:grpSpPr>
          <a:xfrm>
            <a:off x="6705791" y="4320357"/>
            <a:ext cx="5273880" cy="1647994"/>
            <a:chOff x="6504455" y="4320357"/>
            <a:chExt cx="5273880" cy="164799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837E6C-9609-4026-9D9E-7EF17C50BABC}"/>
                </a:ext>
              </a:extLst>
            </p:cNvPr>
            <p:cNvSpPr txBox="1"/>
            <p:nvPr/>
          </p:nvSpPr>
          <p:spPr>
            <a:xfrm>
              <a:off x="8578789" y="5045021"/>
              <a:ext cx="12029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B05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2C1369B-33B6-48F1-BCCE-C5D908D4C31C}"/>
              </a:ext>
            </a:extLst>
          </p:cNvPr>
          <p:cNvGrpSpPr/>
          <p:nvPr/>
        </p:nvGrpSpPr>
        <p:grpSpPr>
          <a:xfrm>
            <a:off x="6674896" y="138631"/>
            <a:ext cx="5557368" cy="1901795"/>
            <a:chOff x="6507116" y="138631"/>
            <a:chExt cx="5557368" cy="19017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C48F62-E4F7-4C7A-AAE8-72DC9CB1786C}"/>
                </a:ext>
              </a:extLst>
            </p:cNvPr>
            <p:cNvSpPr txBox="1"/>
            <p:nvPr/>
          </p:nvSpPr>
          <p:spPr>
            <a:xfrm rot="256830">
              <a:off x="8882685" y="111709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Judges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37668" y="266513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Jephthah and his Faithful Daughter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2C3C0-C653-4F9D-8B6E-A474DE359CEC}"/>
              </a:ext>
            </a:extLst>
          </p:cNvPr>
          <p:cNvSpPr/>
          <p:nvPr/>
        </p:nvSpPr>
        <p:spPr>
          <a:xfrm>
            <a:off x="2095807" y="6371755"/>
            <a:ext cx="43573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http://www.biblestudywithrandy.com/2015/11/jephthahs-daughter-part-2-was-she-sacrificed/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B15AAD9-BF11-440B-9404-7C48A349F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1" y="1970485"/>
            <a:ext cx="6004967" cy="439898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189E3C-BC1B-4543-B8A0-AA7266F6073B}"/>
              </a:ext>
            </a:extLst>
          </p:cNvPr>
          <p:cNvSpPr txBox="1"/>
          <p:nvPr/>
        </p:nvSpPr>
        <p:spPr>
          <a:xfrm>
            <a:off x="10702219" y="200061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7A2226-8ABC-4538-8B98-04C4EE81C191}"/>
              </a:ext>
            </a:extLst>
          </p:cNvPr>
          <p:cNvSpPr txBox="1"/>
          <p:nvPr/>
        </p:nvSpPr>
        <p:spPr>
          <a:xfrm>
            <a:off x="10679904" y="526735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EDC425EF-F1B7-4493-9DFE-3F3E519C5B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59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765A66-F845-4EDC-B85A-253AAA1A2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6" y="1943815"/>
            <a:ext cx="6045518" cy="44110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6FA9DE-0D01-4564-9096-8E59F7292F0D}"/>
              </a:ext>
            </a:extLst>
          </p:cNvPr>
          <p:cNvGrpSpPr/>
          <p:nvPr/>
        </p:nvGrpSpPr>
        <p:grpSpPr>
          <a:xfrm>
            <a:off x="6429687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B0E8D40-C809-4503-A7E2-0289814D9FF2}"/>
              </a:ext>
            </a:extLst>
          </p:cNvPr>
          <p:cNvSpPr txBox="1"/>
          <p:nvPr/>
        </p:nvSpPr>
        <p:spPr>
          <a:xfrm>
            <a:off x="134842" y="225854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Samson, the Spirit-</a:t>
            </a:r>
          </a:p>
          <a:p>
            <a:pPr algn="ctr">
              <a:lnSpc>
                <a:spcPct val="90000"/>
              </a:lnSpc>
            </a:pPr>
            <a:r>
              <a:rPr lang="en-US" sz="5400" b="1" spc="-200" dirty="0">
                <a:solidFill>
                  <a:srgbClr val="FFC000"/>
                </a:solidFill>
                <a:latin typeface="Comic Sans MS" panose="030F0702030302020204" pitchFamily="66" charset="0"/>
              </a:rPr>
              <a:t>Powered Nazarite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29903" y="6368538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8E6496-83DB-45B5-B70B-2D7121B354DE}"/>
              </a:ext>
            </a:extLst>
          </p:cNvPr>
          <p:cNvGrpSpPr/>
          <p:nvPr/>
        </p:nvGrpSpPr>
        <p:grpSpPr>
          <a:xfrm>
            <a:off x="6705791" y="4320357"/>
            <a:ext cx="5273880" cy="2459155"/>
            <a:chOff x="6504455" y="4320357"/>
            <a:chExt cx="5273880" cy="245915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6C4709C-EE41-45A0-B6F2-30F13B747358}"/>
                </a:ext>
              </a:extLst>
            </p:cNvPr>
            <p:cNvGrpSpPr/>
            <p:nvPr/>
          </p:nvGrpSpPr>
          <p:grpSpPr>
            <a:xfrm>
              <a:off x="6921410" y="5034843"/>
              <a:ext cx="4550257" cy="1744669"/>
              <a:chOff x="7265359" y="5034843"/>
              <a:chExt cx="4550257" cy="1744669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4B8B6-BF04-4101-9306-85BAAE67C4B4}"/>
                  </a:ext>
                </a:extLst>
              </p:cNvPr>
              <p:cNvSpPr txBox="1"/>
              <p:nvPr/>
            </p:nvSpPr>
            <p:spPr>
              <a:xfrm rot="21059601">
                <a:off x="7265359" y="5073804"/>
                <a:ext cx="15763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2-3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0809092-FD48-4A8C-A2EE-466E41DE2A5F}"/>
                  </a:ext>
                </a:extLst>
              </p:cNvPr>
              <p:cNvSpPr txBox="1"/>
              <p:nvPr/>
            </p:nvSpPr>
            <p:spPr>
              <a:xfrm rot="21118256">
                <a:off x="9507621" y="5034843"/>
                <a:ext cx="2307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13-16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4198E-8462-486C-971D-91CF1126E27F}"/>
                  </a:ext>
                </a:extLst>
              </p:cNvPr>
              <p:cNvSpPr txBox="1"/>
              <p:nvPr/>
            </p:nvSpPr>
            <p:spPr>
              <a:xfrm rot="458618">
                <a:off x="8412799" y="5856182"/>
                <a:ext cx="143308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CC6600"/>
                    </a:solidFill>
                    <a:latin typeface="Comic Sans MS" panose="030F0702030302020204" pitchFamily="66" charset="0"/>
                  </a:rPr>
                  <a:t>6-8</a:t>
                </a:r>
              </a:p>
            </p:txBody>
          </p:sp>
        </p:grp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C9BC63DE-68F4-43A2-970F-EE8C56F597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03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765A66-F845-4EDC-B85A-253AAA1A2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66" y="1943815"/>
            <a:ext cx="6045518" cy="44110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6FA9DE-0D01-4564-9096-8E59F7292F0D}"/>
              </a:ext>
            </a:extLst>
          </p:cNvPr>
          <p:cNvGrpSpPr/>
          <p:nvPr/>
        </p:nvGrpSpPr>
        <p:grpSpPr>
          <a:xfrm>
            <a:off x="6674896" y="138631"/>
            <a:ext cx="5557368" cy="1901795"/>
            <a:chOff x="6507116" y="138631"/>
            <a:chExt cx="5557368" cy="190179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0C48F62-E4F7-4C7A-AAE8-72DC9CB1786C}"/>
                </a:ext>
              </a:extLst>
            </p:cNvPr>
            <p:cNvSpPr txBox="1"/>
            <p:nvPr/>
          </p:nvSpPr>
          <p:spPr>
            <a:xfrm rot="256830">
              <a:off x="8882685" y="1117096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Judges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2429903" y="6368538"/>
            <a:ext cx="40400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F8E6496-83DB-45B5-B70B-2D7121B354DE}"/>
              </a:ext>
            </a:extLst>
          </p:cNvPr>
          <p:cNvGrpSpPr/>
          <p:nvPr/>
        </p:nvGrpSpPr>
        <p:grpSpPr>
          <a:xfrm>
            <a:off x="6705791" y="4320357"/>
            <a:ext cx="5273880" cy="1637816"/>
            <a:chOff x="6504455" y="4320357"/>
            <a:chExt cx="5273880" cy="16378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809092-FD48-4A8C-A2EE-466E41DE2A5F}"/>
                </a:ext>
              </a:extLst>
            </p:cNvPr>
            <p:cNvSpPr txBox="1"/>
            <p:nvPr/>
          </p:nvSpPr>
          <p:spPr>
            <a:xfrm rot="21118256">
              <a:off x="9163672" y="5034843"/>
              <a:ext cx="23079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92D050"/>
                  </a:solidFill>
                  <a:latin typeface="Comic Sans MS" panose="030F0702030302020204" pitchFamily="66" charset="0"/>
                </a:rPr>
                <a:t>13-16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A16A0D8-86B5-422A-BED8-2E7D0BC9F227}"/>
              </a:ext>
            </a:extLst>
          </p:cNvPr>
          <p:cNvSpPr txBox="1"/>
          <p:nvPr/>
        </p:nvSpPr>
        <p:spPr>
          <a:xfrm>
            <a:off x="10702219" y="200061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962243-BD68-491E-B416-D68AD70A2102}"/>
              </a:ext>
            </a:extLst>
          </p:cNvPr>
          <p:cNvSpPr txBox="1"/>
          <p:nvPr/>
        </p:nvSpPr>
        <p:spPr>
          <a:xfrm>
            <a:off x="10702219" y="574889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4CDDA6-4D83-4390-9C49-70D025C46FF4}"/>
              </a:ext>
            </a:extLst>
          </p:cNvPr>
          <p:cNvSpPr txBox="1"/>
          <p:nvPr/>
        </p:nvSpPr>
        <p:spPr>
          <a:xfrm>
            <a:off x="134842" y="225854"/>
            <a:ext cx="6444343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Samson, the Spirit-</a:t>
            </a:r>
          </a:p>
          <a:p>
            <a:pPr algn="ctr">
              <a:lnSpc>
                <a:spcPct val="90000"/>
              </a:lnSpc>
            </a:pPr>
            <a:r>
              <a:rPr lang="en-US" sz="5400" b="1" spc="-200" dirty="0">
                <a:solidFill>
                  <a:srgbClr val="FFC000"/>
                </a:solidFill>
                <a:latin typeface="Comic Sans MS" panose="030F0702030302020204" pitchFamily="66" charset="0"/>
              </a:rPr>
              <a:t>Powered Nazarite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38E4EC8A-4731-4AC1-9A6C-23EDC048A8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46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6A022-129F-4E2D-99F6-D00EC51A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8" y="473524"/>
            <a:ext cx="7410450" cy="5943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3657597" y="6425524"/>
            <a:ext cx="425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1C4C49-ABB9-44E2-829B-5A8AF30A0932}"/>
              </a:ext>
            </a:extLst>
          </p:cNvPr>
          <p:cNvGrpSpPr/>
          <p:nvPr/>
        </p:nvGrpSpPr>
        <p:grpSpPr>
          <a:xfrm>
            <a:off x="4976648" y="138631"/>
            <a:ext cx="7064444" cy="3258716"/>
            <a:chOff x="4976648" y="138631"/>
            <a:chExt cx="7064444" cy="325871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AB4557-1613-4DB8-AD84-CA1D3752052F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B64620A-8696-4DAE-AA47-564AFA0933B3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AFA6B7-C841-46FD-B082-7FFBB976857C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A7A35D5-06DE-49D4-865D-1859EC8125E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EB0ADDD-7E73-49FA-88DB-0771B5AD78C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E70A737-68C5-4269-9B71-69E3AD82F776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1487B56-6568-4539-A54D-BAD37E9C8D3A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F886D91-3582-4BAB-8181-C68D093675E5}"/>
              </a:ext>
            </a:extLst>
          </p:cNvPr>
          <p:cNvSpPr txBox="1"/>
          <p:nvPr/>
        </p:nvSpPr>
        <p:spPr>
          <a:xfrm>
            <a:off x="553565" y="492186"/>
            <a:ext cx="3987750" cy="59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Saul Spares Agag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9B38D9-F379-49BF-B40D-EC89DA6D7D1A}"/>
              </a:ext>
            </a:extLst>
          </p:cNvPr>
          <p:cNvGrpSpPr/>
          <p:nvPr/>
        </p:nvGrpSpPr>
        <p:grpSpPr>
          <a:xfrm>
            <a:off x="8057846" y="4001575"/>
            <a:ext cx="3962344" cy="2527479"/>
            <a:chOff x="8057846" y="3934463"/>
            <a:chExt cx="3962344" cy="252747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518B-16FF-46A9-B8EF-B66C1A82EF8D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A809B9-8741-4033-B695-90B44E208DB7}"/>
                </a:ext>
              </a:extLst>
            </p:cNvPr>
            <p:cNvGrpSpPr/>
            <p:nvPr/>
          </p:nvGrpSpPr>
          <p:grpSpPr>
            <a:xfrm>
              <a:off x="8126570" y="4707509"/>
              <a:ext cx="3616447" cy="1754433"/>
              <a:chOff x="7339226" y="4871134"/>
              <a:chExt cx="3616447" cy="1754433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4500F2-B2BE-4F51-AD47-8FDFBC699C77}"/>
                  </a:ext>
                </a:extLst>
              </p:cNvPr>
              <p:cNvSpPr txBox="1"/>
              <p:nvPr/>
            </p:nvSpPr>
            <p:spPr>
              <a:xfrm rot="21042752">
                <a:off x="7339226" y="4871134"/>
                <a:ext cx="8824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3ED1A4D-74AB-4168-A101-34DA9DD1C7BB}"/>
                  </a:ext>
                </a:extLst>
              </p:cNvPr>
              <p:cNvSpPr txBox="1"/>
              <p:nvPr/>
            </p:nvSpPr>
            <p:spPr>
              <a:xfrm>
                <a:off x="8695966" y="5321971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15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D3874C-A20D-411A-90D6-A4D3EEC389CB}"/>
                  </a:ext>
                </a:extLst>
              </p:cNvPr>
              <p:cNvSpPr txBox="1"/>
              <p:nvPr/>
            </p:nvSpPr>
            <p:spPr>
              <a:xfrm rot="610191">
                <a:off x="10065841" y="5702237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F322169-4A60-406D-B999-3764CB3AA99A}"/>
              </a:ext>
            </a:extLst>
          </p:cNvPr>
          <p:cNvSpPr txBox="1"/>
          <p:nvPr/>
        </p:nvSpPr>
        <p:spPr>
          <a:xfrm>
            <a:off x="276586" y="3845508"/>
            <a:ext cx="3213868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“To obey is better than sacrifice”</a:t>
            </a: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280B423A-1C93-45AC-926D-59AEB90EDC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062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6A022-129F-4E2D-99F6-D00EC51A5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8" y="473524"/>
            <a:ext cx="7410450" cy="5943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13C631-5353-43D1-926F-E058DD0C21FF}"/>
              </a:ext>
            </a:extLst>
          </p:cNvPr>
          <p:cNvSpPr txBox="1"/>
          <p:nvPr/>
        </p:nvSpPr>
        <p:spPr>
          <a:xfrm>
            <a:off x="3657597" y="6425524"/>
            <a:ext cx="42519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1C4C49-ABB9-44E2-829B-5A8AF30A0932}"/>
              </a:ext>
            </a:extLst>
          </p:cNvPr>
          <p:cNvGrpSpPr/>
          <p:nvPr/>
        </p:nvGrpSpPr>
        <p:grpSpPr>
          <a:xfrm>
            <a:off x="5178626" y="138631"/>
            <a:ext cx="5939639" cy="2993767"/>
            <a:chOff x="5178626" y="138631"/>
            <a:chExt cx="5939639" cy="299376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EAB4557-1613-4DB8-AD84-CA1D3752052F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70A737-68C5-4269-9B71-69E3AD82F776}"/>
                </a:ext>
              </a:extLst>
            </p:cNvPr>
            <p:cNvSpPr txBox="1"/>
            <p:nvPr/>
          </p:nvSpPr>
          <p:spPr>
            <a:xfrm rot="270409">
              <a:off x="5178626" y="2209068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F886D91-3582-4BAB-8181-C68D093675E5}"/>
              </a:ext>
            </a:extLst>
          </p:cNvPr>
          <p:cNvSpPr txBox="1"/>
          <p:nvPr/>
        </p:nvSpPr>
        <p:spPr>
          <a:xfrm>
            <a:off x="553565" y="492186"/>
            <a:ext cx="3987750" cy="590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Saul Spares Agag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9B38D9-F379-49BF-B40D-EC89DA6D7D1A}"/>
              </a:ext>
            </a:extLst>
          </p:cNvPr>
          <p:cNvGrpSpPr/>
          <p:nvPr/>
        </p:nvGrpSpPr>
        <p:grpSpPr>
          <a:xfrm>
            <a:off x="8057846" y="4001575"/>
            <a:ext cx="3962344" cy="2147213"/>
            <a:chOff x="8057846" y="3934463"/>
            <a:chExt cx="3962344" cy="214721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B56518B-16FF-46A9-B8EF-B66C1A82EF8D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ED1A4D-74AB-4168-A101-34DA9DD1C7BB}"/>
                </a:ext>
              </a:extLst>
            </p:cNvPr>
            <p:cNvSpPr txBox="1"/>
            <p:nvPr/>
          </p:nvSpPr>
          <p:spPr>
            <a:xfrm>
              <a:off x="9483310" y="5158346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15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F322169-4A60-406D-B999-3764CB3AA99A}"/>
              </a:ext>
            </a:extLst>
          </p:cNvPr>
          <p:cNvSpPr txBox="1"/>
          <p:nvPr/>
        </p:nvSpPr>
        <p:spPr>
          <a:xfrm>
            <a:off x="276586" y="3845508"/>
            <a:ext cx="3213868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“To obey is better than sacrifice”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6B53A-B225-48B3-9A91-FDA54FB5E41B}"/>
              </a:ext>
            </a:extLst>
          </p:cNvPr>
          <p:cNvSpPr txBox="1"/>
          <p:nvPr/>
        </p:nvSpPr>
        <p:spPr>
          <a:xfrm>
            <a:off x="10702219" y="244182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9F1CBF-23BC-4160-8C56-167D51095E1B}"/>
              </a:ext>
            </a:extLst>
          </p:cNvPr>
          <p:cNvSpPr txBox="1"/>
          <p:nvPr/>
        </p:nvSpPr>
        <p:spPr>
          <a:xfrm>
            <a:off x="10702219" y="545241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D6F90B35-8AD5-4BEA-BCB0-5B30EA61A8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139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935928" y="238894"/>
            <a:ext cx="484173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Saul Tries to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Kill David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C43E07-F940-4A64-8811-F64B5026B7C0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96283" y="6378009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7CB4EE-E5CB-4EAC-93DC-F0720E9A27D9}"/>
              </a:ext>
            </a:extLst>
          </p:cNvPr>
          <p:cNvGrpSpPr/>
          <p:nvPr/>
        </p:nvGrpSpPr>
        <p:grpSpPr>
          <a:xfrm>
            <a:off x="6663082" y="4387469"/>
            <a:ext cx="5273880" cy="2229702"/>
            <a:chOff x="6504455" y="4320357"/>
            <a:chExt cx="5273880" cy="222970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0B0986B-793A-4FF3-BBA6-DB54EAED2F74}"/>
                </a:ext>
              </a:extLst>
            </p:cNvPr>
            <p:cNvGrpSpPr/>
            <p:nvPr/>
          </p:nvGrpSpPr>
          <p:grpSpPr>
            <a:xfrm>
              <a:off x="7123436" y="5143835"/>
              <a:ext cx="3973180" cy="1406224"/>
              <a:chOff x="7338049" y="5218483"/>
              <a:chExt cx="3973180" cy="1406224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94B8B6-BF04-4101-9306-85BAAE67C4B4}"/>
                  </a:ext>
                </a:extLst>
              </p:cNvPr>
              <p:cNvSpPr txBox="1"/>
              <p:nvPr/>
            </p:nvSpPr>
            <p:spPr>
              <a:xfrm rot="316304">
                <a:off x="7338049" y="5701377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7FDFDD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F24198E-8462-486C-971D-91CF1126E27F}"/>
                  </a:ext>
                </a:extLst>
              </p:cNvPr>
              <p:cNvSpPr txBox="1"/>
              <p:nvPr/>
            </p:nvSpPr>
            <p:spPr>
              <a:xfrm>
                <a:off x="8821075" y="5218483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19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24D41D-6BCB-48F0-80C7-A6DE774B400D}"/>
                  </a:ext>
                </a:extLst>
              </p:cNvPr>
              <p:cNvSpPr txBox="1"/>
              <p:nvPr/>
            </p:nvSpPr>
            <p:spPr>
              <a:xfrm rot="316733">
                <a:off x="10421397" y="5218483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FF"/>
                    </a:solidFill>
                    <a:latin typeface="Comic Sans MS" panose="030F0702030302020204" pitchFamily="66" charset="0"/>
                  </a:rPr>
                  <a:t>30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B9D8F-9A5E-499C-AD87-10ACA8F39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1" y="2015412"/>
            <a:ext cx="6077252" cy="4354160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8EB4A01D-9976-488D-A6F5-809E9B3F10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36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935928" y="238894"/>
            <a:ext cx="484173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Saul Tries to</a:t>
            </a:r>
          </a:p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Kill David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C43E07-F940-4A64-8811-F64B5026B7C0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96283" y="6378009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7CB4EE-E5CB-4EAC-93DC-F0720E9A27D9}"/>
              </a:ext>
            </a:extLst>
          </p:cNvPr>
          <p:cNvGrpSpPr/>
          <p:nvPr/>
        </p:nvGrpSpPr>
        <p:grpSpPr>
          <a:xfrm>
            <a:off x="6663082" y="4387469"/>
            <a:ext cx="5273880" cy="1746808"/>
            <a:chOff x="6504455" y="4320357"/>
            <a:chExt cx="5273880" cy="17468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24198E-8462-486C-971D-91CF1126E27F}"/>
                </a:ext>
              </a:extLst>
            </p:cNvPr>
            <p:cNvSpPr txBox="1"/>
            <p:nvPr/>
          </p:nvSpPr>
          <p:spPr>
            <a:xfrm>
              <a:off x="8606462" y="5143835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6600"/>
                  </a:solidFill>
                  <a:latin typeface="Comic Sans MS" panose="030F0702030302020204" pitchFamily="66" charset="0"/>
                </a:rPr>
                <a:t>19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B9D8F-9A5E-499C-AD87-10ACA8F39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1" y="2015412"/>
            <a:ext cx="6077252" cy="43541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EDFEDF9-06C0-4D9A-AD6F-B93998713FFB}"/>
              </a:ext>
            </a:extLst>
          </p:cNvPr>
          <p:cNvSpPr txBox="1"/>
          <p:nvPr/>
        </p:nvSpPr>
        <p:spPr>
          <a:xfrm>
            <a:off x="10702219" y="271804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EE3FC6-EAA0-4582-993B-9C1D41BE4617}"/>
              </a:ext>
            </a:extLst>
          </p:cNvPr>
          <p:cNvSpPr txBox="1"/>
          <p:nvPr/>
        </p:nvSpPr>
        <p:spPr>
          <a:xfrm>
            <a:off x="10702219" y="541816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F3B65B7C-2BA3-4052-A30E-978959CA05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55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-4064" y="3865569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</a:t>
            </a:r>
          </a:p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Flees</a:t>
            </a:r>
          </a:p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from Saul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71938" y="3674522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C386CB-6BAD-46E5-9A35-2F62DC62B068}"/>
              </a:ext>
            </a:extLst>
          </p:cNvPr>
          <p:cNvGrpSpPr/>
          <p:nvPr/>
        </p:nvGrpSpPr>
        <p:grpSpPr>
          <a:xfrm>
            <a:off x="4976648" y="138631"/>
            <a:ext cx="7064444" cy="3258716"/>
            <a:chOff x="4976648" y="138631"/>
            <a:chExt cx="7064444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D106B9-3FBE-42F3-BCA2-1E893DB765BA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EE6F13-F7ED-4A64-AB02-F171B73DA00F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587358-9AA9-4028-A551-BB41F9D7EBF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7F99D-1557-4A09-B9E6-5D625135253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78D3-8EFB-4DD4-85E0-C284623AE01E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56535A-7CB3-4920-A945-4FE1A454C200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2FAA7-DC2B-48DA-831C-3A1B16CA813B}"/>
              </a:ext>
            </a:extLst>
          </p:cNvPr>
          <p:cNvGrpSpPr/>
          <p:nvPr/>
        </p:nvGrpSpPr>
        <p:grpSpPr>
          <a:xfrm>
            <a:off x="7856036" y="4001575"/>
            <a:ext cx="4164154" cy="2592047"/>
            <a:chOff x="7856036" y="3934463"/>
            <a:chExt cx="4164154" cy="2592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8AE9827-2FEE-47EE-931B-26EFEF4F2783}"/>
                </a:ext>
              </a:extLst>
            </p:cNvPr>
            <p:cNvGrpSpPr/>
            <p:nvPr/>
          </p:nvGrpSpPr>
          <p:grpSpPr>
            <a:xfrm>
              <a:off x="7856036" y="4654619"/>
              <a:ext cx="4152391" cy="1871891"/>
              <a:chOff x="7099310" y="4695670"/>
              <a:chExt cx="4567630" cy="187189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8292E34-24D3-4AB0-9C61-4E502CF4A600}"/>
                  </a:ext>
                </a:extLst>
              </p:cNvPr>
              <p:cNvSpPr txBox="1"/>
              <p:nvPr/>
            </p:nvSpPr>
            <p:spPr>
              <a:xfrm rot="21317024">
                <a:off x="7099310" y="4782772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6-8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D140E47-BFDC-4454-AFEB-A9BA6C07FEBF}"/>
                  </a:ext>
                </a:extLst>
              </p:cNvPr>
              <p:cNvSpPr txBox="1"/>
              <p:nvPr/>
            </p:nvSpPr>
            <p:spPr>
              <a:xfrm rot="458618">
                <a:off x="8242401" y="5644231"/>
                <a:ext cx="23079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20-27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DAE59D-6EE2-43C2-A94F-A8FD1447351E}"/>
                  </a:ext>
                </a:extLst>
              </p:cNvPr>
              <p:cNvSpPr txBox="1"/>
              <p:nvPr/>
            </p:nvSpPr>
            <p:spPr>
              <a:xfrm rot="383194">
                <a:off x="9358943" y="4695670"/>
                <a:ext cx="23079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15-18</a:t>
                </a:r>
              </a:p>
            </p:txBody>
          </p: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EDC30C5-B33A-4609-BA17-19FE79977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8" y="448811"/>
            <a:ext cx="7496175" cy="5943600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9DB68B1D-C539-4075-AE60-9FB63E822C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85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AF6F7E-1C08-4304-B992-7166BE4D0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89" y="1370492"/>
            <a:ext cx="4724400" cy="2676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E86C8C-9360-4F30-802D-16B81852CD46}"/>
              </a:ext>
            </a:extLst>
          </p:cNvPr>
          <p:cNvSpPr txBox="1"/>
          <p:nvPr/>
        </p:nvSpPr>
        <p:spPr>
          <a:xfrm>
            <a:off x="242598" y="552379"/>
            <a:ext cx="199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Answer slide: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50B0CB-5C19-4DC0-9519-4784645A74B0}"/>
              </a:ext>
            </a:extLst>
          </p:cNvPr>
          <p:cNvSpPr txBox="1"/>
          <p:nvPr/>
        </p:nvSpPr>
        <p:spPr>
          <a:xfrm>
            <a:off x="244766" y="5908296"/>
            <a:ext cx="1171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Take a minute to talk about the pictures.  What do the students know about this Bible Event?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D85375-981E-4CE8-B668-5952E55E90C4}"/>
              </a:ext>
            </a:extLst>
          </p:cNvPr>
          <p:cNvSpPr txBox="1"/>
          <p:nvPr/>
        </p:nvSpPr>
        <p:spPr>
          <a:xfrm>
            <a:off x="242598" y="4384163"/>
            <a:ext cx="172616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SzPct val="150000"/>
            </a:pPr>
            <a:endParaRPr lang="en-US" sz="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Teams get:</a:t>
            </a:r>
            <a:r>
              <a:rPr lang="en-US" sz="600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0EB2C9-1193-4E04-BAD5-421BF09193B6}"/>
              </a:ext>
            </a:extLst>
          </p:cNvPr>
          <p:cNvSpPr txBox="1"/>
          <p:nvPr/>
        </p:nvSpPr>
        <p:spPr>
          <a:xfrm>
            <a:off x="2951397" y="4290853"/>
            <a:ext cx="6288176" cy="138499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SzPct val="150000"/>
            </a:pPr>
            <a:endParaRPr lang="en-US" sz="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buSzPct val="150000"/>
            </a:pPr>
            <a:endParaRPr lang="en-US" sz="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>
              <a:buSzPct val="150000"/>
            </a:pP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One point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for the correct Book.</a:t>
            </a:r>
          </a:p>
          <a:p>
            <a:pPr marL="285750" indent="-285750" algn="ctr">
              <a:buSzPct val="150000"/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buSzPct val="150000"/>
            </a:pPr>
            <a:r>
              <a:rPr lang="en-US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Two points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for the correct Chapter.</a:t>
            </a:r>
          </a:p>
          <a:p>
            <a:pPr algn="ctr">
              <a:buSzPct val="150000"/>
            </a:pPr>
            <a:endParaRPr lang="en-US" sz="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buSzPct val="150000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All teams can score on every question.</a:t>
            </a:r>
          </a:p>
          <a:p>
            <a:pPr algn="ctr">
              <a:buSzPct val="150000"/>
            </a:pPr>
            <a:r>
              <a:rPr lang="en-US" sz="6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4631642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38E2C6-DC46-4681-BD57-792DAF048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08" y="448811"/>
            <a:ext cx="7496175" cy="59436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-4064" y="3865569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</a:t>
            </a:r>
          </a:p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Flees</a:t>
            </a:r>
          </a:p>
          <a:p>
            <a:pPr algn="ctr"/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from Saul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71938" y="3674522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C386CB-6BAD-46E5-9A35-2F62DC62B068}"/>
              </a:ext>
            </a:extLst>
          </p:cNvPr>
          <p:cNvGrpSpPr/>
          <p:nvPr/>
        </p:nvGrpSpPr>
        <p:grpSpPr>
          <a:xfrm>
            <a:off x="5178626" y="138631"/>
            <a:ext cx="5939639" cy="2993767"/>
            <a:chOff x="5178626" y="138631"/>
            <a:chExt cx="5939639" cy="29937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2D78D3-8EFB-4DD4-85E0-C284623AE01E}"/>
                </a:ext>
              </a:extLst>
            </p:cNvPr>
            <p:cNvSpPr txBox="1"/>
            <p:nvPr/>
          </p:nvSpPr>
          <p:spPr>
            <a:xfrm rot="270409">
              <a:off x="5178626" y="2209068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9F2FAA7-DC2B-48DA-831C-3A1B16CA813B}"/>
              </a:ext>
            </a:extLst>
          </p:cNvPr>
          <p:cNvGrpSpPr/>
          <p:nvPr/>
        </p:nvGrpSpPr>
        <p:grpSpPr>
          <a:xfrm>
            <a:off x="8057846" y="4001575"/>
            <a:ext cx="3962344" cy="2592047"/>
            <a:chOff x="8057846" y="3934463"/>
            <a:chExt cx="3962344" cy="2592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D140E47-BFDC-4454-AFEB-A9BA6C07FEBF}"/>
                </a:ext>
              </a:extLst>
            </p:cNvPr>
            <p:cNvSpPr txBox="1"/>
            <p:nvPr/>
          </p:nvSpPr>
          <p:spPr>
            <a:xfrm rot="458618">
              <a:off x="8895209" y="5603180"/>
              <a:ext cx="2098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mic Sans MS" panose="030F0702030302020204" pitchFamily="66" charset="0"/>
                </a:rPr>
                <a:t>20-27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D61C704-0C6F-4F9E-8827-8633293EB30D}"/>
              </a:ext>
            </a:extLst>
          </p:cNvPr>
          <p:cNvSpPr txBox="1"/>
          <p:nvPr/>
        </p:nvSpPr>
        <p:spPr>
          <a:xfrm>
            <a:off x="10702219" y="243812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8C8E3-DF30-4580-A9BE-8161E427266B}"/>
              </a:ext>
            </a:extLst>
          </p:cNvPr>
          <p:cNvSpPr txBox="1"/>
          <p:nvPr/>
        </p:nvSpPr>
        <p:spPr>
          <a:xfrm>
            <a:off x="10702219" y="5385196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28" name="Rectangle 27">
            <a:hlinkClick r:id="rId3" action="ppaction://hlinksldjump"/>
            <a:extLst>
              <a:ext uri="{FF2B5EF4-FFF2-40B4-BE49-F238E27FC236}">
                <a16:creationId xmlns:a16="http://schemas.microsoft.com/office/drawing/2014/main" id="{9C16FD58-799F-45BF-8A6C-AFA8D99BC8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42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-27993" y="238893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David Spares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Saul’s Life … Twice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F735BC-29F3-416F-99E8-DA103430043A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86952" y="6376703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F673A-CA8B-4791-A8C3-6741E6A67A7F}"/>
              </a:ext>
            </a:extLst>
          </p:cNvPr>
          <p:cNvGrpSpPr/>
          <p:nvPr/>
        </p:nvGrpSpPr>
        <p:grpSpPr>
          <a:xfrm>
            <a:off x="6596246" y="4387469"/>
            <a:ext cx="5474490" cy="2352918"/>
            <a:chOff x="6474943" y="4320357"/>
            <a:chExt cx="5474490" cy="23529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41779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E032489-2590-457D-9A67-AA51B35D7FF4}"/>
                </a:ext>
              </a:extLst>
            </p:cNvPr>
            <p:cNvGrpSpPr/>
            <p:nvPr/>
          </p:nvGrpSpPr>
          <p:grpSpPr>
            <a:xfrm>
              <a:off x="6474943" y="4945574"/>
              <a:ext cx="5474490" cy="1727701"/>
              <a:chOff x="7131997" y="4986625"/>
              <a:chExt cx="4634221" cy="172770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FE13FEA-B6B8-4EA4-B7F4-75BB17B3F2AD}"/>
                  </a:ext>
                </a:extLst>
              </p:cNvPr>
              <p:cNvSpPr txBox="1"/>
              <p:nvPr/>
            </p:nvSpPr>
            <p:spPr>
              <a:xfrm rot="235804">
                <a:off x="7131997" y="4986625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5B482"/>
                    </a:solidFill>
                    <a:latin typeface="Comic Sans MS" panose="030F0702030302020204" pitchFamily="66" charset="0"/>
                  </a:rPr>
                  <a:t>16 </a:t>
                </a:r>
                <a:r>
                  <a:rPr lang="en-US" sz="4000" b="1" spc="-600" baseline="30000" dirty="0">
                    <a:solidFill>
                      <a:srgbClr val="F5B482"/>
                    </a:solidFill>
                    <a:latin typeface="Comic Sans MS" panose="030F0702030302020204" pitchFamily="66" charset="0"/>
                  </a:rPr>
                  <a:t>&amp;</a:t>
                </a:r>
                <a:r>
                  <a:rPr lang="en-US" sz="4000" b="1" spc="-600" dirty="0">
                    <a:solidFill>
                      <a:srgbClr val="F5B482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5400" b="1" spc="-600" dirty="0">
                    <a:solidFill>
                      <a:srgbClr val="F5B482"/>
                    </a:solidFill>
                    <a:latin typeface="Comic Sans MS" panose="030F0702030302020204" pitchFamily="66" charset="0"/>
                  </a:rPr>
                  <a:t>18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16272A-83E0-4720-AB0B-24D711004E08}"/>
                  </a:ext>
                </a:extLst>
              </p:cNvPr>
              <p:cNvSpPr txBox="1"/>
              <p:nvPr/>
            </p:nvSpPr>
            <p:spPr>
              <a:xfrm>
                <a:off x="9858783" y="5073536"/>
                <a:ext cx="19074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30 </a:t>
                </a:r>
                <a:r>
                  <a:rPr lang="en-US" sz="4000" b="1" spc="-600" baseline="300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&amp;</a:t>
                </a:r>
                <a:r>
                  <a:rPr lang="en-US" sz="40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E335D4-DEED-4AFA-910C-A2C607C19654}"/>
                  </a:ext>
                </a:extLst>
              </p:cNvPr>
              <p:cNvSpPr txBox="1"/>
              <p:nvPr/>
            </p:nvSpPr>
            <p:spPr>
              <a:xfrm rot="21180061">
                <a:off x="8103059" y="5790996"/>
                <a:ext cx="20981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24 </a:t>
                </a:r>
                <a:r>
                  <a:rPr lang="en-US" sz="4000" b="1" spc="-600" baseline="300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&amp;</a:t>
                </a:r>
                <a:r>
                  <a:rPr lang="en-US" sz="4000" b="1" spc="-6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sz="5400" b="1" spc="-600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  <a:latin typeface="Comic Sans MS" panose="030F0702030302020204" pitchFamily="66" charset="0"/>
                  </a:rPr>
                  <a:t>26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2F1EDF-E1CE-4208-9639-33FB0341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3" y="1968762"/>
            <a:ext cx="6081315" cy="4395509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ED61FCB0-1466-4A57-B9AB-CE5854A51D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02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-27993" y="238893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David Spares</a:t>
            </a:r>
          </a:p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Saul’s Life … Twice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F735BC-29F3-416F-99E8-DA103430043A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2386952" y="6376703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49F673A-CA8B-4791-A8C3-6741E6A67A7F}"/>
              </a:ext>
            </a:extLst>
          </p:cNvPr>
          <p:cNvGrpSpPr/>
          <p:nvPr/>
        </p:nvGrpSpPr>
        <p:grpSpPr>
          <a:xfrm>
            <a:off x="6663082" y="4387469"/>
            <a:ext cx="5273880" cy="2352918"/>
            <a:chOff x="6541779" y="4320357"/>
            <a:chExt cx="5273880" cy="23529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41779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E335D4-DEED-4AFA-910C-A2C607C19654}"/>
                </a:ext>
              </a:extLst>
            </p:cNvPr>
            <p:cNvSpPr txBox="1"/>
            <p:nvPr/>
          </p:nvSpPr>
          <p:spPr>
            <a:xfrm rot="21180061">
              <a:off x="7622077" y="5749945"/>
              <a:ext cx="2478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24 </a:t>
              </a:r>
              <a:r>
                <a:rPr lang="en-US" sz="4000" b="1" spc="-600" baseline="300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&amp;</a:t>
              </a:r>
              <a:r>
                <a:rPr lang="en-US" sz="4000" b="1" spc="-6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5400" b="1" spc="-600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omic Sans MS" panose="030F0702030302020204" pitchFamily="66" charset="0"/>
                </a:rPr>
                <a:t>26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2F1EDF-E1CE-4208-9639-33FB0341E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3" y="1968762"/>
            <a:ext cx="6081315" cy="43955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B58807-C2AE-4662-951B-1FF3F903BFF0}"/>
              </a:ext>
            </a:extLst>
          </p:cNvPr>
          <p:cNvSpPr txBox="1"/>
          <p:nvPr/>
        </p:nvSpPr>
        <p:spPr>
          <a:xfrm>
            <a:off x="10702219" y="271804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9D4AED-687A-49B2-BBB0-F356908789C5}"/>
              </a:ext>
            </a:extLst>
          </p:cNvPr>
          <p:cNvSpPr txBox="1"/>
          <p:nvPr/>
        </p:nvSpPr>
        <p:spPr>
          <a:xfrm>
            <a:off x="10702219" y="6057004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3C1B2CD0-C847-40CD-9A9A-A4E81B95EF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15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45891" y="426686"/>
            <a:ext cx="6422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Saul Dies in Battle!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DBD7AA-4B47-422A-9699-FB2C9F2222FE}"/>
              </a:ext>
            </a:extLst>
          </p:cNvPr>
          <p:cNvGrpSpPr/>
          <p:nvPr/>
        </p:nvGrpSpPr>
        <p:grpSpPr>
          <a:xfrm>
            <a:off x="6411203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EAA5B-C65E-49AD-8B90-2772E8898E3B}"/>
              </a:ext>
            </a:extLst>
          </p:cNvPr>
          <p:cNvGrpSpPr/>
          <p:nvPr/>
        </p:nvGrpSpPr>
        <p:grpSpPr>
          <a:xfrm>
            <a:off x="6663082" y="4387469"/>
            <a:ext cx="5273880" cy="2099389"/>
            <a:chOff x="6504455" y="4320357"/>
            <a:chExt cx="5273880" cy="20993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566C621-7865-48FA-8509-C205FA58C6E3}"/>
                </a:ext>
              </a:extLst>
            </p:cNvPr>
            <p:cNvGrpSpPr/>
            <p:nvPr/>
          </p:nvGrpSpPr>
          <p:grpSpPr>
            <a:xfrm>
              <a:off x="7122684" y="5161551"/>
              <a:ext cx="4127389" cy="1258195"/>
              <a:chOff x="7271983" y="5272754"/>
              <a:chExt cx="4127389" cy="125819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8D5EA1-97DE-40BD-B867-25E69D64E78F}"/>
                  </a:ext>
                </a:extLst>
              </p:cNvPr>
              <p:cNvSpPr txBox="1"/>
              <p:nvPr/>
            </p:nvSpPr>
            <p:spPr>
              <a:xfrm rot="21109605">
                <a:off x="7271983" y="5598159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A5C2DE-8C77-47B2-9EEF-696DDBAC079E}"/>
                  </a:ext>
                </a:extLst>
              </p:cNvPr>
              <p:cNvSpPr txBox="1"/>
              <p:nvPr/>
            </p:nvSpPr>
            <p:spPr>
              <a:xfrm>
                <a:off x="8820629" y="5272754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26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F112138-DD76-4F42-A586-865819ADAB1F}"/>
                  </a:ext>
                </a:extLst>
              </p:cNvPr>
              <p:cNvSpPr txBox="1"/>
              <p:nvPr/>
            </p:nvSpPr>
            <p:spPr>
              <a:xfrm rot="21331872">
                <a:off x="10509540" y="5607619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DAABC-A4D7-4BFC-AB33-B51880ECCE35}"/>
              </a:ext>
            </a:extLst>
          </p:cNvPr>
          <p:cNvSpPr/>
          <p:nvPr/>
        </p:nvSpPr>
        <p:spPr>
          <a:xfrm>
            <a:off x="5635695" y="6108377"/>
            <a:ext cx="8572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St-Talka.org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61D2C-A56E-49B1-9FCD-6657649A5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2" y="1673568"/>
            <a:ext cx="6114889" cy="4437721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280A05C5-CF2B-46DC-B89D-0FB06B02A8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14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145891" y="426686"/>
            <a:ext cx="6422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Saul Dies in Battle!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DBD7AA-4B47-422A-9699-FB2C9F2222FE}"/>
              </a:ext>
            </a:extLst>
          </p:cNvPr>
          <p:cNvGrpSpPr/>
          <p:nvPr/>
        </p:nvGrpSpPr>
        <p:grpSpPr>
          <a:xfrm>
            <a:off x="6655526" y="138631"/>
            <a:ext cx="5274766" cy="3267880"/>
            <a:chOff x="6506230" y="138631"/>
            <a:chExt cx="5274766" cy="32678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317A55-F6C8-4EBB-A9E0-1C48C0993B8F}"/>
                </a:ext>
              </a:extLst>
            </p:cNvPr>
            <p:cNvSpPr txBox="1"/>
            <p:nvPr/>
          </p:nvSpPr>
          <p:spPr>
            <a:xfrm rot="270409">
              <a:off x="6506230" y="2483181"/>
              <a:ext cx="3181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CC66FF"/>
                  </a:solidFill>
                  <a:latin typeface="Comic Sans MS" panose="030F0702030302020204" pitchFamily="66" charset="0"/>
                </a:rPr>
                <a:t>1 Samuel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AEAA5B-C65E-49AD-8B90-2772E8898E3B}"/>
              </a:ext>
            </a:extLst>
          </p:cNvPr>
          <p:cNvGrpSpPr/>
          <p:nvPr/>
        </p:nvGrpSpPr>
        <p:grpSpPr>
          <a:xfrm>
            <a:off x="6663082" y="4387469"/>
            <a:ext cx="5273880" cy="2099389"/>
            <a:chOff x="6504455" y="4320357"/>
            <a:chExt cx="5273880" cy="209938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112138-DD76-4F42-A586-865819ADAB1F}"/>
                </a:ext>
              </a:extLst>
            </p:cNvPr>
            <p:cNvSpPr txBox="1"/>
            <p:nvPr/>
          </p:nvSpPr>
          <p:spPr>
            <a:xfrm rot="21331872">
              <a:off x="10360241" y="5496416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F99CC"/>
                  </a:solidFill>
                  <a:latin typeface="Comic Sans MS" panose="030F0702030302020204" pitchFamily="66" charset="0"/>
                </a:rPr>
                <a:t>31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DAABC-A4D7-4BFC-AB33-B51880ECCE35}"/>
              </a:ext>
            </a:extLst>
          </p:cNvPr>
          <p:cNvSpPr/>
          <p:nvPr/>
        </p:nvSpPr>
        <p:spPr>
          <a:xfrm>
            <a:off x="5635695" y="6108377"/>
            <a:ext cx="8572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St-Talka.org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861D2C-A56E-49B1-9FCD-6657649A5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2" y="1673568"/>
            <a:ext cx="6114889" cy="44377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36794D4-FDA7-4278-A96D-9C756ED4BDC8}"/>
              </a:ext>
            </a:extLst>
          </p:cNvPr>
          <p:cNvSpPr txBox="1"/>
          <p:nvPr/>
        </p:nvSpPr>
        <p:spPr>
          <a:xfrm>
            <a:off x="10702219" y="271804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AC4CA5-C776-48BF-AB81-1B7AEB4E5581}"/>
              </a:ext>
            </a:extLst>
          </p:cNvPr>
          <p:cNvSpPr txBox="1"/>
          <p:nvPr/>
        </p:nvSpPr>
        <p:spPr>
          <a:xfrm>
            <a:off x="10702219" y="511460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190B4469-E3B2-4B23-9ED9-E712DA5855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30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77802E-9C84-4C73-B919-8DA97DF0D4B9}"/>
              </a:ext>
            </a:extLst>
          </p:cNvPr>
          <p:cNvGrpSpPr/>
          <p:nvPr/>
        </p:nvGrpSpPr>
        <p:grpSpPr>
          <a:xfrm>
            <a:off x="6396131" y="138631"/>
            <a:ext cx="5856947" cy="4018244"/>
            <a:chOff x="6261907" y="138631"/>
            <a:chExt cx="5856947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868A2B-3B5E-4C93-90BF-C619A7E6866E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717485-CEB2-4312-B9ED-EA5756ACA943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1DDC632-E793-4264-B2DB-C2C3BEC2DB5D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C48F62-E4F7-4C7A-AAE8-72DC9CB1786C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317A55-F6C8-4EBB-A9E0-1C48C0993B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25DC5D-F4C5-4E57-88E0-DD0BA350A650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348481" y="6370762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-27993" y="241629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Becomes King Over All Israel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48FAA-3782-46FF-9AB6-0BADAFB0A5B0}"/>
              </a:ext>
            </a:extLst>
          </p:cNvPr>
          <p:cNvGrpSpPr/>
          <p:nvPr/>
        </p:nvGrpSpPr>
        <p:grpSpPr>
          <a:xfrm>
            <a:off x="6638679" y="4320357"/>
            <a:ext cx="5273880" cy="2158362"/>
            <a:chOff x="6504455" y="4320357"/>
            <a:chExt cx="5273880" cy="21583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30860FD-F9D8-4EC4-AD98-2FFA136E77BC}"/>
                </a:ext>
              </a:extLst>
            </p:cNvPr>
            <p:cNvGrpSpPr/>
            <p:nvPr/>
          </p:nvGrpSpPr>
          <p:grpSpPr>
            <a:xfrm>
              <a:off x="7144402" y="5065978"/>
              <a:ext cx="3878685" cy="1412741"/>
              <a:chOff x="7467983" y="5065978"/>
              <a:chExt cx="3878685" cy="1412741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9DA6C0A-3A98-45FF-9464-D832E6A77E77}"/>
                  </a:ext>
                </a:extLst>
              </p:cNvPr>
              <p:cNvSpPr txBox="1"/>
              <p:nvPr/>
            </p:nvSpPr>
            <p:spPr>
              <a:xfrm rot="21146854">
                <a:off x="7467983" y="5065978"/>
                <a:ext cx="808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E8AC4EF-72B8-4FB9-A7DA-E3285DAA25C4}"/>
                  </a:ext>
                </a:extLst>
              </p:cNvPr>
              <p:cNvSpPr txBox="1"/>
              <p:nvPr/>
            </p:nvSpPr>
            <p:spPr>
              <a:xfrm rot="194986">
                <a:off x="8901461" y="5555389"/>
                <a:ext cx="107669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E37736-ACF5-4206-BF54-17991A960999}"/>
                  </a:ext>
                </a:extLst>
              </p:cNvPr>
              <p:cNvSpPr txBox="1"/>
              <p:nvPr/>
            </p:nvSpPr>
            <p:spPr>
              <a:xfrm rot="330281">
                <a:off x="10611270" y="5361374"/>
                <a:ext cx="73539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99CC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222AAC8-A7EE-4A0E-B0D3-C219A9B0E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2053039"/>
            <a:ext cx="6010582" cy="4317888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3F63DD8D-512D-4F0D-A6E4-B7B7E7EC7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33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577802E-9C84-4C73-B919-8DA97DF0D4B9}"/>
              </a:ext>
            </a:extLst>
          </p:cNvPr>
          <p:cNvGrpSpPr/>
          <p:nvPr/>
        </p:nvGrpSpPr>
        <p:grpSpPr>
          <a:xfrm>
            <a:off x="6641340" y="138631"/>
            <a:ext cx="5611738" cy="4018244"/>
            <a:chOff x="6507116" y="138631"/>
            <a:chExt cx="5611738" cy="40182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615300-7D32-484D-A664-C8618AD900D3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25DC5D-F4C5-4E57-88E0-DD0BA350A650}"/>
                </a:ext>
              </a:extLst>
            </p:cNvPr>
            <p:cNvSpPr txBox="1"/>
            <p:nvPr/>
          </p:nvSpPr>
          <p:spPr>
            <a:xfrm rot="21216754">
              <a:off x="8421678" y="3233545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348481" y="6370762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-27993" y="241629"/>
            <a:ext cx="676469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Becomes King Over All Israel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848FAA-3782-46FF-9AB6-0BADAFB0A5B0}"/>
              </a:ext>
            </a:extLst>
          </p:cNvPr>
          <p:cNvGrpSpPr/>
          <p:nvPr/>
        </p:nvGrpSpPr>
        <p:grpSpPr>
          <a:xfrm>
            <a:off x="6638679" y="4320357"/>
            <a:ext cx="5273880" cy="1964347"/>
            <a:chOff x="6504455" y="4320357"/>
            <a:chExt cx="5273880" cy="19643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E37736-ACF5-4206-BF54-17991A960999}"/>
                </a:ext>
              </a:extLst>
            </p:cNvPr>
            <p:cNvSpPr txBox="1"/>
            <p:nvPr/>
          </p:nvSpPr>
          <p:spPr>
            <a:xfrm rot="330281">
              <a:off x="10287689" y="5361374"/>
              <a:ext cx="7353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99CC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222AAC8-A7EE-4A0E-B0D3-C219A9B0E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4" y="2053039"/>
            <a:ext cx="6010582" cy="43178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E76760-EF0B-4254-8610-FFA56B900E89}"/>
              </a:ext>
            </a:extLst>
          </p:cNvPr>
          <p:cNvSpPr txBox="1"/>
          <p:nvPr/>
        </p:nvSpPr>
        <p:spPr>
          <a:xfrm>
            <a:off x="10702219" y="268320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C6029A-1811-4258-9783-B01C93565214}"/>
              </a:ext>
            </a:extLst>
          </p:cNvPr>
          <p:cNvSpPr txBox="1"/>
          <p:nvPr/>
        </p:nvSpPr>
        <p:spPr>
          <a:xfrm>
            <a:off x="10702219" y="498821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A0558236-AAA7-483B-A56E-3EC1163458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15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F0C4B7-5724-46D7-8F73-A312DB20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" y="442912"/>
            <a:ext cx="7581900" cy="59721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5942896" y="6423502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928CCB-0CB6-4CC9-BCF0-700A6CC6FCFD}"/>
              </a:ext>
            </a:extLst>
          </p:cNvPr>
          <p:cNvGrpSpPr/>
          <p:nvPr/>
        </p:nvGrpSpPr>
        <p:grpSpPr>
          <a:xfrm>
            <a:off x="5056414" y="77219"/>
            <a:ext cx="7064444" cy="3359384"/>
            <a:chOff x="4976648" y="138631"/>
            <a:chExt cx="7064444" cy="33593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D106B9-3FBE-42F3-BCA2-1E893DB765BA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693693"/>
              <a:chOff x="4976648" y="804322"/>
              <a:chExt cx="7064444" cy="269369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EE6F13-F7ED-4A64-AB02-F171B73DA00F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587358-9AA9-4028-A551-BB41F9D7EBFC}"/>
                  </a:ext>
                </a:extLst>
              </p:cNvPr>
              <p:cNvSpPr txBox="1"/>
              <p:nvPr/>
            </p:nvSpPr>
            <p:spPr>
              <a:xfrm>
                <a:off x="7208437" y="1523781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7F99D-1557-4A09-B9E6-5D625135253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78D3-8EFB-4DD4-85E0-C284623AE01E}"/>
                  </a:ext>
                </a:extLst>
              </p:cNvPr>
              <p:cNvSpPr txBox="1"/>
              <p:nvPr/>
            </p:nvSpPr>
            <p:spPr>
              <a:xfrm rot="270409">
                <a:off x="5178626" y="225940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56535A-7CB3-4920-A945-4FE1A454C200}"/>
                  </a:ext>
                </a:extLst>
              </p:cNvPr>
              <p:cNvSpPr txBox="1"/>
              <p:nvPr/>
            </p:nvSpPr>
            <p:spPr>
              <a:xfrm rot="21216754">
                <a:off x="8343916" y="257468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9AFD3-F055-44A2-91ED-8A0BE0B8F35E}"/>
              </a:ext>
            </a:extLst>
          </p:cNvPr>
          <p:cNvGrpSpPr/>
          <p:nvPr/>
        </p:nvGrpSpPr>
        <p:grpSpPr>
          <a:xfrm>
            <a:off x="8027808" y="4085465"/>
            <a:ext cx="3967215" cy="2089188"/>
            <a:chOff x="8052975" y="3934463"/>
            <a:chExt cx="3967215" cy="20891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F2EF4C0-9EBE-4566-9E0B-0397D6F4BE23}"/>
                </a:ext>
              </a:extLst>
            </p:cNvPr>
            <p:cNvGrpSpPr/>
            <p:nvPr/>
          </p:nvGrpSpPr>
          <p:grpSpPr>
            <a:xfrm>
              <a:off x="8052975" y="4724134"/>
              <a:ext cx="3867543" cy="1299517"/>
              <a:chOff x="8061364" y="4724134"/>
              <a:chExt cx="3867543" cy="129951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22D2BA1-EB76-4296-A036-C4B395885B00}"/>
                  </a:ext>
                </a:extLst>
              </p:cNvPr>
              <p:cNvGrpSpPr/>
              <p:nvPr/>
            </p:nvGrpSpPr>
            <p:grpSpPr>
              <a:xfrm>
                <a:off x="8061364" y="4774468"/>
                <a:ext cx="2392816" cy="1249183"/>
                <a:chOff x="7403206" y="4827490"/>
                <a:chExt cx="2392816" cy="1249183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88A2803-5CD1-410D-B759-91CBE60C8CA4}"/>
                    </a:ext>
                  </a:extLst>
                </p:cNvPr>
                <p:cNvSpPr txBox="1"/>
                <p:nvPr/>
              </p:nvSpPr>
              <p:spPr>
                <a:xfrm>
                  <a:off x="7403206" y="4827490"/>
                  <a:ext cx="107669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600" dirty="0">
                      <a:solidFill>
                        <a:srgbClr val="FF99FF"/>
                      </a:solidFill>
                      <a:latin typeface="Comic Sans MS" panose="030F0702030302020204" pitchFamily="66" charset="0"/>
                    </a:rPr>
                    <a:t>2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69A4B27-C0BC-477E-9F4D-D5DEAD960C4D}"/>
                    </a:ext>
                  </a:extLst>
                </p:cNvPr>
                <p:cNvSpPr txBox="1"/>
                <p:nvPr/>
              </p:nvSpPr>
              <p:spPr>
                <a:xfrm rot="21169299">
                  <a:off x="8817207" y="5153343"/>
                  <a:ext cx="97881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600" dirty="0">
                      <a:solidFill>
                        <a:srgbClr val="FFFF00"/>
                      </a:solidFill>
                      <a:latin typeface="Comic Sans MS" panose="030F0702030302020204" pitchFamily="66" charset="0"/>
                    </a:rPr>
                    <a:t>6</a:t>
                  </a: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82789D-58BC-4D0E-A5AD-947A18200186}"/>
                  </a:ext>
                </a:extLst>
              </p:cNvPr>
              <p:cNvSpPr txBox="1"/>
              <p:nvPr/>
            </p:nvSpPr>
            <p:spPr>
              <a:xfrm>
                <a:off x="10744540" y="4724134"/>
                <a:ext cx="11843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2EFCE83-8DF6-4A29-9C0B-D3FF44D6C831}"/>
              </a:ext>
            </a:extLst>
          </p:cNvPr>
          <p:cNvSpPr txBox="1"/>
          <p:nvPr/>
        </p:nvSpPr>
        <p:spPr>
          <a:xfrm>
            <a:off x="25167" y="3890736"/>
            <a:ext cx="3506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Brings the Ark to Jerusalem </a:t>
            </a:r>
          </a:p>
        </p:txBody>
      </p: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5257E7DE-18FC-4180-9564-C34ADA6E87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614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8F0C4B7-5724-46D7-8F73-A312DB20B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8" y="442912"/>
            <a:ext cx="7581900" cy="59721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5942896" y="6423502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928CCB-0CB6-4CC9-BCF0-700A6CC6FCFD}"/>
              </a:ext>
            </a:extLst>
          </p:cNvPr>
          <p:cNvGrpSpPr/>
          <p:nvPr/>
        </p:nvGrpSpPr>
        <p:grpSpPr>
          <a:xfrm>
            <a:off x="5924151" y="77219"/>
            <a:ext cx="6196707" cy="3359384"/>
            <a:chOff x="5844385" y="138631"/>
            <a:chExt cx="6196707" cy="335938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56535A-7CB3-4920-A945-4FE1A454C200}"/>
                </a:ext>
              </a:extLst>
            </p:cNvPr>
            <p:cNvSpPr txBox="1"/>
            <p:nvPr/>
          </p:nvSpPr>
          <p:spPr>
            <a:xfrm rot="21216754">
              <a:off x="8343916" y="2574685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9AFD3-F055-44A2-91ED-8A0BE0B8F35E}"/>
              </a:ext>
            </a:extLst>
          </p:cNvPr>
          <p:cNvGrpSpPr/>
          <p:nvPr/>
        </p:nvGrpSpPr>
        <p:grpSpPr>
          <a:xfrm>
            <a:off x="8032679" y="4085465"/>
            <a:ext cx="3962344" cy="2089188"/>
            <a:chOff x="8057846" y="3934463"/>
            <a:chExt cx="3962344" cy="208918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9A4B27-C0BC-477E-9F4D-D5DEAD960C4D}"/>
                </a:ext>
              </a:extLst>
            </p:cNvPr>
            <p:cNvSpPr txBox="1"/>
            <p:nvPr/>
          </p:nvSpPr>
          <p:spPr>
            <a:xfrm rot="21169299">
              <a:off x="9466976" y="5100321"/>
              <a:ext cx="9788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B25EB7-D0B5-4914-AFD8-C95E095344E9}"/>
              </a:ext>
            </a:extLst>
          </p:cNvPr>
          <p:cNvSpPr txBox="1"/>
          <p:nvPr/>
        </p:nvSpPr>
        <p:spPr>
          <a:xfrm>
            <a:off x="10702219" y="194041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7FE6B1-CE85-451A-A0BC-5E582AB5D4CA}"/>
              </a:ext>
            </a:extLst>
          </p:cNvPr>
          <p:cNvSpPr txBox="1"/>
          <p:nvPr/>
        </p:nvSpPr>
        <p:spPr>
          <a:xfrm>
            <a:off x="10702219" y="5432668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AED6FA-16B7-449E-A501-B20D3E609B9A}"/>
              </a:ext>
            </a:extLst>
          </p:cNvPr>
          <p:cNvSpPr txBox="1"/>
          <p:nvPr/>
        </p:nvSpPr>
        <p:spPr>
          <a:xfrm>
            <a:off x="25167" y="3890736"/>
            <a:ext cx="3506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Brings the Ark to Jerusalem </a:t>
            </a:r>
          </a:p>
        </p:txBody>
      </p:sp>
      <p:sp>
        <p:nvSpPr>
          <p:cNvPr id="15" name="Rectangle 14">
            <a:hlinkClick r:id="rId3" action="ppaction://hlinksldjump"/>
            <a:extLst>
              <a:ext uri="{FF2B5EF4-FFF2-40B4-BE49-F238E27FC236}">
                <a16:creationId xmlns:a16="http://schemas.microsoft.com/office/drawing/2014/main" id="{462F48A8-DEF8-479F-BAA7-BEBC90A5E147}"/>
              </a:ext>
            </a:extLst>
          </p:cNvPr>
          <p:cNvSpPr/>
          <p:nvPr/>
        </p:nvSpPr>
        <p:spPr>
          <a:xfrm>
            <a:off x="31256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491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DD4D0D-7C19-48F5-8BB6-7D45D850C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8" y="395287"/>
            <a:ext cx="7553325" cy="60674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37881" y="3815235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God’s Covenant </a:t>
            </a: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with David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6000792" y="6461587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6FA4B2-3005-4D87-B568-F7A27C8FD76E}"/>
              </a:ext>
            </a:extLst>
          </p:cNvPr>
          <p:cNvGrpSpPr/>
          <p:nvPr/>
        </p:nvGrpSpPr>
        <p:grpSpPr>
          <a:xfrm>
            <a:off x="5043760" y="138631"/>
            <a:ext cx="7064444" cy="3258716"/>
            <a:chOff x="4976648" y="138631"/>
            <a:chExt cx="7064444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D106B9-3FBE-42F3-BCA2-1E893DB765BA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EE6F13-F7ED-4A64-AB02-F171B73DA00F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587358-9AA9-4028-A551-BB41F9D7EBF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7F99D-1557-4A09-B9E6-5D625135253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78D3-8EFB-4DD4-85E0-C284623AE01E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56535A-7CB3-4920-A945-4FE1A454C200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9A4C4-58C5-425E-A72C-47D9DECB36DF}"/>
              </a:ext>
            </a:extLst>
          </p:cNvPr>
          <p:cNvGrpSpPr/>
          <p:nvPr/>
        </p:nvGrpSpPr>
        <p:grpSpPr>
          <a:xfrm>
            <a:off x="8057846" y="3934463"/>
            <a:ext cx="3962344" cy="2336208"/>
            <a:chOff x="8057846" y="3934463"/>
            <a:chExt cx="3962344" cy="23362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F2EF4C0-9EBE-4566-9E0B-0397D6F4BE23}"/>
                </a:ext>
              </a:extLst>
            </p:cNvPr>
            <p:cNvGrpSpPr/>
            <p:nvPr/>
          </p:nvGrpSpPr>
          <p:grpSpPr>
            <a:xfrm>
              <a:off x="8170118" y="4808464"/>
              <a:ext cx="3760014" cy="1462207"/>
              <a:chOff x="8178507" y="4682629"/>
              <a:chExt cx="3760014" cy="1462207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722D2BA1-EB76-4296-A036-C4B395885B00}"/>
                  </a:ext>
                </a:extLst>
              </p:cNvPr>
              <p:cNvGrpSpPr/>
              <p:nvPr/>
            </p:nvGrpSpPr>
            <p:grpSpPr>
              <a:xfrm>
                <a:off x="8178507" y="5087360"/>
                <a:ext cx="2433706" cy="1057476"/>
                <a:chOff x="7520349" y="5140382"/>
                <a:chExt cx="2433706" cy="1057476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667C9B2-01CD-4D63-BF5D-305AE6BF898E}"/>
                    </a:ext>
                  </a:extLst>
                </p:cNvPr>
                <p:cNvSpPr txBox="1"/>
                <p:nvPr/>
              </p:nvSpPr>
              <p:spPr>
                <a:xfrm rot="21317402">
                  <a:off x="8769688" y="5140382"/>
                  <a:ext cx="118436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600" dirty="0">
                      <a:solidFill>
                        <a:srgbClr val="FF99FF"/>
                      </a:solidFill>
                      <a:latin typeface="Comic Sans MS" panose="030F0702030302020204" pitchFamily="66" charset="0"/>
                    </a:rPr>
                    <a:t>16</a:t>
                  </a: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69A4B27-C0BC-477E-9F4D-D5DEAD960C4D}"/>
                    </a:ext>
                  </a:extLst>
                </p:cNvPr>
                <p:cNvSpPr txBox="1"/>
                <p:nvPr/>
              </p:nvSpPr>
              <p:spPr>
                <a:xfrm rot="314498">
                  <a:off x="7520349" y="5274528"/>
                  <a:ext cx="97881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600" dirty="0">
                      <a:solidFill>
                        <a:srgbClr val="00FFFF"/>
                      </a:solidFill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82789D-58BC-4D0E-A5AD-947A18200186}"/>
                  </a:ext>
                </a:extLst>
              </p:cNvPr>
              <p:cNvSpPr txBox="1"/>
              <p:nvPr/>
            </p:nvSpPr>
            <p:spPr>
              <a:xfrm rot="21282643">
                <a:off x="10754154" y="4682629"/>
                <a:ext cx="118436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00FF00"/>
                    </a:solidFill>
                    <a:latin typeface="Comic Sans MS" panose="030F0702030302020204" pitchFamily="66" charset="0"/>
                  </a:rPr>
                  <a:t>23</a:t>
                </a:r>
              </a:p>
            </p:txBody>
          </p:sp>
        </p:grpSp>
      </p:grp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71D0880C-4846-4908-9CD6-2B0002A71C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298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5558B3-3678-4D94-AFE8-F237872DB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189" y="1370989"/>
            <a:ext cx="4724400" cy="2676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E86C8C-9360-4F30-802D-16B81852CD46}"/>
              </a:ext>
            </a:extLst>
          </p:cNvPr>
          <p:cNvSpPr txBox="1"/>
          <p:nvPr/>
        </p:nvSpPr>
        <p:spPr>
          <a:xfrm>
            <a:off x="242598" y="401211"/>
            <a:ext cx="11719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panose="020B0604020202020204" pitchFamily="34" charset="0"/>
              <a:buChar char="•"/>
            </a:pPr>
            <a:r>
              <a:rPr lang="en-US" dirty="0">
                <a:latin typeface="Comic Sans MS" panose="030F0702030302020204" pitchFamily="66" charset="0"/>
              </a:rPr>
              <a:t>When you are ready, click or tap the answer slide to return to the menu and choose another question. </a:t>
            </a:r>
          </a:p>
          <a:p>
            <a:pPr>
              <a:buSzPct val="150000"/>
            </a:pPr>
            <a:r>
              <a:rPr lang="en-US" dirty="0">
                <a:latin typeface="Comic Sans MS" panose="030F0702030302020204" pitchFamily="66" charset="0"/>
              </a:rPr>
              <a:t>    (Question numbers change color after they have been used.) 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270CCC-4DBD-49D8-B91A-193EE5852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1566">
            <a:off x="5959377" y="2356065"/>
            <a:ext cx="875367" cy="87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8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DD4D0D-7C19-48F5-8BB6-7D45D850C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8" y="395287"/>
            <a:ext cx="7553325" cy="60674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F8B32ED-A54D-421C-A123-15363F9D50A8}"/>
              </a:ext>
            </a:extLst>
          </p:cNvPr>
          <p:cNvSpPr txBox="1"/>
          <p:nvPr/>
        </p:nvSpPr>
        <p:spPr>
          <a:xfrm>
            <a:off x="37881" y="3815235"/>
            <a:ext cx="3637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God’s Covenant </a:t>
            </a:r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with David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9F3CAB6-C93C-4FBA-8E41-899F4E19DAE3}"/>
              </a:ext>
            </a:extLst>
          </p:cNvPr>
          <p:cNvSpPr txBox="1"/>
          <p:nvPr/>
        </p:nvSpPr>
        <p:spPr>
          <a:xfrm>
            <a:off x="6000792" y="6461587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6FA4B2-3005-4D87-B568-F7A27C8FD76E}"/>
              </a:ext>
            </a:extLst>
          </p:cNvPr>
          <p:cNvGrpSpPr/>
          <p:nvPr/>
        </p:nvGrpSpPr>
        <p:grpSpPr>
          <a:xfrm>
            <a:off x="5911497" y="138631"/>
            <a:ext cx="6196707" cy="3258716"/>
            <a:chOff x="5844385" y="138631"/>
            <a:chExt cx="6196707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56535A-7CB3-4920-A945-4FE1A454C200}"/>
                </a:ext>
              </a:extLst>
            </p:cNvPr>
            <p:cNvSpPr txBox="1"/>
            <p:nvPr/>
          </p:nvSpPr>
          <p:spPr>
            <a:xfrm rot="21216754">
              <a:off x="8343916" y="2474017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9A4C4-58C5-425E-A72C-47D9DECB36DF}"/>
              </a:ext>
            </a:extLst>
          </p:cNvPr>
          <p:cNvGrpSpPr/>
          <p:nvPr/>
        </p:nvGrpSpPr>
        <p:grpSpPr>
          <a:xfrm>
            <a:off x="8057846" y="3934463"/>
            <a:ext cx="3962344" cy="2336208"/>
            <a:chOff x="8057846" y="3934463"/>
            <a:chExt cx="3962344" cy="233620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34463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9A4B27-C0BC-477E-9F4D-D5DEAD960C4D}"/>
                </a:ext>
              </a:extLst>
            </p:cNvPr>
            <p:cNvSpPr txBox="1"/>
            <p:nvPr/>
          </p:nvSpPr>
          <p:spPr>
            <a:xfrm rot="314498">
              <a:off x="8170118" y="5347341"/>
              <a:ext cx="97881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81075B4-2551-4E30-9A10-88D3194CB956}"/>
              </a:ext>
            </a:extLst>
          </p:cNvPr>
          <p:cNvSpPr txBox="1"/>
          <p:nvPr/>
        </p:nvSpPr>
        <p:spPr>
          <a:xfrm>
            <a:off x="10702219" y="187330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EE1889-D3B1-4FA0-B64C-657E29971C3E}"/>
              </a:ext>
            </a:extLst>
          </p:cNvPr>
          <p:cNvSpPr txBox="1"/>
          <p:nvPr/>
        </p:nvSpPr>
        <p:spPr>
          <a:xfrm>
            <a:off x="10702219" y="5576717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608FBB76-BC43-43C7-A731-5B6AABB55C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1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416636" y="6102647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251923" y="407452"/>
            <a:ext cx="620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David &amp; Bathsheba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FA7BCD-938A-47EE-89AE-7E48DB3472B5}"/>
              </a:ext>
            </a:extLst>
          </p:cNvPr>
          <p:cNvGrpSpPr/>
          <p:nvPr/>
        </p:nvGrpSpPr>
        <p:grpSpPr>
          <a:xfrm>
            <a:off x="6644420" y="4395005"/>
            <a:ext cx="5273880" cy="2150664"/>
            <a:chOff x="6504455" y="4320357"/>
            <a:chExt cx="5273880" cy="215066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3943D-582B-422D-B4A3-3C0CB8F02093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DCF0B4-B5F0-4B5B-A774-340B592F8ABF}"/>
                </a:ext>
              </a:extLst>
            </p:cNvPr>
            <p:cNvGrpSpPr/>
            <p:nvPr/>
          </p:nvGrpSpPr>
          <p:grpSpPr>
            <a:xfrm>
              <a:off x="7265808" y="5103780"/>
              <a:ext cx="3782740" cy="1367241"/>
              <a:chOff x="7503704" y="5131773"/>
              <a:chExt cx="3782740" cy="1367241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8C3C501-7682-41B9-9515-476340640305}"/>
                  </a:ext>
                </a:extLst>
              </p:cNvPr>
              <p:cNvSpPr txBox="1"/>
              <p:nvPr/>
            </p:nvSpPr>
            <p:spPr>
              <a:xfrm rot="21352949">
                <a:off x="7503704" y="5575684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E4BAD4-6C23-4090-9C59-1A8D46CE53A5}"/>
                  </a:ext>
                </a:extLst>
              </p:cNvPr>
              <p:cNvSpPr txBox="1"/>
              <p:nvPr/>
            </p:nvSpPr>
            <p:spPr>
              <a:xfrm>
                <a:off x="8955683" y="5131773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16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96ECE9C-0A0F-4A0D-9A4C-34F645B0E7E2}"/>
                  </a:ext>
                </a:extLst>
              </p:cNvPr>
              <p:cNvSpPr txBox="1"/>
              <p:nvPr/>
            </p:nvSpPr>
            <p:spPr>
              <a:xfrm rot="382293">
                <a:off x="10396612" y="5533574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21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57A9689-FB1E-4402-B6FF-430D5C567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r="2298"/>
          <a:stretch/>
        </p:blipFill>
        <p:spPr>
          <a:xfrm>
            <a:off x="317241" y="1506473"/>
            <a:ext cx="6102219" cy="45836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32B9E78-5E80-4549-A7EE-C19E5BEABC62}"/>
              </a:ext>
            </a:extLst>
          </p:cNvPr>
          <p:cNvGrpSpPr/>
          <p:nvPr/>
        </p:nvGrpSpPr>
        <p:grpSpPr>
          <a:xfrm>
            <a:off x="6396131" y="138631"/>
            <a:ext cx="5856947" cy="4018244"/>
            <a:chOff x="6261907" y="138631"/>
            <a:chExt cx="5856947" cy="401824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05852A-1520-4B8E-87D3-84D9ADFC8EE6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A1BEB5C-6FEE-4071-8A30-1EE9E6FBD013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76E422-D255-40A9-A0A6-2B34DBFB5EA9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91D18ED-A22E-46A8-880F-9E955385070A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A1532B-B64F-44E9-826B-D6F4C690844B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098254A-D3F6-4494-BC97-AE4990446C8F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723E775-758F-46BA-B450-018D7B8B9D7A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00903FC8-F08B-4857-9785-5DD57B9D9A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2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416636" y="6102647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251923" y="407452"/>
            <a:ext cx="620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David &amp; Bathsheba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7A9689-FB1E-4402-B6FF-430D5C567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r="2298"/>
          <a:stretch/>
        </p:blipFill>
        <p:spPr>
          <a:xfrm>
            <a:off x="317241" y="1506473"/>
            <a:ext cx="6102219" cy="45836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32B9E78-5E80-4549-A7EE-C19E5BEABC62}"/>
              </a:ext>
            </a:extLst>
          </p:cNvPr>
          <p:cNvGrpSpPr/>
          <p:nvPr/>
        </p:nvGrpSpPr>
        <p:grpSpPr>
          <a:xfrm>
            <a:off x="6641340" y="138631"/>
            <a:ext cx="5611738" cy="4018244"/>
            <a:chOff x="6507116" y="138631"/>
            <a:chExt cx="5611738" cy="401824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05852A-1520-4B8E-87D3-84D9ADFC8EE6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723E775-758F-46BA-B450-018D7B8B9D7A}"/>
                </a:ext>
              </a:extLst>
            </p:cNvPr>
            <p:cNvSpPr txBox="1"/>
            <p:nvPr/>
          </p:nvSpPr>
          <p:spPr>
            <a:xfrm rot="21216754">
              <a:off x="8421678" y="3233545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50F2285-E55E-4854-89F2-B2DFD5846F2F}"/>
              </a:ext>
            </a:extLst>
          </p:cNvPr>
          <p:cNvSpPr txBox="1"/>
          <p:nvPr/>
        </p:nvSpPr>
        <p:spPr>
          <a:xfrm>
            <a:off x="10702219" y="268320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7BDB3-1A2E-4DDC-8EC1-4B650F9BF414}"/>
              </a:ext>
            </a:extLst>
          </p:cNvPr>
          <p:cNvSpPr txBox="1"/>
          <p:nvPr/>
        </p:nvSpPr>
        <p:spPr>
          <a:xfrm>
            <a:off x="10702219" y="5857949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F60949D-53E4-4F38-B471-FC86C91E40C5}"/>
              </a:ext>
            </a:extLst>
          </p:cNvPr>
          <p:cNvGrpSpPr/>
          <p:nvPr/>
        </p:nvGrpSpPr>
        <p:grpSpPr>
          <a:xfrm>
            <a:off x="6644420" y="4395005"/>
            <a:ext cx="5273880" cy="2150664"/>
            <a:chOff x="6504455" y="4320357"/>
            <a:chExt cx="5273880" cy="2150664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ED04385-AC1D-45CF-8006-79CFACA70F5C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514BC33-30DA-47F1-A217-CADFDD564C2D}"/>
                </a:ext>
              </a:extLst>
            </p:cNvPr>
            <p:cNvSpPr txBox="1"/>
            <p:nvPr/>
          </p:nvSpPr>
          <p:spPr>
            <a:xfrm rot="21352949">
              <a:off x="7265808" y="5547691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</p:grp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DC37EC80-86A9-4093-9AC8-BB598A14A0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41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F7741F3-5421-4E41-B9F3-BCCF8A49EE16}"/>
              </a:ext>
            </a:extLst>
          </p:cNvPr>
          <p:cNvGrpSpPr/>
          <p:nvPr/>
        </p:nvGrpSpPr>
        <p:grpSpPr>
          <a:xfrm>
            <a:off x="4976648" y="138631"/>
            <a:ext cx="7064444" cy="3258716"/>
            <a:chOff x="4976648" y="138631"/>
            <a:chExt cx="7064444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2D106B9-3FBE-42F3-BCA2-1E893DB765BA}"/>
                </a:ext>
              </a:extLst>
            </p:cNvPr>
            <p:cNvGrpSpPr/>
            <p:nvPr/>
          </p:nvGrpSpPr>
          <p:grpSpPr>
            <a:xfrm>
              <a:off x="4976648" y="804322"/>
              <a:ext cx="7064444" cy="2593025"/>
              <a:chOff x="4976648" y="804322"/>
              <a:chExt cx="7064444" cy="259302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8EE6F13-F7ED-4A64-AB02-F171B73DA00F}"/>
                  </a:ext>
                </a:extLst>
              </p:cNvPr>
              <p:cNvSpPr txBox="1"/>
              <p:nvPr/>
            </p:nvSpPr>
            <p:spPr>
              <a:xfrm rot="21170344">
                <a:off x="4976648" y="80432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7587358-9AA9-4028-A551-BB41F9D7EBFC}"/>
                  </a:ext>
                </a:extLst>
              </p:cNvPr>
              <p:cNvSpPr txBox="1"/>
              <p:nvPr/>
            </p:nvSpPr>
            <p:spPr>
              <a:xfrm>
                <a:off x="7208437" y="1498614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DF7F99D-1557-4A09-B9E6-5D6251352533}"/>
                  </a:ext>
                </a:extLst>
              </p:cNvPr>
              <p:cNvSpPr txBox="1"/>
              <p:nvPr/>
            </p:nvSpPr>
            <p:spPr>
              <a:xfrm rot="256830">
                <a:off x="8519026" y="926554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82D78D3-8EFB-4DD4-85E0-C284623AE01E}"/>
                  </a:ext>
                </a:extLst>
              </p:cNvPr>
              <p:cNvSpPr txBox="1"/>
              <p:nvPr/>
            </p:nvSpPr>
            <p:spPr>
              <a:xfrm rot="270409">
                <a:off x="5178626" y="220906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856535A-7CB3-4920-A945-4FE1A454C200}"/>
                  </a:ext>
                </a:extLst>
              </p:cNvPr>
              <p:cNvSpPr txBox="1"/>
              <p:nvPr/>
            </p:nvSpPr>
            <p:spPr>
              <a:xfrm rot="21216754">
                <a:off x="8343916" y="2474017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074BE0-21F8-47AA-A47E-AC3305D66C82}"/>
              </a:ext>
            </a:extLst>
          </p:cNvPr>
          <p:cNvGrpSpPr/>
          <p:nvPr/>
        </p:nvGrpSpPr>
        <p:grpSpPr>
          <a:xfrm>
            <a:off x="8057846" y="4046435"/>
            <a:ext cx="3962344" cy="2427027"/>
            <a:chOff x="8057846" y="3971787"/>
            <a:chExt cx="3962344" cy="24270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7178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4025E8-FBE8-48D3-A03F-68BACA808E72}"/>
                </a:ext>
              </a:extLst>
            </p:cNvPr>
            <p:cNvGrpSpPr/>
            <p:nvPr/>
          </p:nvGrpSpPr>
          <p:grpSpPr>
            <a:xfrm>
              <a:off x="8158234" y="4859167"/>
              <a:ext cx="3677240" cy="1539647"/>
              <a:chOff x="8183401" y="4859167"/>
              <a:chExt cx="3677240" cy="1539647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7F2EF4C0-9EBE-4566-9E0B-0397D6F4BE23}"/>
                  </a:ext>
                </a:extLst>
              </p:cNvPr>
              <p:cNvGrpSpPr/>
              <p:nvPr/>
            </p:nvGrpSpPr>
            <p:grpSpPr>
              <a:xfrm>
                <a:off x="8183401" y="4859167"/>
                <a:ext cx="3677240" cy="1045875"/>
                <a:chOff x="8191790" y="4733332"/>
                <a:chExt cx="3677240" cy="1045875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88A2803-5CD1-410D-B759-91CBE60C8CA4}"/>
                    </a:ext>
                  </a:extLst>
                </p:cNvPr>
                <p:cNvSpPr txBox="1"/>
                <p:nvPr/>
              </p:nvSpPr>
              <p:spPr>
                <a:xfrm>
                  <a:off x="8191790" y="4855877"/>
                  <a:ext cx="808938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800" dirty="0">
                      <a:solidFill>
                        <a:srgbClr val="FFC000"/>
                      </a:solidFill>
                      <a:latin typeface="Comic Sans MS" panose="030F0702030302020204" pitchFamily="66" charset="0"/>
                    </a:rPr>
                    <a:t>5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2382789D-58BC-4D0E-A5AD-947A18200186}"/>
                    </a:ext>
                  </a:extLst>
                </p:cNvPr>
                <p:cNvSpPr txBox="1"/>
                <p:nvPr/>
              </p:nvSpPr>
              <p:spPr>
                <a:xfrm rot="208701">
                  <a:off x="10979198" y="4733332"/>
                  <a:ext cx="88983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5400" b="1" spc="-800" dirty="0">
                      <a:solidFill>
                        <a:srgbClr val="F5B482"/>
                      </a:solidFill>
                      <a:latin typeface="Comic Sans MS" panose="030F0702030302020204" pitchFamily="66" charset="0"/>
                    </a:rPr>
                    <a:t>12</a:t>
                  </a: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39AADC4-1E4A-441C-8C8A-69BACC60F0EA}"/>
                  </a:ext>
                </a:extLst>
              </p:cNvPr>
              <p:cNvSpPr txBox="1"/>
              <p:nvPr/>
            </p:nvSpPr>
            <p:spPr>
              <a:xfrm rot="21317402">
                <a:off x="9660542" y="5475484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7FDFDD"/>
                    </a:solidFill>
                    <a:latin typeface="Comic Sans MS" panose="030F0702030302020204" pitchFamily="66" charset="0"/>
                  </a:rPr>
                  <a:t>20</a:t>
                </a: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736979C-C5B7-4AA8-9B78-00B4E27484B3}"/>
              </a:ext>
            </a:extLst>
          </p:cNvPr>
          <p:cNvSpPr txBox="1"/>
          <p:nvPr/>
        </p:nvSpPr>
        <p:spPr>
          <a:xfrm>
            <a:off x="5988176" y="6459399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3D1FED-D12B-4B43-8E8C-1BF06A23E8D9}"/>
              </a:ext>
            </a:extLst>
          </p:cNvPr>
          <p:cNvSpPr txBox="1"/>
          <p:nvPr/>
        </p:nvSpPr>
        <p:spPr>
          <a:xfrm>
            <a:off x="74682" y="3798637"/>
            <a:ext cx="3637665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Nathan</a:t>
            </a:r>
          </a:p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 David: “You are the man!”</a:t>
            </a:r>
            <a:endParaRPr lang="en-US" sz="5400" b="1" spc="-15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17989D-9377-491E-8412-1B057ADF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8" y="381776"/>
            <a:ext cx="7568876" cy="6093668"/>
          </a:xfrm>
          <a:prstGeom prst="rect">
            <a:avLst/>
          </a:prstGeom>
        </p:spPr>
      </p:pic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0A7B1E38-9532-4304-965E-FD8CC032EC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93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617989D-9377-491E-8412-1B057ADF9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8" y="381776"/>
            <a:ext cx="7568876" cy="609366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F7741F3-5421-4E41-B9F3-BCCF8A49EE16}"/>
              </a:ext>
            </a:extLst>
          </p:cNvPr>
          <p:cNvGrpSpPr/>
          <p:nvPr/>
        </p:nvGrpSpPr>
        <p:grpSpPr>
          <a:xfrm>
            <a:off x="5844385" y="138631"/>
            <a:ext cx="6196707" cy="3258716"/>
            <a:chOff x="5844385" y="138631"/>
            <a:chExt cx="6196707" cy="325871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E14656E-0EB3-4C9E-A627-8880483F0324}"/>
                </a:ext>
              </a:extLst>
            </p:cNvPr>
            <p:cNvSpPr txBox="1"/>
            <p:nvPr/>
          </p:nvSpPr>
          <p:spPr>
            <a:xfrm>
              <a:off x="5844385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56535A-7CB3-4920-A945-4FE1A454C200}"/>
                </a:ext>
              </a:extLst>
            </p:cNvPr>
            <p:cNvSpPr txBox="1"/>
            <p:nvPr/>
          </p:nvSpPr>
          <p:spPr>
            <a:xfrm rot="21216754">
              <a:off x="8343916" y="2474017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074BE0-21F8-47AA-A47E-AC3305D66C82}"/>
              </a:ext>
            </a:extLst>
          </p:cNvPr>
          <p:cNvGrpSpPr/>
          <p:nvPr/>
        </p:nvGrpSpPr>
        <p:grpSpPr>
          <a:xfrm>
            <a:off x="8057846" y="4046435"/>
            <a:ext cx="3962344" cy="1810710"/>
            <a:chOff x="8057846" y="3971787"/>
            <a:chExt cx="3962344" cy="18107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5EC62F-277D-4D71-88B7-0E3A9C31F887}"/>
                </a:ext>
              </a:extLst>
            </p:cNvPr>
            <p:cNvSpPr txBox="1"/>
            <p:nvPr/>
          </p:nvSpPr>
          <p:spPr>
            <a:xfrm>
              <a:off x="8057846" y="3971787"/>
              <a:ext cx="3962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spc="-15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82789D-58BC-4D0E-A5AD-947A18200186}"/>
                </a:ext>
              </a:extLst>
            </p:cNvPr>
            <p:cNvSpPr txBox="1"/>
            <p:nvPr/>
          </p:nvSpPr>
          <p:spPr>
            <a:xfrm rot="208701">
              <a:off x="10945642" y="4859167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5B482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736979C-C5B7-4AA8-9B78-00B4E27484B3}"/>
              </a:ext>
            </a:extLst>
          </p:cNvPr>
          <p:cNvSpPr txBox="1"/>
          <p:nvPr/>
        </p:nvSpPr>
        <p:spPr>
          <a:xfrm>
            <a:off x="5988176" y="6459399"/>
            <a:ext cx="1956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3D1FED-D12B-4B43-8E8C-1BF06A23E8D9}"/>
              </a:ext>
            </a:extLst>
          </p:cNvPr>
          <p:cNvSpPr txBox="1"/>
          <p:nvPr/>
        </p:nvSpPr>
        <p:spPr>
          <a:xfrm>
            <a:off x="74682" y="3798637"/>
            <a:ext cx="3637665" cy="275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Nathan</a:t>
            </a:r>
          </a:p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to David: “You are the man!”</a:t>
            </a:r>
            <a:endParaRPr lang="en-US" sz="5400" b="1" spc="-15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4454AC-385B-424E-A839-0250C6BE63A3}"/>
              </a:ext>
            </a:extLst>
          </p:cNvPr>
          <p:cNvSpPr txBox="1"/>
          <p:nvPr/>
        </p:nvSpPr>
        <p:spPr>
          <a:xfrm>
            <a:off x="10702219" y="1873301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0423BD-9E01-4F8B-82B2-FE04BE3AD9B4}"/>
              </a:ext>
            </a:extLst>
          </p:cNvPr>
          <p:cNvSpPr txBox="1"/>
          <p:nvPr/>
        </p:nvSpPr>
        <p:spPr>
          <a:xfrm>
            <a:off x="10702219" y="573043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D2DD835D-D180-4D81-BA8D-1036E023C0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96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397973" y="6091434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282319" y="409295"/>
            <a:ext cx="6149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200" dirty="0">
                <a:solidFill>
                  <a:srgbClr val="FFC000"/>
                </a:solidFill>
                <a:latin typeface="Comic Sans MS" panose="030F0702030302020204" pitchFamily="66" charset="0"/>
              </a:rPr>
              <a:t>Absalom’s Rebellion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200EA-162A-4D86-875D-B61757487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4"/>
          <a:stretch/>
        </p:blipFill>
        <p:spPr>
          <a:xfrm>
            <a:off x="310811" y="1543140"/>
            <a:ext cx="6080657" cy="454829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BD2AED5-30A0-4325-85E4-EA069CD1D37C}"/>
              </a:ext>
            </a:extLst>
          </p:cNvPr>
          <p:cNvGrpSpPr/>
          <p:nvPr/>
        </p:nvGrpSpPr>
        <p:grpSpPr>
          <a:xfrm>
            <a:off x="6644420" y="4395005"/>
            <a:ext cx="5325328" cy="2143541"/>
            <a:chOff x="6504455" y="4320357"/>
            <a:chExt cx="5325328" cy="214354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4286B3-3925-42C9-A4B1-F69D9ECE22D5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3449BC2-34E0-4950-A167-0DAC3752CB90}"/>
                </a:ext>
              </a:extLst>
            </p:cNvPr>
            <p:cNvGrpSpPr/>
            <p:nvPr/>
          </p:nvGrpSpPr>
          <p:grpSpPr>
            <a:xfrm>
              <a:off x="6532488" y="5078903"/>
              <a:ext cx="5297295" cy="1384995"/>
              <a:chOff x="6770384" y="5106896"/>
              <a:chExt cx="5297295" cy="138499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6DEE555-9CFA-42FE-B898-361A3B46977D}"/>
                  </a:ext>
                </a:extLst>
              </p:cNvPr>
              <p:cNvSpPr txBox="1"/>
              <p:nvPr/>
            </p:nvSpPr>
            <p:spPr>
              <a:xfrm rot="21352949">
                <a:off x="6770384" y="5553238"/>
                <a:ext cx="15763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7-9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3BB3B96-27C2-4A1F-98F8-AE1E6FFEF9B2}"/>
                  </a:ext>
                </a:extLst>
              </p:cNvPr>
              <p:cNvSpPr txBox="1"/>
              <p:nvPr/>
            </p:nvSpPr>
            <p:spPr>
              <a:xfrm>
                <a:off x="8131177" y="5106896"/>
                <a:ext cx="209817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C000"/>
                    </a:solidFill>
                    <a:latin typeface="Comic Sans MS" panose="030F0702030302020204" pitchFamily="66" charset="0"/>
                  </a:rPr>
                  <a:t>15-18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BCBB6CE-901F-48F1-BC0B-F252C0D6AF96}"/>
                  </a:ext>
                </a:extLst>
              </p:cNvPr>
              <p:cNvSpPr txBox="1"/>
              <p:nvPr/>
            </p:nvSpPr>
            <p:spPr>
              <a:xfrm rot="20432780">
                <a:off x="9759684" y="5568561"/>
                <a:ext cx="230799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23 </a:t>
                </a:r>
                <a:r>
                  <a:rPr lang="en-US" sz="36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&amp;</a:t>
                </a:r>
                <a:r>
                  <a:rPr lang="en-US" sz="5400" b="1" spc="-600" dirty="0">
                    <a:solidFill>
                      <a:srgbClr val="FF99CC"/>
                    </a:solidFill>
                    <a:latin typeface="Comic Sans MS" panose="030F0702030302020204" pitchFamily="66" charset="0"/>
                  </a:rPr>
                  <a:t> 25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66A9B1-1C70-4139-9642-1F29CEE0B814}"/>
              </a:ext>
            </a:extLst>
          </p:cNvPr>
          <p:cNvGrpSpPr/>
          <p:nvPr/>
        </p:nvGrpSpPr>
        <p:grpSpPr>
          <a:xfrm>
            <a:off x="6396131" y="138631"/>
            <a:ext cx="5856947" cy="4018244"/>
            <a:chOff x="6261907" y="138631"/>
            <a:chExt cx="5856947" cy="40182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605CD9-7F7B-4B38-B78D-B4409C32C2B5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EA1ABEE-7ECB-41D4-B1F0-FB913287E654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A1ADEFF-5731-4B32-AA5A-2983DE958838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2983BEE-06DA-485F-8231-C9AF1C81EAFF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C7F3869-818E-4D3D-84FB-B7EB1B0AF29E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5A201E0-E2B7-4194-B65D-2A03028D9B94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AF308FA-9B37-4EE9-9BDD-4DAE5D681D6B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B1BE5FB0-2138-4460-A27E-3836475E30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56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537E7172-4F81-4E4E-92F1-6411716C724F}"/>
              </a:ext>
            </a:extLst>
          </p:cNvPr>
          <p:cNvSpPr txBox="1"/>
          <p:nvPr/>
        </p:nvSpPr>
        <p:spPr>
          <a:xfrm>
            <a:off x="2397973" y="6091434"/>
            <a:ext cx="4097251" cy="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rgbClr val="AEB0C7"/>
                </a:solidFill>
              </a:rPr>
              <a:t>Bible Illustrations From Sweet Publishing https://www.unfoldingword.org/sweet-publishing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BC6B79-938F-4386-A79F-8FE63698FE15}"/>
              </a:ext>
            </a:extLst>
          </p:cNvPr>
          <p:cNvSpPr txBox="1"/>
          <p:nvPr/>
        </p:nvSpPr>
        <p:spPr>
          <a:xfrm>
            <a:off x="282319" y="409295"/>
            <a:ext cx="6149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200" dirty="0">
                <a:solidFill>
                  <a:srgbClr val="FFC000"/>
                </a:solidFill>
                <a:latin typeface="Comic Sans MS" panose="030F0702030302020204" pitchFamily="66" charset="0"/>
              </a:rPr>
              <a:t>Absalom’s Rebellion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7200EA-162A-4D86-875D-B61757487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4"/>
          <a:stretch/>
        </p:blipFill>
        <p:spPr>
          <a:xfrm>
            <a:off x="310811" y="1543140"/>
            <a:ext cx="6080657" cy="454829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1BD2AED5-30A0-4325-85E4-EA069CD1D37C}"/>
              </a:ext>
            </a:extLst>
          </p:cNvPr>
          <p:cNvGrpSpPr/>
          <p:nvPr/>
        </p:nvGrpSpPr>
        <p:grpSpPr>
          <a:xfrm>
            <a:off x="6644420" y="4395005"/>
            <a:ext cx="5273880" cy="1681876"/>
            <a:chOff x="6504455" y="4320357"/>
            <a:chExt cx="5273880" cy="168187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4286B3-3925-42C9-A4B1-F69D9ECE22D5}"/>
                </a:ext>
              </a:extLst>
            </p:cNvPr>
            <p:cNvSpPr txBox="1"/>
            <p:nvPr/>
          </p:nvSpPr>
          <p:spPr>
            <a:xfrm>
              <a:off x="6504455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BB3B96-27C2-4A1F-98F8-AE1E6FFEF9B2}"/>
                </a:ext>
              </a:extLst>
            </p:cNvPr>
            <p:cNvSpPr txBox="1"/>
            <p:nvPr/>
          </p:nvSpPr>
          <p:spPr>
            <a:xfrm>
              <a:off x="7893281" y="5078903"/>
              <a:ext cx="20981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600" dirty="0">
                  <a:solidFill>
                    <a:srgbClr val="FFC000"/>
                  </a:solidFill>
                  <a:latin typeface="Comic Sans MS" panose="030F0702030302020204" pitchFamily="66" charset="0"/>
                </a:rPr>
                <a:t>15-18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66A9B1-1C70-4139-9642-1F29CEE0B814}"/>
              </a:ext>
            </a:extLst>
          </p:cNvPr>
          <p:cNvGrpSpPr/>
          <p:nvPr/>
        </p:nvGrpSpPr>
        <p:grpSpPr>
          <a:xfrm>
            <a:off x="6641340" y="138631"/>
            <a:ext cx="5611738" cy="4018244"/>
            <a:chOff x="6507116" y="138631"/>
            <a:chExt cx="5611738" cy="40182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605CD9-7F7B-4B38-B78D-B4409C32C2B5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AF308FA-9B37-4EE9-9BDD-4DAE5D681D6B}"/>
                </a:ext>
              </a:extLst>
            </p:cNvPr>
            <p:cNvSpPr txBox="1"/>
            <p:nvPr/>
          </p:nvSpPr>
          <p:spPr>
            <a:xfrm rot="21216754">
              <a:off x="8421678" y="3233545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7CB9C8F-030B-4E59-BAA4-3873C33E5AFD}"/>
              </a:ext>
            </a:extLst>
          </p:cNvPr>
          <p:cNvSpPr txBox="1"/>
          <p:nvPr/>
        </p:nvSpPr>
        <p:spPr>
          <a:xfrm>
            <a:off x="10702219" y="2657072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23B002-F0EF-4C0D-B2BF-0B78FE329D90}"/>
              </a:ext>
            </a:extLst>
          </p:cNvPr>
          <p:cNvSpPr txBox="1"/>
          <p:nvPr/>
        </p:nvSpPr>
        <p:spPr>
          <a:xfrm>
            <a:off x="10702219" y="5366533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6AAC8407-B6EC-4D7E-B760-CD89D9F0DB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47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EC9143-F05E-422B-933F-96550BF6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2" b="6043"/>
          <a:stretch/>
        </p:blipFill>
        <p:spPr>
          <a:xfrm>
            <a:off x="1245663" y="345226"/>
            <a:ext cx="5102390" cy="61369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0BC32A-DD0B-45D5-8008-6859BFC6BB6C}"/>
              </a:ext>
            </a:extLst>
          </p:cNvPr>
          <p:cNvSpPr txBox="1"/>
          <p:nvPr/>
        </p:nvSpPr>
        <p:spPr>
          <a:xfrm>
            <a:off x="227891" y="186002"/>
            <a:ext cx="6092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2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Buys</a:t>
            </a:r>
          </a:p>
          <a:p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Araunah’s</a:t>
            </a:r>
          </a:p>
          <a:p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Threshing</a:t>
            </a:r>
            <a:endParaRPr lang="en-US" sz="5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Floor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A9F29B-8403-4A73-9379-ADB61ADEA1E9}"/>
              </a:ext>
            </a:extLst>
          </p:cNvPr>
          <p:cNvGrpSpPr/>
          <p:nvPr/>
        </p:nvGrpSpPr>
        <p:grpSpPr>
          <a:xfrm>
            <a:off x="6396131" y="138631"/>
            <a:ext cx="5856947" cy="4018244"/>
            <a:chOff x="6261907" y="138631"/>
            <a:chExt cx="5856947" cy="40182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84D6CE-88DD-40EE-B5F1-74A796C051CA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2A25D3A-B813-4039-91DE-6FB0DACDA560}"/>
                </a:ext>
              </a:extLst>
            </p:cNvPr>
            <p:cNvGrpSpPr/>
            <p:nvPr/>
          </p:nvGrpSpPr>
          <p:grpSpPr>
            <a:xfrm>
              <a:off x="6261907" y="1035661"/>
              <a:ext cx="5856947" cy="3121214"/>
              <a:chOff x="6261907" y="1035661"/>
              <a:chExt cx="5856947" cy="312121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ABB3FCD-B5D5-488C-8A6E-2F0C98147496}"/>
                  </a:ext>
                </a:extLst>
              </p:cNvPr>
              <p:cNvSpPr txBox="1"/>
              <p:nvPr/>
            </p:nvSpPr>
            <p:spPr>
              <a:xfrm rot="21170344">
                <a:off x="6261907" y="103566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Joshua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7253DB-9B72-4E29-8EB8-8D9B1E9F871B}"/>
                  </a:ext>
                </a:extLst>
              </p:cNvPr>
              <p:cNvSpPr txBox="1"/>
              <p:nvPr/>
            </p:nvSpPr>
            <p:spPr>
              <a:xfrm>
                <a:off x="8244388" y="1850178"/>
                <a:ext cx="239053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Ruth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B92C348-E040-459E-962A-4683EF10EDD6}"/>
                  </a:ext>
                </a:extLst>
              </p:cNvPr>
              <p:cNvSpPr txBox="1"/>
              <p:nvPr/>
            </p:nvSpPr>
            <p:spPr>
              <a:xfrm rot="256830">
                <a:off x="8882685" y="1117096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Judges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ECD02C1-F879-4ECC-8A5B-C2915A0B0460}"/>
                  </a:ext>
                </a:extLst>
              </p:cNvPr>
              <p:cNvSpPr txBox="1"/>
              <p:nvPr/>
            </p:nvSpPr>
            <p:spPr>
              <a:xfrm rot="270409">
                <a:off x="6506230" y="2483181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CC66FF"/>
                    </a:solidFill>
                    <a:latin typeface="Comic Sans MS" panose="030F0702030302020204" pitchFamily="66" charset="0"/>
                  </a:rPr>
                  <a:t>1 Samuel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ECF2122-A5DC-4C7D-9D68-9B2C5DC77ABF}"/>
                  </a:ext>
                </a:extLst>
              </p:cNvPr>
              <p:cNvSpPr txBox="1"/>
              <p:nvPr/>
            </p:nvSpPr>
            <p:spPr>
              <a:xfrm rot="21216754">
                <a:off x="8421678" y="3233545"/>
                <a:ext cx="36971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FFFF"/>
                    </a:solidFill>
                    <a:latin typeface="Comic Sans MS" panose="030F0702030302020204" pitchFamily="66" charset="0"/>
                  </a:rPr>
                  <a:t>2 Samuel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CD9EB5-AABA-4B1E-8238-F92CD8AE6FB2}"/>
              </a:ext>
            </a:extLst>
          </p:cNvPr>
          <p:cNvGrpSpPr/>
          <p:nvPr/>
        </p:nvGrpSpPr>
        <p:grpSpPr>
          <a:xfrm>
            <a:off x="6644420" y="4450991"/>
            <a:ext cx="5273880" cy="2187988"/>
            <a:chOff x="6504455" y="4357681"/>
            <a:chExt cx="5273880" cy="218798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F9CC16-3E3C-4313-984A-1F3C6DFAFDAE}"/>
                </a:ext>
              </a:extLst>
            </p:cNvPr>
            <p:cNvSpPr txBox="1"/>
            <p:nvPr/>
          </p:nvSpPr>
          <p:spPr>
            <a:xfrm>
              <a:off x="6504455" y="435768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50FF99-57C7-4759-A66E-1911DD03BAD2}"/>
                </a:ext>
              </a:extLst>
            </p:cNvPr>
            <p:cNvGrpSpPr/>
            <p:nvPr/>
          </p:nvGrpSpPr>
          <p:grpSpPr>
            <a:xfrm>
              <a:off x="7265808" y="5178428"/>
              <a:ext cx="3782740" cy="1367241"/>
              <a:chOff x="7503704" y="5206421"/>
              <a:chExt cx="3782740" cy="1367241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508B9AF-C101-4AAE-9903-ACAC25F71DE5}"/>
                  </a:ext>
                </a:extLst>
              </p:cNvPr>
              <p:cNvSpPr txBox="1"/>
              <p:nvPr/>
            </p:nvSpPr>
            <p:spPr>
              <a:xfrm rot="21352949">
                <a:off x="7503704" y="5650332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24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F7F0E8A-3D9E-48F2-9696-0FEA81AA68D5}"/>
                  </a:ext>
                </a:extLst>
              </p:cNvPr>
              <p:cNvSpPr txBox="1"/>
              <p:nvPr/>
            </p:nvSpPr>
            <p:spPr>
              <a:xfrm>
                <a:off x="8955683" y="5206421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92D050"/>
                    </a:solidFill>
                    <a:latin typeface="Comic Sans MS" panose="030F0702030302020204" pitchFamily="66" charset="0"/>
                  </a:rPr>
                  <a:t>31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4FE4953-A41D-4F2B-8E06-C43C4820CF62}"/>
                  </a:ext>
                </a:extLst>
              </p:cNvPr>
              <p:cNvSpPr txBox="1"/>
              <p:nvPr/>
            </p:nvSpPr>
            <p:spPr>
              <a:xfrm rot="382293">
                <a:off x="10396612" y="5608222"/>
                <a:ext cx="8898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80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13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CE8285C-DC07-4E04-8B99-26B410608759}"/>
              </a:ext>
            </a:extLst>
          </p:cNvPr>
          <p:cNvSpPr txBox="1"/>
          <p:nvPr/>
        </p:nvSpPr>
        <p:spPr>
          <a:xfrm>
            <a:off x="4705742" y="6271243"/>
            <a:ext cx="1642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Ultimate Bible Picture Collection</a:t>
            </a:r>
          </a:p>
        </p:txBody>
      </p:sp>
      <p:sp>
        <p:nvSpPr>
          <p:cNvPr id="19" name="Rectangle 18">
            <a:hlinkClick r:id="rId4" action="ppaction://hlinksldjump"/>
            <a:extLst>
              <a:ext uri="{FF2B5EF4-FFF2-40B4-BE49-F238E27FC236}">
                <a16:creationId xmlns:a16="http://schemas.microsoft.com/office/drawing/2014/main" id="{6E0D5C4A-DD23-41FE-96CC-75E946F8A8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62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EC9143-F05E-422B-933F-96550BF6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12" b="6043"/>
          <a:stretch/>
        </p:blipFill>
        <p:spPr>
          <a:xfrm>
            <a:off x="1245663" y="345226"/>
            <a:ext cx="5102390" cy="61369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0BC32A-DD0B-45D5-8008-6859BFC6BB6C}"/>
              </a:ext>
            </a:extLst>
          </p:cNvPr>
          <p:cNvSpPr txBox="1"/>
          <p:nvPr/>
        </p:nvSpPr>
        <p:spPr>
          <a:xfrm>
            <a:off x="227891" y="186002"/>
            <a:ext cx="60922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200" dirty="0">
                <a:solidFill>
                  <a:srgbClr val="FFC000"/>
                </a:solidFill>
                <a:latin typeface="Comic Sans MS" panose="030F0702030302020204" pitchFamily="66" charset="0"/>
              </a:rPr>
              <a:t>David Buys</a:t>
            </a:r>
          </a:p>
          <a:p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Araunah’s</a:t>
            </a:r>
          </a:p>
          <a:p>
            <a:r>
              <a:rPr lang="en-US" sz="5400" b="1" spc="-300" dirty="0">
                <a:solidFill>
                  <a:srgbClr val="FFC000"/>
                </a:solidFill>
                <a:latin typeface="Comic Sans MS" panose="030F0702030302020204" pitchFamily="66" charset="0"/>
              </a:rPr>
              <a:t>Threshing</a:t>
            </a:r>
            <a:endParaRPr lang="en-US" sz="54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US" sz="5400" b="1" dirty="0">
                <a:solidFill>
                  <a:srgbClr val="FFC000"/>
                </a:solidFill>
                <a:latin typeface="Comic Sans MS" panose="030F0702030302020204" pitchFamily="66" charset="0"/>
              </a:rPr>
              <a:t>Floor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A9F29B-8403-4A73-9379-ADB61ADEA1E9}"/>
              </a:ext>
            </a:extLst>
          </p:cNvPr>
          <p:cNvGrpSpPr/>
          <p:nvPr/>
        </p:nvGrpSpPr>
        <p:grpSpPr>
          <a:xfrm>
            <a:off x="6641340" y="138631"/>
            <a:ext cx="5611738" cy="4018244"/>
            <a:chOff x="6507116" y="138631"/>
            <a:chExt cx="5611738" cy="401824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D84D6CE-88DD-40EE-B5F1-74A796C051CA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ECF2122-A5DC-4C7D-9D68-9B2C5DC77ABF}"/>
                </a:ext>
              </a:extLst>
            </p:cNvPr>
            <p:cNvSpPr txBox="1"/>
            <p:nvPr/>
          </p:nvSpPr>
          <p:spPr>
            <a:xfrm rot="21216754">
              <a:off x="8421678" y="3233545"/>
              <a:ext cx="3697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150" dirty="0">
                  <a:solidFill>
                    <a:srgbClr val="00FFFF"/>
                  </a:solidFill>
                  <a:latin typeface="Comic Sans MS" panose="030F0702030302020204" pitchFamily="66" charset="0"/>
                </a:rPr>
                <a:t>2 Samuel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CD9EB5-AABA-4B1E-8238-F92CD8AE6FB2}"/>
              </a:ext>
            </a:extLst>
          </p:cNvPr>
          <p:cNvGrpSpPr/>
          <p:nvPr/>
        </p:nvGrpSpPr>
        <p:grpSpPr>
          <a:xfrm>
            <a:off x="6644420" y="4450991"/>
            <a:ext cx="5273880" cy="2187988"/>
            <a:chOff x="6504455" y="4357681"/>
            <a:chExt cx="5273880" cy="218798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F9CC16-3E3C-4313-984A-1F3C6DFAFDAE}"/>
                </a:ext>
              </a:extLst>
            </p:cNvPr>
            <p:cNvSpPr txBox="1"/>
            <p:nvPr/>
          </p:nvSpPr>
          <p:spPr>
            <a:xfrm>
              <a:off x="6504455" y="435768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508B9AF-C101-4AAE-9903-ACAC25F71DE5}"/>
                </a:ext>
              </a:extLst>
            </p:cNvPr>
            <p:cNvSpPr txBox="1"/>
            <p:nvPr/>
          </p:nvSpPr>
          <p:spPr>
            <a:xfrm rot="21352949">
              <a:off x="7265808" y="5622339"/>
              <a:ext cx="8898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spc="-800" dirty="0">
                  <a:solidFill>
                    <a:srgbClr val="FFD966"/>
                  </a:solidFill>
                  <a:latin typeface="Comic Sans MS" panose="030F0702030302020204" pitchFamily="66" charset="0"/>
                </a:rPr>
                <a:t>24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CE8285C-DC07-4E04-8B99-26B410608759}"/>
              </a:ext>
            </a:extLst>
          </p:cNvPr>
          <p:cNvSpPr txBox="1"/>
          <p:nvPr/>
        </p:nvSpPr>
        <p:spPr>
          <a:xfrm>
            <a:off x="4705742" y="6271243"/>
            <a:ext cx="1642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Ultimate Bible Picture Collection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C3C2B6-C348-4627-B6A9-97261B045EB0}"/>
              </a:ext>
            </a:extLst>
          </p:cNvPr>
          <p:cNvSpPr txBox="1"/>
          <p:nvPr/>
        </p:nvSpPr>
        <p:spPr>
          <a:xfrm>
            <a:off x="10702219" y="268320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1 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F1AC3D-1BAB-4AE1-833F-E3BE1971860E}"/>
              </a:ext>
            </a:extLst>
          </p:cNvPr>
          <p:cNvSpPr txBox="1"/>
          <p:nvPr/>
        </p:nvSpPr>
        <p:spPr>
          <a:xfrm>
            <a:off x="10702219" y="5938425"/>
            <a:ext cx="155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FFFF99"/>
                </a:solidFill>
                <a:latin typeface="Comic Sans MS" panose="030F0702030302020204" pitchFamily="66" charset="0"/>
              </a:rPr>
              <a:t>2 points</a:t>
            </a:r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6CFEF3BC-2B09-4B14-91EC-1F84373484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214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54F0EBBA-ECA8-4126-BFC2-FADFFF964CAA}"/>
              </a:ext>
            </a:extLst>
          </p:cNvPr>
          <p:cNvSpPr txBox="1"/>
          <p:nvPr/>
        </p:nvSpPr>
        <p:spPr>
          <a:xfrm>
            <a:off x="9787" y="14229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Bible Book and Chapter Challenge!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56BD87-D996-4B8B-BE24-75E2807D7890}"/>
              </a:ext>
            </a:extLst>
          </p:cNvPr>
          <p:cNvSpPr/>
          <p:nvPr/>
        </p:nvSpPr>
        <p:spPr>
          <a:xfrm>
            <a:off x="412248" y="1585268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" action="ppaction://hlinksldjump"/>
              </a:rPr>
              <a:t>1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D20924-CBF1-4803-9C54-F174FEF63BCF}"/>
              </a:ext>
            </a:extLst>
          </p:cNvPr>
          <p:cNvSpPr/>
          <p:nvPr/>
        </p:nvSpPr>
        <p:spPr>
          <a:xfrm>
            <a:off x="1564812" y="1592286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4" action="ppaction://hlinksldjump"/>
              </a:rPr>
              <a:t>2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144847-0E86-4CFD-8213-8F5E2E1B8C86}"/>
              </a:ext>
            </a:extLst>
          </p:cNvPr>
          <p:cNvSpPr/>
          <p:nvPr/>
        </p:nvSpPr>
        <p:spPr>
          <a:xfrm>
            <a:off x="2726794" y="1586419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5" action="ppaction://hlinksldjump"/>
              </a:rPr>
              <a:t>3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88233F-AE67-4F5B-A7AE-22CFE3793BC3}"/>
              </a:ext>
            </a:extLst>
          </p:cNvPr>
          <p:cNvSpPr/>
          <p:nvPr/>
        </p:nvSpPr>
        <p:spPr>
          <a:xfrm>
            <a:off x="3880902" y="1587774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6" action="ppaction://hlinksldjump"/>
              </a:rPr>
              <a:t>4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42C40E-1434-4801-A558-C060356AF609}"/>
              </a:ext>
            </a:extLst>
          </p:cNvPr>
          <p:cNvSpPr/>
          <p:nvPr/>
        </p:nvSpPr>
        <p:spPr>
          <a:xfrm>
            <a:off x="7642359" y="1588321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7" action="ppaction://hlinksldjump"/>
              </a:rPr>
              <a:t>5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CC494-F318-44E9-AA82-224DDB5201AA}"/>
              </a:ext>
            </a:extLst>
          </p:cNvPr>
          <p:cNvSpPr/>
          <p:nvPr/>
        </p:nvSpPr>
        <p:spPr>
          <a:xfrm>
            <a:off x="1145268" y="2885388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8" action="ppaction://hlinksldjump"/>
              </a:rPr>
              <a:t>9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49BB9E-F799-4480-9102-40C48A7967EA}"/>
              </a:ext>
            </a:extLst>
          </p:cNvPr>
          <p:cNvSpPr/>
          <p:nvPr/>
        </p:nvSpPr>
        <p:spPr>
          <a:xfrm>
            <a:off x="6952083" y="2881438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9" action="ppaction://hlinksldjump"/>
              </a:rPr>
              <a:t>13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F8AC5-1E95-4C8A-8DD3-2AC8D222D5EC}"/>
              </a:ext>
            </a:extLst>
          </p:cNvPr>
          <p:cNvSpPr/>
          <p:nvPr/>
        </p:nvSpPr>
        <p:spPr>
          <a:xfrm>
            <a:off x="366795" y="4171229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0" action="ppaction://hlinksldjump"/>
              </a:rPr>
              <a:t>16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1D54B3-365C-4BE6-AC42-5095238876FA}"/>
              </a:ext>
            </a:extLst>
          </p:cNvPr>
          <p:cNvSpPr/>
          <p:nvPr/>
        </p:nvSpPr>
        <p:spPr>
          <a:xfrm>
            <a:off x="1830279" y="417509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1" action="ppaction://hlinksldjump"/>
              </a:rPr>
              <a:t>17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B92242-264D-43D8-BF67-7AC0161CF031}"/>
              </a:ext>
            </a:extLst>
          </p:cNvPr>
          <p:cNvSpPr/>
          <p:nvPr/>
        </p:nvSpPr>
        <p:spPr>
          <a:xfrm>
            <a:off x="3296156" y="4170790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2" action="ppaction://hlinksldjump"/>
              </a:rPr>
              <a:t>18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680250-A62F-41D1-8AC4-194302E45708}"/>
              </a:ext>
            </a:extLst>
          </p:cNvPr>
          <p:cNvSpPr/>
          <p:nvPr/>
        </p:nvSpPr>
        <p:spPr>
          <a:xfrm>
            <a:off x="4764372" y="4162626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3" action="ppaction://hlinksldjump"/>
              </a:rPr>
              <a:t>19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E1FF3F-F962-41D7-A69E-D33CAE2084BB}"/>
              </a:ext>
            </a:extLst>
          </p:cNvPr>
          <p:cNvSpPr/>
          <p:nvPr/>
        </p:nvSpPr>
        <p:spPr>
          <a:xfrm>
            <a:off x="6233205" y="417509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4" action="ppaction://hlinksldjump"/>
              </a:rPr>
              <a:t>20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894B4E-161F-454D-A8D6-CAF756CCA98A}"/>
              </a:ext>
            </a:extLst>
          </p:cNvPr>
          <p:cNvSpPr/>
          <p:nvPr/>
        </p:nvSpPr>
        <p:spPr>
          <a:xfrm>
            <a:off x="908786" y="5464802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5" action="ppaction://hlinksldjump"/>
              </a:rPr>
              <a:t>24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FB12AF-FE18-4CA6-BF5C-C8E54FC5215B}"/>
              </a:ext>
            </a:extLst>
          </p:cNvPr>
          <p:cNvSpPr/>
          <p:nvPr/>
        </p:nvSpPr>
        <p:spPr>
          <a:xfrm>
            <a:off x="2448563" y="5466571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6" action="ppaction://hlinksldjump"/>
              </a:rPr>
              <a:t>25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F56290-95D6-4350-AECE-AC4E2673BEDA}"/>
              </a:ext>
            </a:extLst>
          </p:cNvPr>
          <p:cNvSpPr/>
          <p:nvPr/>
        </p:nvSpPr>
        <p:spPr>
          <a:xfrm>
            <a:off x="3974463" y="5459200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7" action="ppaction://hlinksldjump"/>
              </a:rPr>
              <a:t>26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9A8B20-60D6-4B86-98E9-BBA444E4BF19}"/>
              </a:ext>
            </a:extLst>
          </p:cNvPr>
          <p:cNvSpPr/>
          <p:nvPr/>
        </p:nvSpPr>
        <p:spPr>
          <a:xfrm>
            <a:off x="5512482" y="546815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8" action="ppaction://hlinksldjump"/>
              </a:rPr>
              <a:t>27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4FCB82-C414-4FFF-AE78-D53E4F326A3E}"/>
              </a:ext>
            </a:extLst>
          </p:cNvPr>
          <p:cNvSpPr/>
          <p:nvPr/>
        </p:nvSpPr>
        <p:spPr>
          <a:xfrm>
            <a:off x="7048931" y="5463860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19" action="ppaction://hlinksldjump"/>
              </a:rPr>
              <a:t>28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C96D01-F573-405B-83F3-F4C60018AD6D}"/>
              </a:ext>
            </a:extLst>
          </p:cNvPr>
          <p:cNvSpPr/>
          <p:nvPr/>
        </p:nvSpPr>
        <p:spPr>
          <a:xfrm>
            <a:off x="8798972" y="1586836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0" action="ppaction://hlinksldjump"/>
              </a:rPr>
              <a:t>6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4C5497-E285-4496-85FA-7A683994A13A}"/>
              </a:ext>
            </a:extLst>
          </p:cNvPr>
          <p:cNvSpPr/>
          <p:nvPr/>
        </p:nvSpPr>
        <p:spPr>
          <a:xfrm>
            <a:off x="9952757" y="1587191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1" action="ppaction://hlinksldjump"/>
              </a:rPr>
              <a:t>7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DDE7A28-1F2F-47D7-84A5-89BDF6765846}"/>
              </a:ext>
            </a:extLst>
          </p:cNvPr>
          <p:cNvSpPr/>
          <p:nvPr/>
        </p:nvSpPr>
        <p:spPr>
          <a:xfrm>
            <a:off x="11111502" y="1587191"/>
            <a:ext cx="7008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2" action="ppaction://hlinksldjump"/>
              </a:rPr>
              <a:t>8</a:t>
            </a:r>
            <a:endParaRPr lang="en-US" sz="6600" b="1" cap="none" spc="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833C70-3ED1-44D2-BE6E-5A345387D66B}"/>
              </a:ext>
            </a:extLst>
          </p:cNvPr>
          <p:cNvSpPr/>
          <p:nvPr/>
        </p:nvSpPr>
        <p:spPr>
          <a:xfrm>
            <a:off x="8499165" y="288012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3" action="ppaction://hlinksldjump"/>
              </a:rPr>
              <a:t>14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4E070A-C547-40D3-9014-BE271C27CB7A}"/>
              </a:ext>
            </a:extLst>
          </p:cNvPr>
          <p:cNvSpPr/>
          <p:nvPr/>
        </p:nvSpPr>
        <p:spPr>
          <a:xfrm>
            <a:off x="10066149" y="2884932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4" action="ppaction://hlinksldjump"/>
              </a:rPr>
              <a:t>15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25" action="ppaction://hlinksldjump"/>
            <a:extLst>
              <a:ext uri="{FF2B5EF4-FFF2-40B4-BE49-F238E27FC236}">
                <a16:creationId xmlns:a16="http://schemas.microsoft.com/office/drawing/2014/main" id="{C088D0D6-1E5D-4EE0-9650-0AED5866603F}"/>
              </a:ext>
            </a:extLst>
          </p:cNvPr>
          <p:cNvSpPr/>
          <p:nvPr/>
        </p:nvSpPr>
        <p:spPr>
          <a:xfrm>
            <a:off x="2271305" y="2885388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5" action="ppaction://hlinksldjump"/>
              </a:rPr>
              <a:t>10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CE6ABE-DD95-4800-9796-DB95B2B16CC5}"/>
              </a:ext>
            </a:extLst>
          </p:cNvPr>
          <p:cNvSpPr/>
          <p:nvPr/>
        </p:nvSpPr>
        <p:spPr>
          <a:xfrm>
            <a:off x="3848291" y="2884936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6" action="ppaction://hlinksldjump"/>
              </a:rPr>
              <a:t>11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3E9E52-CE3C-4DAA-8923-E89CF621D04A}"/>
              </a:ext>
            </a:extLst>
          </p:cNvPr>
          <p:cNvSpPr/>
          <p:nvPr/>
        </p:nvSpPr>
        <p:spPr>
          <a:xfrm>
            <a:off x="5401471" y="2884931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7" action="ppaction://hlinksldjump"/>
              </a:rPr>
              <a:t>12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D0E0D0-8918-4E11-845D-5C0477648CC8}"/>
              </a:ext>
            </a:extLst>
          </p:cNvPr>
          <p:cNvSpPr/>
          <p:nvPr/>
        </p:nvSpPr>
        <p:spPr>
          <a:xfrm>
            <a:off x="7702241" y="4172753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8" action="ppaction://hlinksldjump"/>
              </a:rPr>
              <a:t>21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1D61C2A-635C-4064-B9B9-F4D0D7F553E4}"/>
              </a:ext>
            </a:extLst>
          </p:cNvPr>
          <p:cNvSpPr/>
          <p:nvPr/>
        </p:nvSpPr>
        <p:spPr>
          <a:xfrm>
            <a:off x="9173963" y="417546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29" action="ppaction://hlinksldjump"/>
              </a:rPr>
              <a:t>22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0B2F26-167D-4F5E-9C0D-2151BEBBE270}"/>
              </a:ext>
            </a:extLst>
          </p:cNvPr>
          <p:cNvSpPr/>
          <p:nvPr/>
        </p:nvSpPr>
        <p:spPr>
          <a:xfrm>
            <a:off x="10641140" y="416903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0" action="ppaction://hlinksldjump"/>
              </a:rPr>
              <a:t>23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492DC65-AA27-4E28-BFE1-E217A045D1D8}"/>
              </a:ext>
            </a:extLst>
          </p:cNvPr>
          <p:cNvSpPr/>
          <p:nvPr/>
        </p:nvSpPr>
        <p:spPr>
          <a:xfrm>
            <a:off x="8576724" y="5463814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1" action="ppaction://hlinksldjump"/>
              </a:rPr>
              <a:t>29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F274E9B-8119-4049-98CB-67D2892923FD}"/>
              </a:ext>
            </a:extLst>
          </p:cNvPr>
          <p:cNvSpPr/>
          <p:nvPr/>
        </p:nvSpPr>
        <p:spPr>
          <a:xfrm>
            <a:off x="10121552" y="5466025"/>
            <a:ext cx="117852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spc="-150" dirty="0">
                <a:ln w="38100">
                  <a:solidFill>
                    <a:srgbClr val="652B9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  <a:hlinkClick r:id="rId32" action="ppaction://hlinksldjump"/>
              </a:rPr>
              <a:t>30</a:t>
            </a:r>
            <a:endParaRPr lang="en-US" sz="6600" b="1" cap="none" spc="-150" dirty="0">
              <a:ln w="38100">
                <a:solidFill>
                  <a:srgbClr val="652B9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4C129A6-79B3-4FCB-9A4A-A231B65635EB}"/>
              </a:ext>
            </a:extLst>
          </p:cNvPr>
          <p:cNvPicPr>
            <a:picLocks noChangeAspect="1"/>
          </p:cNvPicPr>
          <p:nvPr/>
        </p:nvPicPr>
        <p:blipFill>
          <a:blip r:embed="rId3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130" y="1000443"/>
            <a:ext cx="2221741" cy="171962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1273F39-C576-4D93-B048-199F589F98FD}"/>
              </a:ext>
            </a:extLst>
          </p:cNvPr>
          <p:cNvSpPr txBox="1"/>
          <p:nvPr/>
        </p:nvSpPr>
        <p:spPr>
          <a:xfrm>
            <a:off x="0" y="8976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omic Sans MS" panose="030F0702030302020204" pitchFamily="66" charset="0"/>
              </a:rPr>
              <a:t> Old Testament          Events Set #4</a:t>
            </a:r>
            <a:r>
              <a:rPr lang="en-US" sz="4000" b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025298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0507AE-BA24-4BCB-9282-0149AA9D3D42}"/>
              </a:ext>
            </a:extLst>
          </p:cNvPr>
          <p:cNvGrpSpPr/>
          <p:nvPr/>
        </p:nvGrpSpPr>
        <p:grpSpPr>
          <a:xfrm>
            <a:off x="3144416" y="1119670"/>
            <a:ext cx="5891824" cy="4646645"/>
            <a:chOff x="3144416" y="1119670"/>
            <a:chExt cx="5891824" cy="46466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F6A2CFE-3DE8-4E5D-8E07-EEDE30FC190D}"/>
                </a:ext>
              </a:extLst>
            </p:cNvPr>
            <p:cNvSpPr txBox="1"/>
            <p:nvPr/>
          </p:nvSpPr>
          <p:spPr>
            <a:xfrm>
              <a:off x="3155760" y="1129001"/>
              <a:ext cx="5880480" cy="4616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>
                  <a:latin typeface="Comic Sans MS" panose="030F0702030302020204" pitchFamily="66" charset="0"/>
                </a:rPr>
                <a:t>Oops!</a:t>
              </a:r>
            </a:p>
            <a:p>
              <a:pPr algn="ctr"/>
              <a:endParaRPr lang="en-US" dirty="0">
                <a:latin typeface="Comic Sans MS" panose="030F0702030302020204" pitchFamily="66" charset="0"/>
              </a:endParaRPr>
            </a:p>
            <a:p>
              <a:pPr algn="ctr"/>
              <a:endParaRPr lang="en-US" sz="24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  <a:p>
              <a:pPr algn="ctr"/>
              <a:endParaRPr lang="en-US" sz="24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  <a:p>
              <a:pPr algn="ctr"/>
              <a:endParaRPr lang="en-US" sz="24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  <a:p>
              <a:pPr algn="ctr"/>
              <a:endParaRPr lang="en-US" sz="24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  <a:p>
              <a:pPr algn="ctr"/>
              <a:endParaRPr lang="en-US" sz="24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  <a:p>
              <a:pPr algn="ctr"/>
              <a:endParaRPr lang="en-US" sz="1200" b="1" dirty="0">
                <a:solidFill>
                  <a:srgbClr val="7030A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Click the emoji.</a:t>
              </a:r>
            </a:p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Comic Sans MS" panose="030F0702030302020204" pitchFamily="66" charset="0"/>
                </a:rPr>
                <a:t>Then click the number again!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C3D6810-79DE-45A9-AF1F-020A3F5DA0C1}"/>
                </a:ext>
              </a:extLst>
            </p:cNvPr>
            <p:cNvSpPr/>
            <p:nvPr/>
          </p:nvSpPr>
          <p:spPr>
            <a:xfrm>
              <a:off x="3144416" y="1119670"/>
              <a:ext cx="5887617" cy="4646645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hlinkClick r:id="rId2" action="ppaction://hlinksldjump"/>
              <a:extLst>
                <a:ext uri="{FF2B5EF4-FFF2-40B4-BE49-F238E27FC236}">
                  <a16:creationId xmlns:a16="http://schemas.microsoft.com/office/drawing/2014/main" id="{7E6EDEAD-3F4A-4812-BEDD-DCD71F1A5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745" y="2781654"/>
              <a:ext cx="2231288" cy="20664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6360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276FB25-20E7-4EFA-8FEA-0076AF4FB46E}"/>
              </a:ext>
            </a:extLst>
          </p:cNvPr>
          <p:cNvGrpSpPr/>
          <p:nvPr/>
        </p:nvGrpSpPr>
        <p:grpSpPr>
          <a:xfrm>
            <a:off x="6624613" y="156807"/>
            <a:ext cx="5810386" cy="3713460"/>
            <a:chOff x="6304433" y="138631"/>
            <a:chExt cx="5810386" cy="37134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B96AABD-5A00-41F2-AFBE-854FC23D6A16}"/>
                </a:ext>
              </a:extLst>
            </p:cNvPr>
            <p:cNvGrpSpPr/>
            <p:nvPr/>
          </p:nvGrpSpPr>
          <p:grpSpPr>
            <a:xfrm>
              <a:off x="6304433" y="868082"/>
              <a:ext cx="5810386" cy="2984009"/>
              <a:chOff x="6304433" y="868082"/>
              <a:chExt cx="5810386" cy="298400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384A473-4652-4E7E-8844-70ACEBCBC64E}"/>
                  </a:ext>
                </a:extLst>
              </p:cNvPr>
              <p:cNvSpPr txBox="1"/>
              <p:nvPr/>
            </p:nvSpPr>
            <p:spPr>
              <a:xfrm rot="21170344">
                <a:off x="6304433" y="8680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F0"/>
                    </a:solidFill>
                    <a:latin typeface="Comic Sans MS" panose="030F0702030302020204" pitchFamily="66" charset="0"/>
                  </a:rPr>
                  <a:t>Genesis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6E22B45-F8AC-490D-B60C-05D2B1DAA46F}"/>
                  </a:ext>
                </a:extLst>
              </p:cNvPr>
              <p:cNvSpPr txBox="1"/>
              <p:nvPr/>
            </p:nvSpPr>
            <p:spPr>
              <a:xfrm rot="305904">
                <a:off x="8933020" y="1001540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00B050"/>
                    </a:solidFill>
                    <a:latin typeface="Comic Sans MS" panose="030F0702030302020204" pitchFamily="66" charset="0"/>
                  </a:rPr>
                  <a:t>Exodus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CEB5658-986C-4EAC-AD4A-0B102096DC83}"/>
                  </a:ext>
                </a:extLst>
              </p:cNvPr>
              <p:cNvSpPr txBox="1"/>
              <p:nvPr/>
            </p:nvSpPr>
            <p:spPr>
              <a:xfrm rot="21356240">
                <a:off x="6788283" y="1637182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D966"/>
                    </a:solidFill>
                    <a:latin typeface="Comic Sans MS" panose="030F0702030302020204" pitchFamily="66" charset="0"/>
                  </a:rPr>
                  <a:t>Leviticus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03A5FCD-6855-4760-B228-51B4E423811C}"/>
                  </a:ext>
                </a:extLst>
              </p:cNvPr>
              <p:cNvSpPr txBox="1"/>
              <p:nvPr/>
            </p:nvSpPr>
            <p:spPr>
              <a:xfrm rot="20858043">
                <a:off x="8623299" y="2075978"/>
                <a:ext cx="31817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Numbers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8459B7E-10C6-4C9E-9952-430893D60B28}"/>
                  </a:ext>
                </a:extLst>
              </p:cNvPr>
              <p:cNvSpPr txBox="1"/>
              <p:nvPr/>
            </p:nvSpPr>
            <p:spPr>
              <a:xfrm>
                <a:off x="7193454" y="2928761"/>
                <a:ext cx="44735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150" dirty="0">
                    <a:solidFill>
                      <a:srgbClr val="9900FF"/>
                    </a:solidFill>
                    <a:latin typeface="Comic Sans MS" panose="030F0702030302020204" pitchFamily="66" charset="0"/>
                  </a:rPr>
                  <a:t>Deuteronomy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BDA954-135E-4729-880B-4422D124C15E}"/>
                </a:ext>
              </a:extLst>
            </p:cNvPr>
            <p:cNvSpPr txBox="1"/>
            <p:nvPr/>
          </p:nvSpPr>
          <p:spPr>
            <a:xfrm>
              <a:off x="6507116" y="138631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Old Testament Book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5FB0E1-8C43-4944-AE2C-40CB3D700AF0}"/>
              </a:ext>
            </a:extLst>
          </p:cNvPr>
          <p:cNvSpPr txBox="1"/>
          <p:nvPr/>
        </p:nvSpPr>
        <p:spPr>
          <a:xfrm>
            <a:off x="641343" y="413953"/>
            <a:ext cx="5542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>
                <a:solidFill>
                  <a:srgbClr val="FFC000"/>
                </a:solidFill>
                <a:latin typeface="Comic Sans MS" panose="030F0702030302020204" pitchFamily="66" charset="0"/>
              </a:rPr>
              <a:t>Joseph’s Dreams</a:t>
            </a:r>
            <a:endParaRPr lang="en-US" sz="5400" b="1" spc="-5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33E92D-C657-4FAE-B626-41A7DBF94069}"/>
              </a:ext>
            </a:extLst>
          </p:cNvPr>
          <p:cNvGrpSpPr/>
          <p:nvPr/>
        </p:nvGrpSpPr>
        <p:grpSpPr>
          <a:xfrm>
            <a:off x="6840015" y="4320357"/>
            <a:ext cx="5273880" cy="2254397"/>
            <a:chOff x="6705791" y="4320357"/>
            <a:chExt cx="5273880" cy="225439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356589C-76EB-46BB-869F-2412CA6D38F4}"/>
                </a:ext>
              </a:extLst>
            </p:cNvPr>
            <p:cNvGrpSpPr/>
            <p:nvPr/>
          </p:nvGrpSpPr>
          <p:grpSpPr>
            <a:xfrm>
              <a:off x="7315022" y="5004008"/>
              <a:ext cx="3951339" cy="1570746"/>
              <a:chOff x="7315022" y="5004008"/>
              <a:chExt cx="3951339" cy="1570746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F24771-13B2-42EB-A935-FA209255E3EE}"/>
                  </a:ext>
                </a:extLst>
              </p:cNvPr>
              <p:cNvSpPr txBox="1"/>
              <p:nvPr/>
            </p:nvSpPr>
            <p:spPr>
              <a:xfrm>
                <a:off x="7315022" y="5137266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6600"/>
                    </a:solidFill>
                    <a:latin typeface="Comic Sans MS" panose="030F0702030302020204" pitchFamily="66" charset="0"/>
                  </a:rPr>
                  <a:t>28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696E9D-D192-4B91-A787-96731B9F6A5F}"/>
                  </a:ext>
                </a:extLst>
              </p:cNvPr>
              <p:cNvSpPr txBox="1"/>
              <p:nvPr/>
            </p:nvSpPr>
            <p:spPr>
              <a:xfrm rot="21258252">
                <a:off x="10192885" y="5004008"/>
                <a:ext cx="107347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Comic Sans MS" panose="030F0702030302020204" pitchFamily="66" charset="0"/>
                  </a:rPr>
                  <a:t>48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581F5C-7CC4-467B-8FE4-B4654E16E876}"/>
                  </a:ext>
                </a:extLst>
              </p:cNvPr>
              <p:cNvSpPr txBox="1"/>
              <p:nvPr/>
            </p:nvSpPr>
            <p:spPr>
              <a:xfrm rot="21227870">
                <a:off x="8848029" y="5651424"/>
                <a:ext cx="12029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spc="-600" dirty="0">
                    <a:solidFill>
                      <a:srgbClr val="FFFF99"/>
                    </a:solidFill>
                    <a:latin typeface="Comic Sans MS" panose="030F0702030302020204" pitchFamily="66" charset="0"/>
                  </a:rPr>
                  <a:t>37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D27A45-0BC5-4AFB-A360-3C86A1653AF0}"/>
                </a:ext>
              </a:extLst>
            </p:cNvPr>
            <p:cNvSpPr txBox="1"/>
            <p:nvPr/>
          </p:nvSpPr>
          <p:spPr>
            <a:xfrm>
              <a:off x="6705791" y="4320357"/>
              <a:ext cx="52738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u="sng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… and Chapter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20FED2F-73B7-486D-80E0-7862B6725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15" y="1524599"/>
            <a:ext cx="6527306" cy="46215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6D108D-D126-4174-B9D6-22DCF1A249E2}"/>
              </a:ext>
            </a:extLst>
          </p:cNvPr>
          <p:cNvSpPr txBox="1"/>
          <p:nvPr/>
        </p:nvSpPr>
        <p:spPr>
          <a:xfrm>
            <a:off x="154426" y="6154491"/>
            <a:ext cx="20343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EB0C7"/>
                </a:solidFill>
              </a:rPr>
              <a:t>Bible Illustrations From Sweet Publishing</a:t>
            </a:r>
          </a:p>
        </p:txBody>
      </p: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5078F1A5-EC8D-4EB2-9821-48478A7765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16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8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7030A0"/>
      </a:accent1>
      <a:accent2>
        <a:srgbClr val="7030A0"/>
      </a:accent2>
      <a:accent3>
        <a:srgbClr val="7030A0"/>
      </a:accent3>
      <a:accent4>
        <a:srgbClr val="7030A0"/>
      </a:accent4>
      <a:accent5>
        <a:srgbClr val="7030A0"/>
      </a:accent5>
      <a:accent6>
        <a:srgbClr val="7030A0"/>
      </a:accent6>
      <a:hlink>
        <a:srgbClr val="A162D0"/>
      </a:hlink>
      <a:folHlink>
        <a:srgbClr val="E8D8F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2060</Words>
  <Application>Microsoft Office PowerPoint</Application>
  <PresentationFormat>Widescreen</PresentationFormat>
  <Paragraphs>735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Harper</dc:creator>
  <cp:lastModifiedBy>James Harper</cp:lastModifiedBy>
  <cp:revision>97</cp:revision>
  <dcterms:created xsi:type="dcterms:W3CDTF">2019-06-19T17:09:02Z</dcterms:created>
  <dcterms:modified xsi:type="dcterms:W3CDTF">2019-07-14T22:04:55Z</dcterms:modified>
</cp:coreProperties>
</file>