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507" r:id="rId2"/>
    <p:sldId id="703" r:id="rId3"/>
    <p:sldId id="571" r:id="rId4"/>
    <p:sldId id="257" r:id="rId5"/>
    <p:sldId id="546" r:id="rId6"/>
    <p:sldId id="646" r:id="rId7"/>
    <p:sldId id="640" r:id="rId8"/>
    <p:sldId id="647" r:id="rId9"/>
    <p:sldId id="645" r:id="rId10"/>
    <p:sldId id="648" r:id="rId11"/>
    <p:sldId id="641" r:id="rId12"/>
    <p:sldId id="651" r:id="rId13"/>
    <p:sldId id="576" r:id="rId14"/>
    <p:sldId id="649" r:id="rId15"/>
    <p:sldId id="577" r:id="rId16"/>
    <p:sldId id="650" r:id="rId17"/>
    <p:sldId id="644" r:id="rId18"/>
    <p:sldId id="656" r:id="rId19"/>
    <p:sldId id="657" r:id="rId20"/>
    <p:sldId id="658" r:id="rId21"/>
    <p:sldId id="659" r:id="rId22"/>
    <p:sldId id="660" r:id="rId23"/>
    <p:sldId id="661" r:id="rId24"/>
    <p:sldId id="662" r:id="rId25"/>
    <p:sldId id="663" r:id="rId26"/>
    <p:sldId id="664" r:id="rId27"/>
    <p:sldId id="665" r:id="rId28"/>
    <p:sldId id="666" r:id="rId29"/>
    <p:sldId id="667" r:id="rId30"/>
    <p:sldId id="668" r:id="rId31"/>
    <p:sldId id="669" r:id="rId32"/>
    <p:sldId id="670" r:id="rId33"/>
    <p:sldId id="671" r:id="rId34"/>
    <p:sldId id="672" r:id="rId35"/>
    <p:sldId id="673" r:id="rId36"/>
    <p:sldId id="674" r:id="rId37"/>
    <p:sldId id="675" r:id="rId38"/>
    <p:sldId id="676" r:id="rId39"/>
    <p:sldId id="677" r:id="rId40"/>
    <p:sldId id="678" r:id="rId41"/>
    <p:sldId id="679" r:id="rId42"/>
    <p:sldId id="680" r:id="rId43"/>
    <p:sldId id="681" r:id="rId44"/>
    <p:sldId id="682" r:id="rId45"/>
    <p:sldId id="683" r:id="rId46"/>
    <p:sldId id="684" r:id="rId47"/>
    <p:sldId id="685" r:id="rId48"/>
    <p:sldId id="686" r:id="rId49"/>
    <p:sldId id="687" r:id="rId50"/>
    <p:sldId id="688" r:id="rId51"/>
    <p:sldId id="689" r:id="rId52"/>
    <p:sldId id="690" r:id="rId53"/>
    <p:sldId id="691" r:id="rId54"/>
    <p:sldId id="692" r:id="rId55"/>
    <p:sldId id="693" r:id="rId56"/>
    <p:sldId id="694" r:id="rId57"/>
    <p:sldId id="695" r:id="rId58"/>
    <p:sldId id="696" r:id="rId59"/>
    <p:sldId id="697" r:id="rId60"/>
    <p:sldId id="698" r:id="rId61"/>
    <p:sldId id="699" r:id="rId62"/>
    <p:sldId id="700" r:id="rId63"/>
    <p:sldId id="701" r:id="rId64"/>
    <p:sldId id="702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CF6FE"/>
    <a:srgbClr val="E4EEFB"/>
    <a:srgbClr val="E1E9F5"/>
    <a:srgbClr val="3333FF"/>
    <a:srgbClr val="0099FF"/>
    <a:srgbClr val="66CCFF"/>
    <a:srgbClr val="66FFFF"/>
    <a:srgbClr val="00FF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F5CBD-B445-4855-B57F-1B574EB2E69C}" v="67" dt="2024-03-02T18:39:00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189" autoAdjust="0"/>
  </p:normalViewPr>
  <p:slideViewPr>
    <p:cSldViewPr snapToGrid="0" showGuides="1">
      <p:cViewPr varScale="1">
        <p:scale>
          <a:sx n="104" d="100"/>
          <a:sy n="104" d="100"/>
        </p:scale>
        <p:origin x="870" y="96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Harper" userId="9f6d1c45048739e2" providerId="LiveId" clId="{812C7C39-3319-4636-A34A-67C68D4545C9}"/>
    <pc:docChg chg="undo redo custSel addSld delSld modSld sldOrd">
      <pc:chgData name="James Harper" userId="9f6d1c45048739e2" providerId="LiveId" clId="{812C7C39-3319-4636-A34A-67C68D4545C9}" dt="2023-11-11T12:45:53.281" v="3268" actId="167"/>
      <pc:docMkLst>
        <pc:docMk/>
      </pc:docMkLst>
      <pc:sldChg chg="addSp delSp modSp add mod modTransition setBg">
        <pc:chgData name="James Harper" userId="9f6d1c45048739e2" providerId="LiveId" clId="{812C7C39-3319-4636-A34A-67C68D4545C9}" dt="2023-11-11T11:38:09.519" v="3056" actId="166"/>
        <pc:sldMkLst>
          <pc:docMk/>
          <pc:sldMk cId="1727240617" sldId="257"/>
        </pc:sldMkLst>
        <pc:spChg chg="add mod">
          <ac:chgData name="James Harper" userId="9f6d1c45048739e2" providerId="LiveId" clId="{812C7C39-3319-4636-A34A-67C68D4545C9}" dt="2023-11-11T11:37:56.698" v="3055"/>
          <ac:spMkLst>
            <pc:docMk/>
            <pc:sldMk cId="1727240617" sldId="257"/>
            <ac:spMk id="2" creationId="{C436D29F-3F42-544A-07B4-307809B4916F}"/>
          </ac:spMkLst>
        </pc:spChg>
        <pc:spChg chg="del">
          <ac:chgData name="James Harper" userId="9f6d1c45048739e2" providerId="LiveId" clId="{812C7C39-3319-4636-A34A-67C68D4545C9}" dt="2023-11-10T22:22:20.132" v="2563" actId="478"/>
          <ac:spMkLst>
            <pc:docMk/>
            <pc:sldMk cId="1727240617" sldId="257"/>
            <ac:spMk id="2" creationId="{EF6CBD5F-63F1-D71E-EECD-00570288577C}"/>
          </ac:spMkLst>
        </pc:spChg>
        <pc:spChg chg="mod ord">
          <ac:chgData name="James Harper" userId="9f6d1c45048739e2" providerId="LiveId" clId="{812C7C39-3319-4636-A34A-67C68D4545C9}" dt="2023-11-11T11:38:09.519" v="3056" actId="166"/>
          <ac:spMkLst>
            <pc:docMk/>
            <pc:sldMk cId="1727240617" sldId="257"/>
            <ac:spMk id="4" creationId="{9056BD87-D996-4B8B-BE24-75E2807D7890}"/>
          </ac:spMkLst>
        </pc:spChg>
        <pc:spChg chg="mod ord">
          <ac:chgData name="James Harper" userId="9f6d1c45048739e2" providerId="LiveId" clId="{812C7C39-3319-4636-A34A-67C68D4545C9}" dt="2023-11-11T11:38:09.519" v="3056" actId="166"/>
          <ac:spMkLst>
            <pc:docMk/>
            <pc:sldMk cId="1727240617" sldId="257"/>
            <ac:spMk id="5" creationId="{32D20924-CBF1-4803-9C54-F174FEF63BCF}"/>
          </ac:spMkLst>
        </pc:spChg>
        <pc:spChg chg="mod ord">
          <ac:chgData name="James Harper" userId="9f6d1c45048739e2" providerId="LiveId" clId="{812C7C39-3319-4636-A34A-67C68D4545C9}" dt="2023-11-11T11:38:09.519" v="3056" actId="166"/>
          <ac:spMkLst>
            <pc:docMk/>
            <pc:sldMk cId="1727240617" sldId="257"/>
            <ac:spMk id="6" creationId="{11144847-0E86-4CFD-8213-8F5E2E1B8C86}"/>
          </ac:spMkLst>
        </pc:spChg>
        <pc:spChg chg="mod ord">
          <ac:chgData name="James Harper" userId="9f6d1c45048739e2" providerId="LiveId" clId="{812C7C39-3319-4636-A34A-67C68D4545C9}" dt="2023-11-11T11:38:09.519" v="3056" actId="166"/>
          <ac:spMkLst>
            <pc:docMk/>
            <pc:sldMk cId="1727240617" sldId="257"/>
            <ac:spMk id="7" creationId="{1C88233F-AE67-4F5B-A7AE-22CFE3793BC3}"/>
          </ac:spMkLst>
        </pc:spChg>
        <pc:spChg chg="mod ord">
          <ac:chgData name="James Harper" userId="9f6d1c45048739e2" providerId="LiveId" clId="{812C7C39-3319-4636-A34A-67C68D4545C9}" dt="2023-11-11T11:38:09.519" v="3056" actId="166"/>
          <ac:spMkLst>
            <pc:docMk/>
            <pc:sldMk cId="1727240617" sldId="257"/>
            <ac:spMk id="8" creationId="{D042C40E-1434-4801-A558-C060356AF609}"/>
          </ac:spMkLst>
        </pc:spChg>
        <pc:spChg chg="mod ord">
          <ac:chgData name="James Harper" userId="9f6d1c45048739e2" providerId="LiveId" clId="{812C7C39-3319-4636-A34A-67C68D4545C9}" dt="2023-11-11T11:38:09.519" v="3056" actId="166"/>
          <ac:spMkLst>
            <pc:docMk/>
            <pc:sldMk cId="1727240617" sldId="257"/>
            <ac:spMk id="9" creationId="{724CC494-F318-44E9-AA82-224DDB5201AA}"/>
          </ac:spMkLst>
        </pc:spChg>
        <pc:spChg chg="mod ord">
          <ac:chgData name="James Harper" userId="9f6d1c45048739e2" providerId="LiveId" clId="{812C7C39-3319-4636-A34A-67C68D4545C9}" dt="2023-11-11T11:38:09.519" v="3056" actId="166"/>
          <ac:spMkLst>
            <pc:docMk/>
            <pc:sldMk cId="1727240617" sldId="257"/>
            <ac:spMk id="10" creationId="{2E49BB9E-F799-4480-9102-40C48A7967EA}"/>
          </ac:spMkLst>
        </pc:spChg>
        <pc:spChg chg="mod ord">
          <ac:chgData name="James Harper" userId="9f6d1c45048739e2" providerId="LiveId" clId="{812C7C39-3319-4636-A34A-67C68D4545C9}" dt="2023-11-11T11:38:09.519" v="3056" actId="166"/>
          <ac:spMkLst>
            <pc:docMk/>
            <pc:sldMk cId="1727240617" sldId="257"/>
            <ac:spMk id="11" creationId="{6BFF8AC5-1E95-4C8A-8DD3-2AC8D222D5EC}"/>
          </ac:spMkLst>
        </pc:spChg>
        <pc:spChg chg="mod ord">
          <ac:chgData name="James Harper" userId="9f6d1c45048739e2" providerId="LiveId" clId="{812C7C39-3319-4636-A34A-67C68D4545C9}" dt="2023-11-11T11:38:09.519" v="3056" actId="166"/>
          <ac:spMkLst>
            <pc:docMk/>
            <pc:sldMk cId="1727240617" sldId="257"/>
            <ac:spMk id="12" creationId="{C91D54B3-365C-4BE6-AC42-5095238876FA}"/>
          </ac:spMkLst>
        </pc:spChg>
        <pc:spChg chg="mod ord">
          <ac:chgData name="James Harper" userId="9f6d1c45048739e2" providerId="LiveId" clId="{812C7C39-3319-4636-A34A-67C68D4545C9}" dt="2023-11-11T11:38:09.519" v="3056" actId="166"/>
          <ac:spMkLst>
            <pc:docMk/>
            <pc:sldMk cId="1727240617" sldId="257"/>
            <ac:spMk id="13" creationId="{8EB92242-264D-43D8-BF67-7AC0161CF031}"/>
          </ac:spMkLst>
        </pc:spChg>
        <pc:spChg chg="mod ord">
          <ac:chgData name="James Harper" userId="9f6d1c45048739e2" providerId="LiveId" clId="{812C7C39-3319-4636-A34A-67C68D4545C9}" dt="2023-11-11T11:38:09.519" v="3056" actId="166"/>
          <ac:spMkLst>
            <pc:docMk/>
            <pc:sldMk cId="1727240617" sldId="257"/>
            <ac:spMk id="14" creationId="{92680250-A62F-41D1-8AC4-194302E45708}"/>
          </ac:spMkLst>
        </pc:spChg>
        <pc:spChg chg="mod ord">
          <ac:chgData name="James Harper" userId="9f6d1c45048739e2" providerId="LiveId" clId="{812C7C39-3319-4636-A34A-67C68D4545C9}" dt="2023-11-11T11:38:09.519" v="3056" actId="166"/>
          <ac:spMkLst>
            <pc:docMk/>
            <pc:sldMk cId="1727240617" sldId="257"/>
            <ac:spMk id="15" creationId="{45E1FF3F-F962-41D7-A69E-D33CAE2084BB}"/>
          </ac:spMkLst>
        </pc:spChg>
        <pc:spChg chg="mod ord">
          <ac:chgData name="James Harper" userId="9f6d1c45048739e2" providerId="LiveId" clId="{812C7C39-3319-4636-A34A-67C68D4545C9}" dt="2023-11-11T11:38:09.519" v="3056" actId="166"/>
          <ac:spMkLst>
            <pc:docMk/>
            <pc:sldMk cId="1727240617" sldId="257"/>
            <ac:spMk id="16" creationId="{81894B4E-161F-454D-A8D6-CAF756CCA98A}"/>
          </ac:spMkLst>
        </pc:spChg>
        <pc:spChg chg="mod ord">
          <ac:chgData name="James Harper" userId="9f6d1c45048739e2" providerId="LiveId" clId="{812C7C39-3319-4636-A34A-67C68D4545C9}" dt="2023-11-11T11:38:09.519" v="3056" actId="166"/>
          <ac:spMkLst>
            <pc:docMk/>
            <pc:sldMk cId="1727240617" sldId="257"/>
            <ac:spMk id="17" creationId="{6CFB12AF-FE18-4CA6-BF5C-C8E54FC5215B}"/>
          </ac:spMkLst>
        </pc:spChg>
        <pc:spChg chg="mod ord">
          <ac:chgData name="James Harper" userId="9f6d1c45048739e2" providerId="LiveId" clId="{812C7C39-3319-4636-A34A-67C68D4545C9}" dt="2023-11-11T11:38:09.519" v="3056" actId="166"/>
          <ac:spMkLst>
            <pc:docMk/>
            <pc:sldMk cId="1727240617" sldId="257"/>
            <ac:spMk id="18" creationId="{E7F56290-95D6-4350-AECE-AC4E2673BEDA}"/>
          </ac:spMkLst>
        </pc:spChg>
        <pc:spChg chg="mod ord">
          <ac:chgData name="James Harper" userId="9f6d1c45048739e2" providerId="LiveId" clId="{812C7C39-3319-4636-A34A-67C68D4545C9}" dt="2023-11-11T11:38:09.519" v="3056" actId="166"/>
          <ac:spMkLst>
            <pc:docMk/>
            <pc:sldMk cId="1727240617" sldId="257"/>
            <ac:spMk id="19" creationId="{919A8B20-60D6-4B86-98E9-BBA444E4BF19}"/>
          </ac:spMkLst>
        </pc:spChg>
        <pc:spChg chg="mod ord">
          <ac:chgData name="James Harper" userId="9f6d1c45048739e2" providerId="LiveId" clId="{812C7C39-3319-4636-A34A-67C68D4545C9}" dt="2023-11-11T11:38:09.519" v="3056" actId="166"/>
          <ac:spMkLst>
            <pc:docMk/>
            <pc:sldMk cId="1727240617" sldId="257"/>
            <ac:spMk id="20" creationId="{E94FCB82-C414-4FFF-AE78-D53E4F326A3E}"/>
          </ac:spMkLst>
        </pc:spChg>
        <pc:spChg chg="mod ord">
          <ac:chgData name="James Harper" userId="9f6d1c45048739e2" providerId="LiveId" clId="{812C7C39-3319-4636-A34A-67C68D4545C9}" dt="2023-11-11T11:38:09.519" v="3056" actId="166"/>
          <ac:spMkLst>
            <pc:docMk/>
            <pc:sldMk cId="1727240617" sldId="257"/>
            <ac:spMk id="21" creationId="{45C96D01-F573-405B-83F3-F4C60018AD6D}"/>
          </ac:spMkLst>
        </pc:spChg>
        <pc:spChg chg="mod ord">
          <ac:chgData name="James Harper" userId="9f6d1c45048739e2" providerId="LiveId" clId="{812C7C39-3319-4636-A34A-67C68D4545C9}" dt="2023-11-11T11:38:09.519" v="3056" actId="166"/>
          <ac:spMkLst>
            <pc:docMk/>
            <pc:sldMk cId="1727240617" sldId="257"/>
            <ac:spMk id="22" creationId="{004C5497-E285-4496-85FA-7A683994A13A}"/>
          </ac:spMkLst>
        </pc:spChg>
        <pc:spChg chg="mod ord">
          <ac:chgData name="James Harper" userId="9f6d1c45048739e2" providerId="LiveId" clId="{812C7C39-3319-4636-A34A-67C68D4545C9}" dt="2023-11-11T11:38:09.519" v="3056" actId="166"/>
          <ac:spMkLst>
            <pc:docMk/>
            <pc:sldMk cId="1727240617" sldId="257"/>
            <ac:spMk id="23" creationId="{EDDE7A28-1F2F-47D7-84A5-89BDF6765846}"/>
          </ac:spMkLst>
        </pc:spChg>
        <pc:spChg chg="mod ord">
          <ac:chgData name="James Harper" userId="9f6d1c45048739e2" providerId="LiveId" clId="{812C7C39-3319-4636-A34A-67C68D4545C9}" dt="2023-11-11T11:38:09.519" v="3056" actId="166"/>
          <ac:spMkLst>
            <pc:docMk/>
            <pc:sldMk cId="1727240617" sldId="257"/>
            <ac:spMk id="24" creationId="{CA833C70-3ED1-44D2-BE6E-5A345387D66B}"/>
          </ac:spMkLst>
        </pc:spChg>
        <pc:spChg chg="mod ord">
          <ac:chgData name="James Harper" userId="9f6d1c45048739e2" providerId="LiveId" clId="{812C7C39-3319-4636-A34A-67C68D4545C9}" dt="2023-11-11T11:38:09.519" v="3056" actId="166"/>
          <ac:spMkLst>
            <pc:docMk/>
            <pc:sldMk cId="1727240617" sldId="257"/>
            <ac:spMk id="25" creationId="{004E070A-C547-40D3-9014-BE271C27CB7A}"/>
          </ac:spMkLst>
        </pc:spChg>
        <pc:spChg chg="mod ord">
          <ac:chgData name="James Harper" userId="9f6d1c45048739e2" providerId="LiveId" clId="{812C7C39-3319-4636-A34A-67C68D4545C9}" dt="2023-11-11T11:38:09.519" v="3056" actId="166"/>
          <ac:spMkLst>
            <pc:docMk/>
            <pc:sldMk cId="1727240617" sldId="257"/>
            <ac:spMk id="26" creationId="{C088D0D6-1E5D-4EE0-9650-0AED5866603F}"/>
          </ac:spMkLst>
        </pc:spChg>
        <pc:spChg chg="mod ord">
          <ac:chgData name="James Harper" userId="9f6d1c45048739e2" providerId="LiveId" clId="{812C7C39-3319-4636-A34A-67C68D4545C9}" dt="2023-11-11T11:38:09.519" v="3056" actId="166"/>
          <ac:spMkLst>
            <pc:docMk/>
            <pc:sldMk cId="1727240617" sldId="257"/>
            <ac:spMk id="27" creationId="{96CE6ABE-DD95-4800-9796-DB95B2B16CC5}"/>
          </ac:spMkLst>
        </pc:spChg>
        <pc:spChg chg="mod ord">
          <ac:chgData name="James Harper" userId="9f6d1c45048739e2" providerId="LiveId" clId="{812C7C39-3319-4636-A34A-67C68D4545C9}" dt="2023-11-11T11:38:09.519" v="3056" actId="166"/>
          <ac:spMkLst>
            <pc:docMk/>
            <pc:sldMk cId="1727240617" sldId="257"/>
            <ac:spMk id="28" creationId="{443E9E52-CE3C-4DAA-8923-E89CF621D04A}"/>
          </ac:spMkLst>
        </pc:spChg>
        <pc:spChg chg="mod ord">
          <ac:chgData name="James Harper" userId="9f6d1c45048739e2" providerId="LiveId" clId="{812C7C39-3319-4636-A34A-67C68D4545C9}" dt="2023-11-11T11:38:09.519" v="3056" actId="166"/>
          <ac:spMkLst>
            <pc:docMk/>
            <pc:sldMk cId="1727240617" sldId="257"/>
            <ac:spMk id="29" creationId="{3ED0E0D0-8918-4E11-845D-5C0477648CC8}"/>
          </ac:spMkLst>
        </pc:spChg>
        <pc:spChg chg="mod ord">
          <ac:chgData name="James Harper" userId="9f6d1c45048739e2" providerId="LiveId" clId="{812C7C39-3319-4636-A34A-67C68D4545C9}" dt="2023-11-11T11:38:09.519" v="3056" actId="166"/>
          <ac:spMkLst>
            <pc:docMk/>
            <pc:sldMk cId="1727240617" sldId="257"/>
            <ac:spMk id="30" creationId="{51D61C2A-635C-4064-B9B9-F4D0D7F553E4}"/>
          </ac:spMkLst>
        </pc:spChg>
        <pc:spChg chg="mod ord">
          <ac:chgData name="James Harper" userId="9f6d1c45048739e2" providerId="LiveId" clId="{812C7C39-3319-4636-A34A-67C68D4545C9}" dt="2023-11-11T11:38:09.519" v="3056" actId="166"/>
          <ac:spMkLst>
            <pc:docMk/>
            <pc:sldMk cId="1727240617" sldId="257"/>
            <ac:spMk id="31" creationId="{350B2F26-167D-4F5E-9C0D-2151BEBBE270}"/>
          </ac:spMkLst>
        </pc:spChg>
        <pc:spChg chg="mod ord">
          <ac:chgData name="James Harper" userId="9f6d1c45048739e2" providerId="LiveId" clId="{812C7C39-3319-4636-A34A-67C68D4545C9}" dt="2023-11-11T11:38:09.519" v="3056" actId="166"/>
          <ac:spMkLst>
            <pc:docMk/>
            <pc:sldMk cId="1727240617" sldId="257"/>
            <ac:spMk id="32" creationId="{6492DC65-AA27-4E28-BFE1-E217A045D1D8}"/>
          </ac:spMkLst>
        </pc:spChg>
        <pc:spChg chg="mod ord">
          <ac:chgData name="James Harper" userId="9f6d1c45048739e2" providerId="LiveId" clId="{812C7C39-3319-4636-A34A-67C68D4545C9}" dt="2023-11-11T11:38:09.519" v="3056" actId="166"/>
          <ac:spMkLst>
            <pc:docMk/>
            <pc:sldMk cId="1727240617" sldId="257"/>
            <ac:spMk id="33" creationId="{8F274E9B-8119-4049-98CB-67D2892923FD}"/>
          </ac:spMkLst>
        </pc:spChg>
        <pc:spChg chg="mod">
          <ac:chgData name="James Harper" userId="9f6d1c45048739e2" providerId="LiveId" clId="{812C7C39-3319-4636-A34A-67C68D4545C9}" dt="2023-11-11T01:11:59.705" v="2699" actId="207"/>
          <ac:spMkLst>
            <pc:docMk/>
            <pc:sldMk cId="1727240617" sldId="257"/>
            <ac:spMk id="35" creationId="{D0711285-522E-474C-A624-9C1A33B2E94E}"/>
          </ac:spMkLst>
        </pc:spChg>
        <pc:spChg chg="mod">
          <ac:chgData name="James Harper" userId="9f6d1c45048739e2" providerId="LiveId" clId="{812C7C39-3319-4636-A34A-67C68D4545C9}" dt="2023-11-11T11:36:23.185" v="3048" actId="1038"/>
          <ac:spMkLst>
            <pc:docMk/>
            <pc:sldMk cId="1727240617" sldId="257"/>
            <ac:spMk id="37" creationId="{9D4FE3E1-ED32-4497-998C-EF8C13A25503}"/>
          </ac:spMkLst>
        </pc:spChg>
        <pc:picChg chg="mod">
          <ac:chgData name="James Harper" userId="9f6d1c45048739e2" providerId="LiveId" clId="{812C7C39-3319-4636-A34A-67C68D4545C9}" dt="2023-11-11T01:05:47.370" v="2663"/>
          <ac:picMkLst>
            <pc:docMk/>
            <pc:sldMk cId="1727240617" sldId="257"/>
            <ac:picMk id="38" creationId="{DEB903D9-3F59-45CF-8C36-0D56CCA922D7}"/>
          </ac:picMkLst>
        </pc:picChg>
      </pc:sldChg>
      <pc:sldChg chg="modSp del mod">
        <pc:chgData name="James Harper" userId="9f6d1c45048739e2" providerId="LiveId" clId="{812C7C39-3319-4636-A34A-67C68D4545C9}" dt="2023-11-10T22:25:55.659" v="2650" actId="47"/>
        <pc:sldMkLst>
          <pc:docMk/>
          <pc:sldMk cId="670252987" sldId="258"/>
        </pc:sldMkLst>
        <pc:spChg chg="mod">
          <ac:chgData name="James Harper" userId="9f6d1c45048739e2" providerId="LiveId" clId="{812C7C39-3319-4636-A34A-67C68D4545C9}" dt="2023-11-10T22:20:11.428" v="2559" actId="3626"/>
          <ac:spMkLst>
            <pc:docMk/>
            <pc:sldMk cId="670252987" sldId="258"/>
            <ac:spMk id="4" creationId="{9056BD87-D996-4B8B-BE24-75E2807D7890}"/>
          </ac:spMkLst>
        </pc:spChg>
        <pc:spChg chg="mod">
          <ac:chgData name="James Harper" userId="9f6d1c45048739e2" providerId="LiveId" clId="{812C7C39-3319-4636-A34A-67C68D4545C9}" dt="2023-11-10T21:46:22.909" v="2552" actId="207"/>
          <ac:spMkLst>
            <pc:docMk/>
            <pc:sldMk cId="670252987" sldId="258"/>
            <ac:spMk id="5" creationId="{32D20924-CBF1-4803-9C54-F174FEF63BCF}"/>
          </ac:spMkLst>
        </pc:spChg>
        <pc:spChg chg="mod">
          <ac:chgData name="James Harper" userId="9f6d1c45048739e2" providerId="LiveId" clId="{812C7C39-3319-4636-A34A-67C68D4545C9}" dt="2023-11-10T21:48:00.357" v="2557" actId="16037"/>
          <ac:spMkLst>
            <pc:docMk/>
            <pc:sldMk cId="670252987" sldId="258"/>
            <ac:spMk id="6" creationId="{11144847-0E86-4CFD-8213-8F5E2E1B8C86}"/>
          </ac:spMkLst>
        </pc:spChg>
        <pc:spChg chg="mod">
          <ac:chgData name="James Harper" userId="9f6d1c45048739e2" providerId="LiveId" clId="{812C7C39-3319-4636-A34A-67C68D4545C9}" dt="2023-11-10T21:46:22.909" v="2552" actId="207"/>
          <ac:spMkLst>
            <pc:docMk/>
            <pc:sldMk cId="670252987" sldId="258"/>
            <ac:spMk id="7" creationId="{1C88233F-AE67-4F5B-A7AE-22CFE3793BC3}"/>
          </ac:spMkLst>
        </pc:spChg>
        <pc:spChg chg="mod">
          <ac:chgData name="James Harper" userId="9f6d1c45048739e2" providerId="LiveId" clId="{812C7C39-3319-4636-A34A-67C68D4545C9}" dt="2023-11-10T21:46:22.909" v="2552" actId="207"/>
          <ac:spMkLst>
            <pc:docMk/>
            <pc:sldMk cId="670252987" sldId="258"/>
            <ac:spMk id="8" creationId="{D042C40E-1434-4801-A558-C060356AF609}"/>
          </ac:spMkLst>
        </pc:spChg>
        <pc:spChg chg="mod">
          <ac:chgData name="James Harper" userId="9f6d1c45048739e2" providerId="LiveId" clId="{812C7C39-3319-4636-A34A-67C68D4545C9}" dt="2023-11-10T21:46:22.909" v="2552" actId="207"/>
          <ac:spMkLst>
            <pc:docMk/>
            <pc:sldMk cId="670252987" sldId="258"/>
            <ac:spMk id="9" creationId="{724CC494-F318-44E9-AA82-224DDB5201AA}"/>
          </ac:spMkLst>
        </pc:spChg>
        <pc:spChg chg="mod">
          <ac:chgData name="James Harper" userId="9f6d1c45048739e2" providerId="LiveId" clId="{812C7C39-3319-4636-A34A-67C68D4545C9}" dt="2023-11-10T21:46:22.909" v="2552" actId="207"/>
          <ac:spMkLst>
            <pc:docMk/>
            <pc:sldMk cId="670252987" sldId="258"/>
            <ac:spMk id="10" creationId="{2E49BB9E-F799-4480-9102-40C48A7967EA}"/>
          </ac:spMkLst>
        </pc:spChg>
        <pc:spChg chg="mod">
          <ac:chgData name="James Harper" userId="9f6d1c45048739e2" providerId="LiveId" clId="{812C7C39-3319-4636-A34A-67C68D4545C9}" dt="2023-11-10T21:46:22.909" v="2552" actId="207"/>
          <ac:spMkLst>
            <pc:docMk/>
            <pc:sldMk cId="670252987" sldId="258"/>
            <ac:spMk id="11" creationId="{6BFF8AC5-1E95-4C8A-8DD3-2AC8D222D5EC}"/>
          </ac:spMkLst>
        </pc:spChg>
        <pc:spChg chg="mod">
          <ac:chgData name="James Harper" userId="9f6d1c45048739e2" providerId="LiveId" clId="{812C7C39-3319-4636-A34A-67C68D4545C9}" dt="2023-11-10T21:46:22.909" v="2552" actId="207"/>
          <ac:spMkLst>
            <pc:docMk/>
            <pc:sldMk cId="670252987" sldId="258"/>
            <ac:spMk id="12" creationId="{C91D54B3-365C-4BE6-AC42-5095238876FA}"/>
          </ac:spMkLst>
        </pc:spChg>
        <pc:spChg chg="mod">
          <ac:chgData name="James Harper" userId="9f6d1c45048739e2" providerId="LiveId" clId="{812C7C39-3319-4636-A34A-67C68D4545C9}" dt="2023-11-10T21:46:22.909" v="2552" actId="207"/>
          <ac:spMkLst>
            <pc:docMk/>
            <pc:sldMk cId="670252987" sldId="258"/>
            <ac:spMk id="13" creationId="{8EB92242-264D-43D8-BF67-7AC0161CF031}"/>
          </ac:spMkLst>
        </pc:spChg>
        <pc:spChg chg="mod">
          <ac:chgData name="James Harper" userId="9f6d1c45048739e2" providerId="LiveId" clId="{812C7C39-3319-4636-A34A-67C68D4545C9}" dt="2023-11-10T21:46:22.909" v="2552" actId="207"/>
          <ac:spMkLst>
            <pc:docMk/>
            <pc:sldMk cId="670252987" sldId="258"/>
            <ac:spMk id="14" creationId="{92680250-A62F-41D1-8AC4-194302E45708}"/>
          </ac:spMkLst>
        </pc:spChg>
        <pc:spChg chg="mod">
          <ac:chgData name="James Harper" userId="9f6d1c45048739e2" providerId="LiveId" clId="{812C7C39-3319-4636-A34A-67C68D4545C9}" dt="2023-11-10T21:46:22.909" v="2552" actId="207"/>
          <ac:spMkLst>
            <pc:docMk/>
            <pc:sldMk cId="670252987" sldId="258"/>
            <ac:spMk id="15" creationId="{45E1FF3F-F962-41D7-A69E-D33CAE2084BB}"/>
          </ac:spMkLst>
        </pc:spChg>
        <pc:spChg chg="mod">
          <ac:chgData name="James Harper" userId="9f6d1c45048739e2" providerId="LiveId" clId="{812C7C39-3319-4636-A34A-67C68D4545C9}" dt="2023-11-10T21:46:22.909" v="2552" actId="207"/>
          <ac:spMkLst>
            <pc:docMk/>
            <pc:sldMk cId="670252987" sldId="258"/>
            <ac:spMk id="16" creationId="{81894B4E-161F-454D-A8D6-CAF756CCA98A}"/>
          </ac:spMkLst>
        </pc:spChg>
        <pc:spChg chg="mod">
          <ac:chgData name="James Harper" userId="9f6d1c45048739e2" providerId="LiveId" clId="{812C7C39-3319-4636-A34A-67C68D4545C9}" dt="2023-11-10T21:46:22.909" v="2552" actId="207"/>
          <ac:spMkLst>
            <pc:docMk/>
            <pc:sldMk cId="670252987" sldId="258"/>
            <ac:spMk id="17" creationId="{6CFB12AF-FE18-4CA6-BF5C-C8E54FC5215B}"/>
          </ac:spMkLst>
        </pc:spChg>
        <pc:spChg chg="mod">
          <ac:chgData name="James Harper" userId="9f6d1c45048739e2" providerId="LiveId" clId="{812C7C39-3319-4636-A34A-67C68D4545C9}" dt="2023-11-10T21:46:22.909" v="2552" actId="207"/>
          <ac:spMkLst>
            <pc:docMk/>
            <pc:sldMk cId="670252987" sldId="258"/>
            <ac:spMk id="18" creationId="{E7F56290-95D6-4350-AECE-AC4E2673BEDA}"/>
          </ac:spMkLst>
        </pc:spChg>
        <pc:spChg chg="mod">
          <ac:chgData name="James Harper" userId="9f6d1c45048739e2" providerId="LiveId" clId="{812C7C39-3319-4636-A34A-67C68D4545C9}" dt="2023-11-10T21:46:22.909" v="2552" actId="207"/>
          <ac:spMkLst>
            <pc:docMk/>
            <pc:sldMk cId="670252987" sldId="258"/>
            <ac:spMk id="19" creationId="{919A8B20-60D6-4B86-98E9-BBA444E4BF19}"/>
          </ac:spMkLst>
        </pc:spChg>
        <pc:spChg chg="mod">
          <ac:chgData name="James Harper" userId="9f6d1c45048739e2" providerId="LiveId" clId="{812C7C39-3319-4636-A34A-67C68D4545C9}" dt="2023-11-10T21:46:22.909" v="2552" actId="207"/>
          <ac:spMkLst>
            <pc:docMk/>
            <pc:sldMk cId="670252987" sldId="258"/>
            <ac:spMk id="20" creationId="{E94FCB82-C414-4FFF-AE78-D53E4F326A3E}"/>
          </ac:spMkLst>
        </pc:spChg>
        <pc:spChg chg="mod">
          <ac:chgData name="James Harper" userId="9f6d1c45048739e2" providerId="LiveId" clId="{812C7C39-3319-4636-A34A-67C68D4545C9}" dt="2023-11-10T21:46:22.909" v="2552" actId="207"/>
          <ac:spMkLst>
            <pc:docMk/>
            <pc:sldMk cId="670252987" sldId="258"/>
            <ac:spMk id="21" creationId="{45C96D01-F573-405B-83F3-F4C60018AD6D}"/>
          </ac:spMkLst>
        </pc:spChg>
        <pc:spChg chg="mod">
          <ac:chgData name="James Harper" userId="9f6d1c45048739e2" providerId="LiveId" clId="{812C7C39-3319-4636-A34A-67C68D4545C9}" dt="2023-11-10T21:46:22.909" v="2552" actId="207"/>
          <ac:spMkLst>
            <pc:docMk/>
            <pc:sldMk cId="670252987" sldId="258"/>
            <ac:spMk id="22" creationId="{004C5497-E285-4496-85FA-7A683994A13A}"/>
          </ac:spMkLst>
        </pc:spChg>
        <pc:spChg chg="mod">
          <ac:chgData name="James Harper" userId="9f6d1c45048739e2" providerId="LiveId" clId="{812C7C39-3319-4636-A34A-67C68D4545C9}" dt="2023-11-10T21:46:22.909" v="2552" actId="207"/>
          <ac:spMkLst>
            <pc:docMk/>
            <pc:sldMk cId="670252987" sldId="258"/>
            <ac:spMk id="23" creationId="{EDDE7A28-1F2F-47D7-84A5-89BDF6765846}"/>
          </ac:spMkLst>
        </pc:spChg>
        <pc:spChg chg="mod">
          <ac:chgData name="James Harper" userId="9f6d1c45048739e2" providerId="LiveId" clId="{812C7C39-3319-4636-A34A-67C68D4545C9}" dt="2023-11-10T21:46:22.909" v="2552" actId="207"/>
          <ac:spMkLst>
            <pc:docMk/>
            <pc:sldMk cId="670252987" sldId="258"/>
            <ac:spMk id="24" creationId="{CA833C70-3ED1-44D2-BE6E-5A345387D66B}"/>
          </ac:spMkLst>
        </pc:spChg>
        <pc:spChg chg="mod">
          <ac:chgData name="James Harper" userId="9f6d1c45048739e2" providerId="LiveId" clId="{812C7C39-3319-4636-A34A-67C68D4545C9}" dt="2023-11-10T21:46:22.909" v="2552" actId="207"/>
          <ac:spMkLst>
            <pc:docMk/>
            <pc:sldMk cId="670252987" sldId="258"/>
            <ac:spMk id="25" creationId="{004E070A-C547-40D3-9014-BE271C27CB7A}"/>
          </ac:spMkLst>
        </pc:spChg>
        <pc:spChg chg="mod">
          <ac:chgData name="James Harper" userId="9f6d1c45048739e2" providerId="LiveId" clId="{812C7C39-3319-4636-A34A-67C68D4545C9}" dt="2023-11-10T21:46:22.909" v="2552" actId="207"/>
          <ac:spMkLst>
            <pc:docMk/>
            <pc:sldMk cId="670252987" sldId="258"/>
            <ac:spMk id="26" creationId="{C088D0D6-1E5D-4EE0-9650-0AED5866603F}"/>
          </ac:spMkLst>
        </pc:spChg>
        <pc:spChg chg="mod">
          <ac:chgData name="James Harper" userId="9f6d1c45048739e2" providerId="LiveId" clId="{812C7C39-3319-4636-A34A-67C68D4545C9}" dt="2023-11-10T21:46:22.909" v="2552" actId="207"/>
          <ac:spMkLst>
            <pc:docMk/>
            <pc:sldMk cId="670252987" sldId="258"/>
            <ac:spMk id="27" creationId="{96CE6ABE-DD95-4800-9796-DB95B2B16CC5}"/>
          </ac:spMkLst>
        </pc:spChg>
        <pc:spChg chg="mod">
          <ac:chgData name="James Harper" userId="9f6d1c45048739e2" providerId="LiveId" clId="{812C7C39-3319-4636-A34A-67C68D4545C9}" dt="2023-11-10T21:46:22.909" v="2552" actId="207"/>
          <ac:spMkLst>
            <pc:docMk/>
            <pc:sldMk cId="670252987" sldId="258"/>
            <ac:spMk id="28" creationId="{443E9E52-CE3C-4DAA-8923-E89CF621D04A}"/>
          </ac:spMkLst>
        </pc:spChg>
        <pc:spChg chg="mod">
          <ac:chgData name="James Harper" userId="9f6d1c45048739e2" providerId="LiveId" clId="{812C7C39-3319-4636-A34A-67C68D4545C9}" dt="2023-11-10T21:46:22.909" v="2552" actId="207"/>
          <ac:spMkLst>
            <pc:docMk/>
            <pc:sldMk cId="670252987" sldId="258"/>
            <ac:spMk id="29" creationId="{3ED0E0D0-8918-4E11-845D-5C0477648CC8}"/>
          </ac:spMkLst>
        </pc:spChg>
        <pc:spChg chg="mod">
          <ac:chgData name="James Harper" userId="9f6d1c45048739e2" providerId="LiveId" clId="{812C7C39-3319-4636-A34A-67C68D4545C9}" dt="2023-11-10T21:46:22.909" v="2552" actId="207"/>
          <ac:spMkLst>
            <pc:docMk/>
            <pc:sldMk cId="670252987" sldId="258"/>
            <ac:spMk id="30" creationId="{51D61C2A-635C-4064-B9B9-F4D0D7F553E4}"/>
          </ac:spMkLst>
        </pc:spChg>
        <pc:spChg chg="mod">
          <ac:chgData name="James Harper" userId="9f6d1c45048739e2" providerId="LiveId" clId="{812C7C39-3319-4636-A34A-67C68D4545C9}" dt="2023-11-10T21:46:22.909" v="2552" actId="207"/>
          <ac:spMkLst>
            <pc:docMk/>
            <pc:sldMk cId="670252987" sldId="258"/>
            <ac:spMk id="31" creationId="{350B2F26-167D-4F5E-9C0D-2151BEBBE270}"/>
          </ac:spMkLst>
        </pc:spChg>
        <pc:spChg chg="mod">
          <ac:chgData name="James Harper" userId="9f6d1c45048739e2" providerId="LiveId" clId="{812C7C39-3319-4636-A34A-67C68D4545C9}" dt="2023-11-10T21:46:22.909" v="2552" actId="207"/>
          <ac:spMkLst>
            <pc:docMk/>
            <pc:sldMk cId="670252987" sldId="258"/>
            <ac:spMk id="32" creationId="{6492DC65-AA27-4E28-BFE1-E217A045D1D8}"/>
          </ac:spMkLst>
        </pc:spChg>
        <pc:spChg chg="mod">
          <ac:chgData name="James Harper" userId="9f6d1c45048739e2" providerId="LiveId" clId="{812C7C39-3319-4636-A34A-67C68D4545C9}" dt="2023-11-10T21:46:22.909" v="2552" actId="207"/>
          <ac:spMkLst>
            <pc:docMk/>
            <pc:sldMk cId="670252987" sldId="258"/>
            <ac:spMk id="33" creationId="{8F274E9B-8119-4049-98CB-67D2892923FD}"/>
          </ac:spMkLst>
        </pc:spChg>
        <pc:spChg chg="mod">
          <ac:chgData name="James Harper" userId="9f6d1c45048739e2" providerId="LiveId" clId="{812C7C39-3319-4636-A34A-67C68D4545C9}" dt="2023-11-10T21:47:01.926" v="2554" actId="207"/>
          <ac:spMkLst>
            <pc:docMk/>
            <pc:sldMk cId="670252987" sldId="258"/>
            <ac:spMk id="37" creationId="{54F0EBBA-ECA8-4126-BFC2-FADFFF964CAA}"/>
          </ac:spMkLst>
        </pc:spChg>
      </pc:sldChg>
      <pc:sldChg chg="addSp modSp mod">
        <pc:chgData name="James Harper" userId="9f6d1c45048739e2" providerId="LiveId" clId="{812C7C39-3319-4636-A34A-67C68D4545C9}" dt="2023-11-11T11:37:36.485" v="3052"/>
        <pc:sldMkLst>
          <pc:docMk/>
          <pc:sldMk cId="3562603132" sldId="507"/>
        </pc:sldMkLst>
        <pc:spChg chg="add mod">
          <ac:chgData name="James Harper" userId="9f6d1c45048739e2" providerId="LiveId" clId="{812C7C39-3319-4636-A34A-67C68D4545C9}" dt="2023-11-11T11:37:36.485" v="3052"/>
          <ac:spMkLst>
            <pc:docMk/>
            <pc:sldMk cId="3562603132" sldId="507"/>
            <ac:spMk id="4" creationId="{8FD67FF6-AE0D-D9AA-469D-E39F98389ED3}"/>
          </ac:spMkLst>
        </pc:spChg>
        <pc:spChg chg="mod">
          <ac:chgData name="James Harper" userId="9f6d1c45048739e2" providerId="LiveId" clId="{812C7C39-3319-4636-A34A-67C68D4545C9}" dt="2023-11-11T01:13:16.698" v="2701" actId="207"/>
          <ac:spMkLst>
            <pc:docMk/>
            <pc:sldMk cId="3562603132" sldId="507"/>
            <ac:spMk id="7" creationId="{212A425C-B826-491F-9346-A3F271C34FD4}"/>
          </ac:spMkLst>
        </pc:spChg>
        <pc:spChg chg="mod">
          <ac:chgData name="James Harper" userId="9f6d1c45048739e2" providerId="LiveId" clId="{812C7C39-3319-4636-A34A-67C68D4545C9}" dt="2023-11-10T17:10:41.842" v="7" actId="20577"/>
          <ac:spMkLst>
            <pc:docMk/>
            <pc:sldMk cId="3562603132" sldId="507"/>
            <ac:spMk id="8" creationId="{C82FE7D4-5E95-4FDF-8135-9B06ABD0A063}"/>
          </ac:spMkLst>
        </pc:spChg>
        <pc:picChg chg="mod">
          <ac:chgData name="James Harper" userId="9f6d1c45048739e2" providerId="LiveId" clId="{812C7C39-3319-4636-A34A-67C68D4545C9}" dt="2023-11-11T01:13:24.835" v="2702"/>
          <ac:picMkLst>
            <pc:docMk/>
            <pc:sldMk cId="3562603132" sldId="507"/>
            <ac:picMk id="3" creationId="{D91B3ECE-8EE2-BD08-0DC8-872E50E7C7AB}"/>
          </ac:picMkLst>
        </pc:picChg>
      </pc:sldChg>
      <pc:sldChg chg="addSp modSp">
        <pc:chgData name="James Harper" userId="9f6d1c45048739e2" providerId="LiveId" clId="{812C7C39-3319-4636-A34A-67C68D4545C9}" dt="2023-11-11T11:40:34.734" v="3090"/>
        <pc:sldMkLst>
          <pc:docMk/>
          <pc:sldMk cId="2744062796" sldId="546"/>
        </pc:sldMkLst>
        <pc:spChg chg="add mod">
          <ac:chgData name="James Harper" userId="9f6d1c45048739e2" providerId="LiveId" clId="{812C7C39-3319-4636-A34A-67C68D4545C9}" dt="2023-11-11T11:40:34.734" v="3090"/>
          <ac:spMkLst>
            <pc:docMk/>
            <pc:sldMk cId="2744062796" sldId="546"/>
            <ac:spMk id="3" creationId="{F2AC28BF-FC58-BA9F-8B06-03AB7B1A6541}"/>
          </ac:spMkLst>
        </pc:spChg>
      </pc:sldChg>
      <pc:sldChg chg="del">
        <pc:chgData name="James Harper" userId="9f6d1c45048739e2" providerId="LiveId" clId="{812C7C39-3319-4636-A34A-67C68D4545C9}" dt="2023-11-10T17:14:56.123" v="8" actId="47"/>
        <pc:sldMkLst>
          <pc:docMk/>
          <pc:sldMk cId="3623727450" sldId="547"/>
        </pc:sldMkLst>
      </pc:sldChg>
      <pc:sldChg chg="addSp delSp modSp mod ord">
        <pc:chgData name="James Harper" userId="9f6d1c45048739e2" providerId="LiveId" clId="{812C7C39-3319-4636-A34A-67C68D4545C9}" dt="2023-11-11T12:03:20.243" v="3200" actId="166"/>
        <pc:sldMkLst>
          <pc:docMk/>
          <pc:sldMk cId="3486219923" sldId="571"/>
        </pc:sldMkLst>
        <pc:spChg chg="mod">
          <ac:chgData name="James Harper" userId="9f6d1c45048739e2" providerId="LiveId" clId="{812C7C39-3319-4636-A34A-67C68D4545C9}" dt="2023-11-11T01:06:20.964" v="2665" actId="207"/>
          <ac:spMkLst>
            <pc:docMk/>
            <pc:sldMk cId="3486219923" sldId="571"/>
            <ac:spMk id="4" creationId="{A42D0EE5-0A88-29A4-1FE6-E53F354B0616}"/>
          </ac:spMkLst>
        </pc:spChg>
        <pc:spChg chg="add mod ord">
          <ac:chgData name="James Harper" userId="9f6d1c45048739e2" providerId="LiveId" clId="{812C7C39-3319-4636-A34A-67C68D4545C9}" dt="2023-11-11T12:03:20.243" v="3200" actId="166"/>
          <ac:spMkLst>
            <pc:docMk/>
            <pc:sldMk cId="3486219923" sldId="571"/>
            <ac:spMk id="5" creationId="{238C0403-8BD0-C6EF-3BAC-F1CB0D93DD4A}"/>
          </ac:spMkLst>
        </pc:spChg>
        <pc:spChg chg="mod">
          <ac:chgData name="James Harper" userId="9f6d1c45048739e2" providerId="LiveId" clId="{812C7C39-3319-4636-A34A-67C68D4545C9}" dt="2023-11-11T11:25:46.354" v="2982" actId="20577"/>
          <ac:spMkLst>
            <pc:docMk/>
            <pc:sldMk cId="3486219923" sldId="571"/>
            <ac:spMk id="10" creationId="{7F7E5150-68F5-B156-A91C-9EF773041687}"/>
          </ac:spMkLst>
        </pc:spChg>
        <pc:picChg chg="add del mod ord">
          <ac:chgData name="James Harper" userId="9f6d1c45048739e2" providerId="LiveId" clId="{812C7C39-3319-4636-A34A-67C68D4545C9}" dt="2023-11-11T12:03:14.384" v="3199" actId="478"/>
          <ac:picMkLst>
            <pc:docMk/>
            <pc:sldMk cId="3486219923" sldId="571"/>
            <ac:picMk id="2" creationId="{61131D48-5001-ED8B-181A-342A5120D718}"/>
          </ac:picMkLst>
        </pc:picChg>
        <pc:picChg chg="add mod ord">
          <ac:chgData name="James Harper" userId="9f6d1c45048739e2" providerId="LiveId" clId="{812C7C39-3319-4636-A34A-67C68D4545C9}" dt="2023-11-11T11:18:13.636" v="2926" actId="167"/>
          <ac:picMkLst>
            <pc:docMk/>
            <pc:sldMk cId="3486219923" sldId="571"/>
            <ac:picMk id="3" creationId="{482F0BF3-6681-6051-EF79-A7F5724D15FC}"/>
          </ac:picMkLst>
        </pc:picChg>
        <pc:picChg chg="del">
          <ac:chgData name="James Harper" userId="9f6d1c45048739e2" providerId="LiveId" clId="{812C7C39-3319-4636-A34A-67C68D4545C9}" dt="2023-11-11T11:17:13.653" v="2902" actId="478"/>
          <ac:picMkLst>
            <pc:docMk/>
            <pc:sldMk cId="3486219923" sldId="571"/>
            <ac:picMk id="5" creationId="{21578628-8E6E-89E8-729F-E65C6A992B26}"/>
          </ac:picMkLst>
        </pc:picChg>
        <pc:picChg chg="add mod ord">
          <ac:chgData name="James Harper" userId="9f6d1c45048739e2" providerId="LiveId" clId="{812C7C39-3319-4636-A34A-67C68D4545C9}" dt="2023-11-11T11:19:50.210" v="2959" actId="167"/>
          <ac:picMkLst>
            <pc:docMk/>
            <pc:sldMk cId="3486219923" sldId="571"/>
            <ac:picMk id="6" creationId="{80D9D092-4718-D0B0-95D0-22DBDB05FFBE}"/>
          </ac:picMkLst>
        </pc:picChg>
        <pc:picChg chg="add mod ord">
          <ac:chgData name="James Harper" userId="9f6d1c45048739e2" providerId="LiveId" clId="{812C7C39-3319-4636-A34A-67C68D4545C9}" dt="2023-11-11T12:03:02.249" v="3197" actId="167"/>
          <ac:picMkLst>
            <pc:docMk/>
            <pc:sldMk cId="3486219923" sldId="571"/>
            <ac:picMk id="9" creationId="{26546A09-DE42-4D16-B7EA-BDBDC8840563}"/>
          </ac:picMkLst>
        </pc:picChg>
        <pc:picChg chg="del">
          <ac:chgData name="James Harper" userId="9f6d1c45048739e2" providerId="LiveId" clId="{812C7C39-3319-4636-A34A-67C68D4545C9}" dt="2023-11-11T11:18:14.927" v="2927" actId="478"/>
          <ac:picMkLst>
            <pc:docMk/>
            <pc:sldMk cId="3486219923" sldId="571"/>
            <ac:picMk id="9" creationId="{292DBE78-4FE2-71E9-A6AF-EEEADD711E51}"/>
          </ac:picMkLst>
        </pc:picChg>
        <pc:picChg chg="del">
          <ac:chgData name="James Harper" userId="9f6d1c45048739e2" providerId="LiveId" clId="{812C7C39-3319-4636-A34A-67C68D4545C9}" dt="2023-11-11T11:19:51.519" v="2960" actId="478"/>
          <ac:picMkLst>
            <pc:docMk/>
            <pc:sldMk cId="3486219923" sldId="571"/>
            <ac:picMk id="13" creationId="{54773C4A-BDFD-DC4F-8613-28AC3D72B7C9}"/>
          </ac:picMkLst>
        </pc:picChg>
      </pc:sldChg>
      <pc:sldChg chg="addSp delSp modSp del mod ord">
        <pc:chgData name="James Harper" userId="9f6d1c45048739e2" providerId="LiveId" clId="{812C7C39-3319-4636-A34A-67C68D4545C9}" dt="2023-11-10T21:43:59.068" v="2549" actId="47"/>
        <pc:sldMkLst>
          <pc:docMk/>
          <pc:sldMk cId="2298216510" sldId="572"/>
        </pc:sldMkLst>
        <pc:picChg chg="add del mod modCrop">
          <ac:chgData name="James Harper" userId="9f6d1c45048739e2" providerId="LiveId" clId="{812C7C39-3319-4636-A34A-67C68D4545C9}" dt="2023-11-10T21:17:08.179" v="2104" actId="21"/>
          <ac:picMkLst>
            <pc:docMk/>
            <pc:sldMk cId="2298216510" sldId="572"/>
            <ac:picMk id="3" creationId="{44DE3512-8123-2BA4-398E-5997C7BF6E0D}"/>
          </ac:picMkLst>
        </pc:picChg>
        <pc:picChg chg="add del mod modCrop">
          <ac:chgData name="James Harper" userId="9f6d1c45048739e2" providerId="LiveId" clId="{812C7C39-3319-4636-A34A-67C68D4545C9}" dt="2023-11-10T21:20:27.918" v="2204" actId="21"/>
          <ac:picMkLst>
            <pc:docMk/>
            <pc:sldMk cId="2298216510" sldId="572"/>
            <ac:picMk id="5" creationId="{73B0994F-1ADE-730B-4DAC-56D3945EB705}"/>
          </ac:picMkLst>
        </pc:picChg>
        <pc:picChg chg="add del mod modCrop">
          <ac:chgData name="James Harper" userId="9f6d1c45048739e2" providerId="LiveId" clId="{812C7C39-3319-4636-A34A-67C68D4545C9}" dt="2023-11-10T21:24:58.212" v="2326" actId="21"/>
          <ac:picMkLst>
            <pc:docMk/>
            <pc:sldMk cId="2298216510" sldId="572"/>
            <ac:picMk id="7" creationId="{396F7529-ED72-EDEE-5B2C-7B61D0EAA982}"/>
          </ac:picMkLst>
        </pc:picChg>
        <pc:picChg chg="add del mod modCrop">
          <ac:chgData name="James Harper" userId="9f6d1c45048739e2" providerId="LiveId" clId="{812C7C39-3319-4636-A34A-67C68D4545C9}" dt="2023-11-10T21:30:53.003" v="2480" actId="21"/>
          <ac:picMkLst>
            <pc:docMk/>
            <pc:sldMk cId="2298216510" sldId="572"/>
            <ac:picMk id="9" creationId="{E21FF60E-52B1-0805-788C-E45F6CE04D03}"/>
          </ac:picMkLst>
        </pc:picChg>
      </pc:sldChg>
      <pc:sldChg chg="addSp modSp">
        <pc:chgData name="James Harper" userId="9f6d1c45048739e2" providerId="LiveId" clId="{812C7C39-3319-4636-A34A-67C68D4545C9}" dt="2023-11-11T11:38:42.735" v="3057"/>
        <pc:sldMkLst>
          <pc:docMk/>
          <pc:sldMk cId="3660589858" sldId="573"/>
        </pc:sldMkLst>
        <pc:spChg chg="add mod">
          <ac:chgData name="James Harper" userId="9f6d1c45048739e2" providerId="LiveId" clId="{812C7C39-3319-4636-A34A-67C68D4545C9}" dt="2023-11-11T11:38:42.735" v="3057"/>
          <ac:spMkLst>
            <pc:docMk/>
            <pc:sldMk cId="3660589858" sldId="573"/>
            <ac:spMk id="3" creationId="{CE774C4B-5551-D5FF-2A82-705BE9461DA5}"/>
          </ac:spMkLst>
        </pc:spChg>
      </pc:sldChg>
      <pc:sldChg chg="addSp delSp modSp del mod ord">
        <pc:chgData name="James Harper" userId="9f6d1c45048739e2" providerId="LiveId" clId="{812C7C39-3319-4636-A34A-67C68D4545C9}" dt="2023-11-10T21:43:57.853" v="2548" actId="47"/>
        <pc:sldMkLst>
          <pc:docMk/>
          <pc:sldMk cId="1455679231" sldId="574"/>
        </pc:sldMkLst>
        <pc:picChg chg="add del mod modCrop">
          <ac:chgData name="James Harper" userId="9f6d1c45048739e2" providerId="LiveId" clId="{812C7C39-3319-4636-A34A-67C68D4545C9}" dt="2023-11-10T17:45:46.215" v="17" actId="21"/>
          <ac:picMkLst>
            <pc:docMk/>
            <pc:sldMk cId="1455679231" sldId="574"/>
            <ac:picMk id="3" creationId="{4FCE0890-9D69-9E7A-3053-07D398D47371}"/>
          </ac:picMkLst>
        </pc:picChg>
        <pc:picChg chg="add del mod modCrop">
          <ac:chgData name="James Harper" userId="9f6d1c45048739e2" providerId="LiveId" clId="{812C7C39-3319-4636-A34A-67C68D4545C9}" dt="2023-11-10T17:51:09.372" v="163" actId="21"/>
          <ac:picMkLst>
            <pc:docMk/>
            <pc:sldMk cId="1455679231" sldId="574"/>
            <ac:picMk id="5" creationId="{B6C31C99-C123-F8CD-5BCE-42A4AEFA1253}"/>
          </ac:picMkLst>
        </pc:picChg>
        <pc:picChg chg="add del mod modCrop">
          <ac:chgData name="James Harper" userId="9f6d1c45048739e2" providerId="LiveId" clId="{812C7C39-3319-4636-A34A-67C68D4545C9}" dt="2023-11-10T20:26:02.078" v="1310" actId="21"/>
          <ac:picMkLst>
            <pc:docMk/>
            <pc:sldMk cId="1455679231" sldId="574"/>
            <ac:picMk id="7" creationId="{E953B58D-D902-8F0E-9856-3FB0DF1438E5}"/>
          </ac:picMkLst>
        </pc:picChg>
        <pc:picChg chg="add del mod modCrop">
          <ac:chgData name="James Harper" userId="9f6d1c45048739e2" providerId="LiveId" clId="{812C7C39-3319-4636-A34A-67C68D4545C9}" dt="2023-11-10T20:49:46.615" v="1385" actId="21"/>
          <ac:picMkLst>
            <pc:docMk/>
            <pc:sldMk cId="1455679231" sldId="574"/>
            <ac:picMk id="9" creationId="{891D0780-EDB3-63A4-F41F-D667A90BCD2B}"/>
          </ac:picMkLst>
        </pc:picChg>
        <pc:picChg chg="add del mod modCrop">
          <ac:chgData name="James Harper" userId="9f6d1c45048739e2" providerId="LiveId" clId="{812C7C39-3319-4636-A34A-67C68D4545C9}" dt="2023-11-10T20:55:57.184" v="1569" actId="21"/>
          <ac:picMkLst>
            <pc:docMk/>
            <pc:sldMk cId="1455679231" sldId="574"/>
            <ac:picMk id="11" creationId="{1F1CB02B-1738-FB4E-28EA-D171901FBBB5}"/>
          </ac:picMkLst>
        </pc:picChg>
        <pc:picChg chg="add del mod modCrop">
          <ac:chgData name="James Harper" userId="9f6d1c45048739e2" providerId="LiveId" clId="{812C7C39-3319-4636-A34A-67C68D4545C9}" dt="2023-11-10T21:03:56.791" v="1708" actId="21"/>
          <ac:picMkLst>
            <pc:docMk/>
            <pc:sldMk cId="1455679231" sldId="574"/>
            <ac:picMk id="13" creationId="{81991867-7177-BE3E-D5BF-4188D917FF93}"/>
          </ac:picMkLst>
        </pc:picChg>
        <pc:picChg chg="add del mod modCrop">
          <ac:chgData name="James Harper" userId="9f6d1c45048739e2" providerId="LiveId" clId="{812C7C39-3319-4636-A34A-67C68D4545C9}" dt="2023-11-10T21:10:36.295" v="1962" actId="21"/>
          <ac:picMkLst>
            <pc:docMk/>
            <pc:sldMk cId="1455679231" sldId="574"/>
            <ac:picMk id="15" creationId="{720ECC2A-8FF5-4E46-408C-E9446E116DB1}"/>
          </ac:picMkLst>
        </pc:picChg>
      </pc:sldChg>
      <pc:sldChg chg="addSp modSp">
        <pc:chgData name="James Harper" userId="9f6d1c45048739e2" providerId="LiveId" clId="{812C7C39-3319-4636-A34A-67C68D4545C9}" dt="2023-11-11T11:40:56.733" v="3092"/>
        <pc:sldMkLst>
          <pc:docMk/>
          <pc:sldMk cId="2108982739" sldId="575"/>
        </pc:sldMkLst>
        <pc:spChg chg="add mod">
          <ac:chgData name="James Harper" userId="9f6d1c45048739e2" providerId="LiveId" clId="{812C7C39-3319-4636-A34A-67C68D4545C9}" dt="2023-11-11T11:40:56.733" v="3092"/>
          <ac:spMkLst>
            <pc:docMk/>
            <pc:sldMk cId="2108982739" sldId="575"/>
            <ac:spMk id="2" creationId="{78D8349F-79F8-DC97-333A-8F8A1A899A9C}"/>
          </ac:spMkLst>
        </pc:spChg>
      </pc:sldChg>
      <pc:sldChg chg="addSp modSp">
        <pc:chgData name="James Harper" userId="9f6d1c45048739e2" providerId="LiveId" clId="{812C7C39-3319-4636-A34A-67C68D4545C9}" dt="2023-11-11T11:38:47.435" v="3058"/>
        <pc:sldMkLst>
          <pc:docMk/>
          <pc:sldMk cId="91363324" sldId="576"/>
        </pc:sldMkLst>
        <pc:spChg chg="add mod">
          <ac:chgData name="James Harper" userId="9f6d1c45048739e2" providerId="LiveId" clId="{812C7C39-3319-4636-A34A-67C68D4545C9}" dt="2023-11-11T11:38:47.435" v="3058"/>
          <ac:spMkLst>
            <pc:docMk/>
            <pc:sldMk cId="91363324" sldId="576"/>
            <ac:spMk id="2" creationId="{50F839CC-B8F7-AD8B-4F23-80CA3BAD617B}"/>
          </ac:spMkLst>
        </pc:spChg>
      </pc:sldChg>
      <pc:sldChg chg="addSp modSp">
        <pc:chgData name="James Harper" userId="9f6d1c45048739e2" providerId="LiveId" clId="{812C7C39-3319-4636-A34A-67C68D4545C9}" dt="2023-11-11T11:41:10.753" v="3094"/>
        <pc:sldMkLst>
          <pc:docMk/>
          <pc:sldMk cId="1155997062" sldId="577"/>
        </pc:sldMkLst>
        <pc:spChg chg="add mod">
          <ac:chgData name="James Harper" userId="9f6d1c45048739e2" providerId="LiveId" clId="{812C7C39-3319-4636-A34A-67C68D4545C9}" dt="2023-11-11T11:41:10.753" v="3094"/>
          <ac:spMkLst>
            <pc:docMk/>
            <pc:sldMk cId="1155997062" sldId="577"/>
            <ac:spMk id="3" creationId="{57085652-1852-A0DE-1B67-F0080363E623}"/>
          </ac:spMkLst>
        </pc:spChg>
      </pc:sldChg>
      <pc:sldChg chg="addSp modSp">
        <pc:chgData name="James Harper" userId="9f6d1c45048739e2" providerId="LiveId" clId="{812C7C39-3319-4636-A34A-67C68D4545C9}" dt="2023-11-11T11:38:50.319" v="3059"/>
        <pc:sldMkLst>
          <pc:docMk/>
          <pc:sldMk cId="169529480" sldId="578"/>
        </pc:sldMkLst>
        <pc:spChg chg="add mod">
          <ac:chgData name="James Harper" userId="9f6d1c45048739e2" providerId="LiveId" clId="{812C7C39-3319-4636-A34A-67C68D4545C9}" dt="2023-11-11T11:38:50.319" v="3059"/>
          <ac:spMkLst>
            <pc:docMk/>
            <pc:sldMk cId="169529480" sldId="578"/>
            <ac:spMk id="3" creationId="{34CFC3E3-BF15-884B-3561-412D987D432A}"/>
          </ac:spMkLst>
        </pc:spChg>
      </pc:sldChg>
      <pc:sldChg chg="addSp modSp">
        <pc:chgData name="James Harper" userId="9f6d1c45048739e2" providerId="LiveId" clId="{812C7C39-3319-4636-A34A-67C68D4545C9}" dt="2023-11-11T11:41:23.919" v="3096"/>
        <pc:sldMkLst>
          <pc:docMk/>
          <pc:sldMk cId="755429330" sldId="579"/>
        </pc:sldMkLst>
        <pc:spChg chg="add mod">
          <ac:chgData name="James Harper" userId="9f6d1c45048739e2" providerId="LiveId" clId="{812C7C39-3319-4636-A34A-67C68D4545C9}" dt="2023-11-11T11:41:23.919" v="3096"/>
          <ac:spMkLst>
            <pc:docMk/>
            <pc:sldMk cId="755429330" sldId="579"/>
            <ac:spMk id="3" creationId="{4DD4E6DF-9D32-EF34-15D9-62A83EC8DC6F}"/>
          </ac:spMkLst>
        </pc:spChg>
      </pc:sldChg>
      <pc:sldChg chg="addSp modSp">
        <pc:chgData name="James Harper" userId="9f6d1c45048739e2" providerId="LiveId" clId="{812C7C39-3319-4636-A34A-67C68D4545C9}" dt="2023-11-11T11:38:52.866" v="3060"/>
        <pc:sldMkLst>
          <pc:docMk/>
          <pc:sldMk cId="516121825" sldId="580"/>
        </pc:sldMkLst>
        <pc:spChg chg="add mod">
          <ac:chgData name="James Harper" userId="9f6d1c45048739e2" providerId="LiveId" clId="{812C7C39-3319-4636-A34A-67C68D4545C9}" dt="2023-11-11T11:38:52.866" v="3060"/>
          <ac:spMkLst>
            <pc:docMk/>
            <pc:sldMk cId="516121825" sldId="580"/>
            <ac:spMk id="3" creationId="{92FF7A2A-18FE-20AF-F4F4-06D97CF1FB85}"/>
          </ac:spMkLst>
        </pc:spChg>
      </pc:sldChg>
      <pc:sldChg chg="addSp modSp">
        <pc:chgData name="James Harper" userId="9f6d1c45048739e2" providerId="LiveId" clId="{812C7C39-3319-4636-A34A-67C68D4545C9}" dt="2023-11-11T11:41:39.598" v="3098"/>
        <pc:sldMkLst>
          <pc:docMk/>
          <pc:sldMk cId="1866051260" sldId="581"/>
        </pc:sldMkLst>
        <pc:spChg chg="add mod">
          <ac:chgData name="James Harper" userId="9f6d1c45048739e2" providerId="LiveId" clId="{812C7C39-3319-4636-A34A-67C68D4545C9}" dt="2023-11-11T11:41:39.598" v="3098"/>
          <ac:spMkLst>
            <pc:docMk/>
            <pc:sldMk cId="1866051260" sldId="581"/>
            <ac:spMk id="2" creationId="{4C682819-6BBF-445E-C2C2-5B9279D4D253}"/>
          </ac:spMkLst>
        </pc:spChg>
      </pc:sldChg>
      <pc:sldChg chg="addSp modSp">
        <pc:chgData name="James Harper" userId="9f6d1c45048739e2" providerId="LiveId" clId="{812C7C39-3319-4636-A34A-67C68D4545C9}" dt="2023-11-11T11:38:54.567" v="3061"/>
        <pc:sldMkLst>
          <pc:docMk/>
          <pc:sldMk cId="1909082169" sldId="582"/>
        </pc:sldMkLst>
        <pc:spChg chg="add mod">
          <ac:chgData name="James Harper" userId="9f6d1c45048739e2" providerId="LiveId" clId="{812C7C39-3319-4636-A34A-67C68D4545C9}" dt="2023-11-11T11:38:54.567" v="3061"/>
          <ac:spMkLst>
            <pc:docMk/>
            <pc:sldMk cId="1909082169" sldId="582"/>
            <ac:spMk id="2" creationId="{9B32038C-7B75-E43F-F8CF-4B1A24A1B8B3}"/>
          </ac:spMkLst>
        </pc:spChg>
      </pc:sldChg>
      <pc:sldChg chg="addSp modSp">
        <pc:chgData name="James Harper" userId="9f6d1c45048739e2" providerId="LiveId" clId="{812C7C39-3319-4636-A34A-67C68D4545C9}" dt="2023-11-11T11:41:56.023" v="3100"/>
        <pc:sldMkLst>
          <pc:docMk/>
          <pc:sldMk cId="752823525" sldId="583"/>
        </pc:sldMkLst>
        <pc:spChg chg="add mod">
          <ac:chgData name="James Harper" userId="9f6d1c45048739e2" providerId="LiveId" clId="{812C7C39-3319-4636-A34A-67C68D4545C9}" dt="2023-11-11T11:41:56.023" v="3100"/>
          <ac:spMkLst>
            <pc:docMk/>
            <pc:sldMk cId="752823525" sldId="583"/>
            <ac:spMk id="2" creationId="{6454B09E-2879-8C38-EBAE-BCDEAA6B208D}"/>
          </ac:spMkLst>
        </pc:spChg>
      </pc:sldChg>
      <pc:sldChg chg="addSp modSp">
        <pc:chgData name="James Harper" userId="9f6d1c45048739e2" providerId="LiveId" clId="{812C7C39-3319-4636-A34A-67C68D4545C9}" dt="2023-11-11T11:38:56.335" v="3062"/>
        <pc:sldMkLst>
          <pc:docMk/>
          <pc:sldMk cId="533380770" sldId="584"/>
        </pc:sldMkLst>
        <pc:spChg chg="add mod">
          <ac:chgData name="James Harper" userId="9f6d1c45048739e2" providerId="LiveId" clId="{812C7C39-3319-4636-A34A-67C68D4545C9}" dt="2023-11-11T11:38:56.335" v="3062"/>
          <ac:spMkLst>
            <pc:docMk/>
            <pc:sldMk cId="533380770" sldId="584"/>
            <ac:spMk id="2" creationId="{AEC1D19F-78C9-1D98-8780-BDD923D7AE48}"/>
          </ac:spMkLst>
        </pc:spChg>
      </pc:sldChg>
      <pc:sldChg chg="addSp delSp modSp mod delAnim modAnim">
        <pc:chgData name="James Harper" userId="9f6d1c45048739e2" providerId="LiveId" clId="{812C7C39-3319-4636-A34A-67C68D4545C9}" dt="2023-11-11T12:42:33.780" v="3224" actId="167"/>
        <pc:sldMkLst>
          <pc:docMk/>
          <pc:sldMk cId="2630474731" sldId="585"/>
        </pc:sldMkLst>
        <pc:spChg chg="add mod">
          <ac:chgData name="James Harper" userId="9f6d1c45048739e2" providerId="LiveId" clId="{812C7C39-3319-4636-A34A-67C68D4545C9}" dt="2023-11-11T11:42:54.670" v="3105"/>
          <ac:spMkLst>
            <pc:docMk/>
            <pc:sldMk cId="2630474731" sldId="585"/>
            <ac:spMk id="3" creationId="{BF3150A3-754B-DC29-BF3D-A264EEC83A4D}"/>
          </ac:spMkLst>
        </pc:spChg>
        <pc:spChg chg="add mod ord">
          <ac:chgData name="James Harper" userId="9f6d1c45048739e2" providerId="LiveId" clId="{812C7C39-3319-4636-A34A-67C68D4545C9}" dt="2023-11-11T12:42:33.780" v="3224" actId="167"/>
          <ac:spMkLst>
            <pc:docMk/>
            <pc:sldMk cId="2630474731" sldId="585"/>
            <ac:spMk id="6" creationId="{4BA740DA-16FC-8796-DAC7-55CC6B965A85}"/>
          </ac:spMkLst>
        </pc:spChg>
        <pc:spChg chg="del">
          <ac:chgData name="James Harper" userId="9f6d1c45048739e2" providerId="LiveId" clId="{812C7C39-3319-4636-A34A-67C68D4545C9}" dt="2023-11-11T12:42:08.351" v="3211" actId="478"/>
          <ac:spMkLst>
            <pc:docMk/>
            <pc:sldMk cId="2630474731" sldId="585"/>
            <ac:spMk id="9" creationId="{D440743D-C638-4214-832B-9C75AD396984}"/>
          </ac:spMkLst>
        </pc:spChg>
      </pc:sldChg>
      <pc:sldChg chg="addSp delSp modSp mod">
        <pc:chgData name="James Harper" userId="9f6d1c45048739e2" providerId="LiveId" clId="{812C7C39-3319-4636-A34A-67C68D4545C9}" dt="2023-11-11T12:41:03.297" v="3203" actId="167"/>
        <pc:sldMkLst>
          <pc:docMk/>
          <pc:sldMk cId="469782969" sldId="586"/>
        </pc:sldMkLst>
        <pc:spChg chg="add del mod">
          <ac:chgData name="James Harper" userId="9f6d1c45048739e2" providerId="LiveId" clId="{812C7C39-3319-4636-A34A-67C68D4545C9}" dt="2023-11-11T11:39:14.588" v="3064" actId="21"/>
          <ac:spMkLst>
            <pc:docMk/>
            <pc:sldMk cId="469782969" sldId="586"/>
            <ac:spMk id="3" creationId="{38E88AAF-951B-98DA-C4A7-43CB6021428C}"/>
          </ac:spMkLst>
        </pc:spChg>
        <pc:spChg chg="add mod">
          <ac:chgData name="James Harper" userId="9f6d1c45048739e2" providerId="LiveId" clId="{812C7C39-3319-4636-A34A-67C68D4545C9}" dt="2023-11-11T11:42:33.809" v="3104"/>
          <ac:spMkLst>
            <pc:docMk/>
            <pc:sldMk cId="469782969" sldId="586"/>
            <ac:spMk id="6" creationId="{F791A6C4-A44E-285B-1EFF-38CBFCCE47C5}"/>
          </ac:spMkLst>
        </pc:spChg>
        <pc:spChg chg="mod ord">
          <ac:chgData name="James Harper" userId="9f6d1c45048739e2" providerId="LiveId" clId="{812C7C39-3319-4636-A34A-67C68D4545C9}" dt="2023-11-11T12:41:03.297" v="3203" actId="167"/>
          <ac:spMkLst>
            <pc:docMk/>
            <pc:sldMk cId="469782969" sldId="586"/>
            <ac:spMk id="9" creationId="{D440743D-C638-4214-832B-9C75AD396984}"/>
          </ac:spMkLst>
        </pc:spChg>
      </pc:sldChg>
      <pc:sldChg chg="addSp delSp modSp mod">
        <pc:chgData name="James Harper" userId="9f6d1c45048739e2" providerId="LiveId" clId="{812C7C39-3319-4636-A34A-67C68D4545C9}" dt="2023-11-11T12:41:59.013" v="3210" actId="167"/>
        <pc:sldMkLst>
          <pc:docMk/>
          <pc:sldMk cId="1664420215" sldId="587"/>
        </pc:sldMkLst>
        <pc:spChg chg="add mod">
          <ac:chgData name="James Harper" userId="9f6d1c45048739e2" providerId="LiveId" clId="{812C7C39-3319-4636-A34A-67C68D4545C9}" dt="2023-11-11T11:39:19.518" v="3065"/>
          <ac:spMkLst>
            <pc:docMk/>
            <pc:sldMk cId="1664420215" sldId="587"/>
            <ac:spMk id="3" creationId="{0603E1D3-FDF4-547D-E940-080CC81C65CE}"/>
          </ac:spMkLst>
        </pc:spChg>
        <pc:spChg chg="add del mod">
          <ac:chgData name="James Harper" userId="9f6d1c45048739e2" providerId="LiveId" clId="{812C7C39-3319-4636-A34A-67C68D4545C9}" dt="2023-11-11T12:41:23.750" v="3206"/>
          <ac:spMkLst>
            <pc:docMk/>
            <pc:sldMk cId="1664420215" sldId="587"/>
            <ac:spMk id="8" creationId="{E14B216A-A143-A474-5680-CD43D0D9EBB6}"/>
          </ac:spMkLst>
        </pc:spChg>
        <pc:spChg chg="add del">
          <ac:chgData name="James Harper" userId="9f6d1c45048739e2" providerId="LiveId" clId="{812C7C39-3319-4636-A34A-67C68D4545C9}" dt="2023-11-11T12:41:43.365" v="3208" actId="478"/>
          <ac:spMkLst>
            <pc:docMk/>
            <pc:sldMk cId="1664420215" sldId="587"/>
            <ac:spMk id="9" creationId="{D440743D-C638-4214-832B-9C75AD396984}"/>
          </ac:spMkLst>
        </pc:spChg>
        <pc:spChg chg="add mod ord">
          <ac:chgData name="James Harper" userId="9f6d1c45048739e2" providerId="LiveId" clId="{812C7C39-3319-4636-A34A-67C68D4545C9}" dt="2023-11-11T12:41:59.013" v="3210" actId="167"/>
          <ac:spMkLst>
            <pc:docMk/>
            <pc:sldMk cId="1664420215" sldId="587"/>
            <ac:spMk id="10" creationId="{2919AD8D-DBEE-2644-D139-8AD1911C6117}"/>
          </ac:spMkLst>
        </pc:spChg>
      </pc:sldChg>
      <pc:sldChg chg="addSp modSp">
        <pc:chgData name="James Harper" userId="9f6d1c45048739e2" providerId="LiveId" clId="{812C7C39-3319-4636-A34A-67C68D4545C9}" dt="2023-11-11T11:43:26.289" v="3107"/>
        <pc:sldMkLst>
          <pc:docMk/>
          <pc:sldMk cId="1325900069" sldId="588"/>
        </pc:sldMkLst>
        <pc:spChg chg="add mod">
          <ac:chgData name="James Harper" userId="9f6d1c45048739e2" providerId="LiveId" clId="{812C7C39-3319-4636-A34A-67C68D4545C9}" dt="2023-11-11T11:43:26.289" v="3107"/>
          <ac:spMkLst>
            <pc:docMk/>
            <pc:sldMk cId="1325900069" sldId="588"/>
            <ac:spMk id="2" creationId="{E169217C-DD3B-2902-71F1-7C06D28CC98E}"/>
          </ac:spMkLst>
        </pc:spChg>
      </pc:sldChg>
      <pc:sldChg chg="addSp modSp">
        <pc:chgData name="James Harper" userId="9f6d1c45048739e2" providerId="LiveId" clId="{812C7C39-3319-4636-A34A-67C68D4545C9}" dt="2023-11-11T11:43:48.300" v="3109"/>
        <pc:sldMkLst>
          <pc:docMk/>
          <pc:sldMk cId="3694309226" sldId="589"/>
        </pc:sldMkLst>
        <pc:spChg chg="add mod">
          <ac:chgData name="James Harper" userId="9f6d1c45048739e2" providerId="LiveId" clId="{812C7C39-3319-4636-A34A-67C68D4545C9}" dt="2023-11-11T11:43:48.300" v="3109"/>
          <ac:spMkLst>
            <pc:docMk/>
            <pc:sldMk cId="3694309226" sldId="589"/>
            <ac:spMk id="2" creationId="{CC85B970-BA2F-E2A1-3697-007CF7FBCDB2}"/>
          </ac:spMkLst>
        </pc:spChg>
      </pc:sldChg>
      <pc:sldChg chg="addSp modSp mod">
        <pc:chgData name="James Harper" userId="9f6d1c45048739e2" providerId="LiveId" clId="{812C7C39-3319-4636-A34A-67C68D4545C9}" dt="2023-11-11T12:43:19.315" v="3227" actId="166"/>
        <pc:sldMkLst>
          <pc:docMk/>
          <pc:sldMk cId="3990599878" sldId="590"/>
        </pc:sldMkLst>
        <pc:spChg chg="mod ord">
          <ac:chgData name="James Harper" userId="9f6d1c45048739e2" providerId="LiveId" clId="{812C7C39-3319-4636-A34A-67C68D4545C9}" dt="2023-11-11T12:43:11.649" v="3226" actId="20577"/>
          <ac:spMkLst>
            <pc:docMk/>
            <pc:sldMk cId="3990599878" sldId="590"/>
            <ac:spMk id="2" creationId="{E0236B29-486D-78D1-FEDB-869EA3D89F34}"/>
          </ac:spMkLst>
        </pc:spChg>
        <pc:spChg chg="add mod ord">
          <ac:chgData name="James Harper" userId="9f6d1c45048739e2" providerId="LiveId" clId="{812C7C39-3319-4636-A34A-67C68D4545C9}" dt="2023-11-11T12:43:19.315" v="3227" actId="166"/>
          <ac:spMkLst>
            <pc:docMk/>
            <pc:sldMk cId="3990599878" sldId="590"/>
            <ac:spMk id="8" creationId="{6CBB65E6-CCC1-41E3-4FD7-38858BDAE9F8}"/>
          </ac:spMkLst>
        </pc:spChg>
      </pc:sldChg>
      <pc:sldChg chg="addSp modSp">
        <pc:chgData name="James Harper" userId="9f6d1c45048739e2" providerId="LiveId" clId="{812C7C39-3319-4636-A34A-67C68D4545C9}" dt="2023-11-11T11:44:03.385" v="3111"/>
        <pc:sldMkLst>
          <pc:docMk/>
          <pc:sldMk cId="3485253776" sldId="591"/>
        </pc:sldMkLst>
        <pc:spChg chg="add mod">
          <ac:chgData name="James Harper" userId="9f6d1c45048739e2" providerId="LiveId" clId="{812C7C39-3319-4636-A34A-67C68D4545C9}" dt="2023-11-11T11:44:03.385" v="3111"/>
          <ac:spMkLst>
            <pc:docMk/>
            <pc:sldMk cId="3485253776" sldId="591"/>
            <ac:spMk id="3" creationId="{421CAA24-BE27-5E12-D039-90AD2EFB04E8}"/>
          </ac:spMkLst>
        </pc:spChg>
      </pc:sldChg>
      <pc:sldChg chg="addSp modSp">
        <pc:chgData name="James Harper" userId="9f6d1c45048739e2" providerId="LiveId" clId="{812C7C39-3319-4636-A34A-67C68D4545C9}" dt="2023-11-11T11:44:16.585" v="3113"/>
        <pc:sldMkLst>
          <pc:docMk/>
          <pc:sldMk cId="713408435" sldId="592"/>
        </pc:sldMkLst>
        <pc:spChg chg="add mod">
          <ac:chgData name="James Harper" userId="9f6d1c45048739e2" providerId="LiveId" clId="{812C7C39-3319-4636-A34A-67C68D4545C9}" dt="2023-11-11T11:44:16.585" v="3113"/>
          <ac:spMkLst>
            <pc:docMk/>
            <pc:sldMk cId="713408435" sldId="592"/>
            <ac:spMk id="3" creationId="{F9D9312E-6EFA-5F16-0701-EE018912434A}"/>
          </ac:spMkLst>
        </pc:spChg>
      </pc:sldChg>
      <pc:sldChg chg="addSp modSp mod">
        <pc:chgData name="James Harper" userId="9f6d1c45048739e2" providerId="LiveId" clId="{812C7C39-3319-4636-A34A-67C68D4545C9}" dt="2023-11-11T12:43:54.093" v="3234" actId="166"/>
        <pc:sldMkLst>
          <pc:docMk/>
          <pc:sldMk cId="3259196143" sldId="593"/>
        </pc:sldMkLst>
        <pc:spChg chg="mod ord">
          <ac:chgData name="James Harper" userId="9f6d1c45048739e2" providerId="LiveId" clId="{812C7C39-3319-4636-A34A-67C68D4545C9}" dt="2023-11-11T12:43:48.450" v="3233" actId="20577"/>
          <ac:spMkLst>
            <pc:docMk/>
            <pc:sldMk cId="3259196143" sldId="593"/>
            <ac:spMk id="3" creationId="{CB61189F-402D-017F-81AF-BCF485171A7C}"/>
          </ac:spMkLst>
        </pc:spChg>
        <pc:spChg chg="add mod ord">
          <ac:chgData name="James Harper" userId="9f6d1c45048739e2" providerId="LiveId" clId="{812C7C39-3319-4636-A34A-67C68D4545C9}" dt="2023-11-11T12:43:54.093" v="3234" actId="166"/>
          <ac:spMkLst>
            <pc:docMk/>
            <pc:sldMk cId="3259196143" sldId="593"/>
            <ac:spMk id="6" creationId="{327E572A-4753-6C9C-0B3A-D4CA024AD185}"/>
          </ac:spMkLst>
        </pc:spChg>
      </pc:sldChg>
      <pc:sldChg chg="addSp modSp">
        <pc:chgData name="James Harper" userId="9f6d1c45048739e2" providerId="LiveId" clId="{812C7C39-3319-4636-A34A-67C68D4545C9}" dt="2023-11-11T11:44:34.563" v="3115"/>
        <pc:sldMkLst>
          <pc:docMk/>
          <pc:sldMk cId="261075033" sldId="594"/>
        </pc:sldMkLst>
        <pc:spChg chg="add mod">
          <ac:chgData name="James Harper" userId="9f6d1c45048739e2" providerId="LiveId" clId="{812C7C39-3319-4636-A34A-67C68D4545C9}" dt="2023-11-11T11:44:34.563" v="3115"/>
          <ac:spMkLst>
            <pc:docMk/>
            <pc:sldMk cId="261075033" sldId="594"/>
            <ac:spMk id="2" creationId="{FEC6C481-6596-C5A7-141B-7D8628B0B90D}"/>
          </ac:spMkLst>
        </pc:spChg>
      </pc:sldChg>
      <pc:sldChg chg="addSp modSp">
        <pc:chgData name="James Harper" userId="9f6d1c45048739e2" providerId="LiveId" clId="{812C7C39-3319-4636-A34A-67C68D4545C9}" dt="2023-11-11T11:39:35.601" v="3068"/>
        <pc:sldMkLst>
          <pc:docMk/>
          <pc:sldMk cId="3494750877" sldId="595"/>
        </pc:sldMkLst>
        <pc:spChg chg="add mod">
          <ac:chgData name="James Harper" userId="9f6d1c45048739e2" providerId="LiveId" clId="{812C7C39-3319-4636-A34A-67C68D4545C9}" dt="2023-11-11T11:39:35.601" v="3068"/>
          <ac:spMkLst>
            <pc:docMk/>
            <pc:sldMk cId="3494750877" sldId="595"/>
            <ac:spMk id="2" creationId="{444FC227-1206-4495-7193-F8FADB349A12}"/>
          </ac:spMkLst>
        </pc:spChg>
      </pc:sldChg>
      <pc:sldChg chg="addSp modSp mod">
        <pc:chgData name="James Harper" userId="9f6d1c45048739e2" providerId="LiveId" clId="{812C7C39-3319-4636-A34A-67C68D4545C9}" dt="2023-11-11T12:45:34.416" v="3265" actId="1037"/>
        <pc:sldMkLst>
          <pc:docMk/>
          <pc:sldMk cId="1136527224" sldId="596"/>
        </pc:sldMkLst>
        <pc:spChg chg="add mod ord">
          <ac:chgData name="James Harper" userId="9f6d1c45048739e2" providerId="LiveId" clId="{812C7C39-3319-4636-A34A-67C68D4545C9}" dt="2023-11-11T12:45:34.416" v="3265" actId="1037"/>
          <ac:spMkLst>
            <pc:docMk/>
            <pc:sldMk cId="1136527224" sldId="596"/>
            <ac:spMk id="3" creationId="{21B2625C-8C1E-FC18-4A43-1BF693D92C2F}"/>
          </ac:spMkLst>
        </pc:spChg>
        <pc:spChg chg="mod ord">
          <ac:chgData name="James Harper" userId="9f6d1c45048739e2" providerId="LiveId" clId="{812C7C39-3319-4636-A34A-67C68D4545C9}" dt="2023-11-11T12:44:57.532" v="3242" actId="1037"/>
          <ac:spMkLst>
            <pc:docMk/>
            <pc:sldMk cId="1136527224" sldId="596"/>
            <ac:spMk id="11" creationId="{5EE508C3-62C7-E75F-05A5-588330A932D3}"/>
          </ac:spMkLst>
        </pc:spChg>
      </pc:sldChg>
      <pc:sldChg chg="addSp delSp modSp mod modAnim">
        <pc:chgData name="James Harper" userId="9f6d1c45048739e2" providerId="LiveId" clId="{812C7C39-3319-4636-A34A-67C68D4545C9}" dt="2023-11-11T12:45:53.281" v="3268" actId="167"/>
        <pc:sldMkLst>
          <pc:docMk/>
          <pc:sldMk cId="1616607591" sldId="597"/>
        </pc:sldMkLst>
        <pc:spChg chg="add mod">
          <ac:chgData name="James Harper" userId="9f6d1c45048739e2" providerId="LiveId" clId="{812C7C39-3319-4636-A34A-67C68D4545C9}" dt="2023-11-11T11:39:38.413" v="3069"/>
          <ac:spMkLst>
            <pc:docMk/>
            <pc:sldMk cId="1616607591" sldId="597"/>
            <ac:spMk id="3" creationId="{992036A6-2B82-FD72-2594-FDA361CC8C16}"/>
          </ac:spMkLst>
        </pc:spChg>
        <pc:spChg chg="del">
          <ac:chgData name="James Harper" userId="9f6d1c45048739e2" providerId="LiveId" clId="{812C7C39-3319-4636-A34A-67C68D4545C9}" dt="2023-11-11T12:45:47.865" v="3266" actId="478"/>
          <ac:spMkLst>
            <pc:docMk/>
            <pc:sldMk cId="1616607591" sldId="597"/>
            <ac:spMk id="7" creationId="{6989A33B-69C5-02EC-F1B8-7854DF295DA8}"/>
          </ac:spMkLst>
        </pc:spChg>
        <pc:spChg chg="del">
          <ac:chgData name="James Harper" userId="9f6d1c45048739e2" providerId="LiveId" clId="{812C7C39-3319-4636-A34A-67C68D4545C9}" dt="2023-11-11T12:45:47.865" v="3266" actId="478"/>
          <ac:spMkLst>
            <pc:docMk/>
            <pc:sldMk cId="1616607591" sldId="597"/>
            <ac:spMk id="11" creationId="{5EE508C3-62C7-E75F-05A5-588330A932D3}"/>
          </ac:spMkLst>
        </pc:spChg>
        <pc:spChg chg="add mod ord">
          <ac:chgData name="James Harper" userId="9f6d1c45048739e2" providerId="LiveId" clId="{812C7C39-3319-4636-A34A-67C68D4545C9}" dt="2023-11-11T12:45:53.281" v="3268" actId="167"/>
          <ac:spMkLst>
            <pc:docMk/>
            <pc:sldMk cId="1616607591" sldId="597"/>
            <ac:spMk id="12" creationId="{C10CACE8-B093-A8DF-816A-57A26F52DE6A}"/>
          </ac:spMkLst>
        </pc:spChg>
        <pc:spChg chg="add mod ord">
          <ac:chgData name="James Harper" userId="9f6d1c45048739e2" providerId="LiveId" clId="{812C7C39-3319-4636-A34A-67C68D4545C9}" dt="2023-11-11T12:45:53.281" v="3268" actId="167"/>
          <ac:spMkLst>
            <pc:docMk/>
            <pc:sldMk cId="1616607591" sldId="597"/>
            <ac:spMk id="13" creationId="{D0198D72-98A9-77FE-9870-B3FC61A7A16F}"/>
          </ac:spMkLst>
        </pc:spChg>
      </pc:sldChg>
      <pc:sldChg chg="addSp modSp">
        <pc:chgData name="James Harper" userId="9f6d1c45048739e2" providerId="LiveId" clId="{812C7C39-3319-4636-A34A-67C68D4545C9}" dt="2023-11-11T11:45:01.218" v="3119"/>
        <pc:sldMkLst>
          <pc:docMk/>
          <pc:sldMk cId="3783364589" sldId="598"/>
        </pc:sldMkLst>
        <pc:spChg chg="add mod">
          <ac:chgData name="James Harper" userId="9f6d1c45048739e2" providerId="LiveId" clId="{812C7C39-3319-4636-A34A-67C68D4545C9}" dt="2023-11-11T11:45:01.218" v="3119"/>
          <ac:spMkLst>
            <pc:docMk/>
            <pc:sldMk cId="3783364589" sldId="598"/>
            <ac:spMk id="3" creationId="{D3891B4A-ED06-F0D5-E014-858310D036B6}"/>
          </ac:spMkLst>
        </pc:spChg>
      </pc:sldChg>
      <pc:sldChg chg="addSp modSp">
        <pc:chgData name="James Harper" userId="9f6d1c45048739e2" providerId="LiveId" clId="{812C7C39-3319-4636-A34A-67C68D4545C9}" dt="2023-11-11T11:39:40.653" v="3070"/>
        <pc:sldMkLst>
          <pc:docMk/>
          <pc:sldMk cId="483589651" sldId="599"/>
        </pc:sldMkLst>
        <pc:spChg chg="add mod">
          <ac:chgData name="James Harper" userId="9f6d1c45048739e2" providerId="LiveId" clId="{812C7C39-3319-4636-A34A-67C68D4545C9}" dt="2023-11-11T11:39:40.653" v="3070"/>
          <ac:spMkLst>
            <pc:docMk/>
            <pc:sldMk cId="483589651" sldId="599"/>
            <ac:spMk id="3" creationId="{636BA7AA-8E19-36DE-D7FF-284F491639BA}"/>
          </ac:spMkLst>
        </pc:spChg>
      </pc:sldChg>
      <pc:sldChg chg="addSp modSp">
        <pc:chgData name="James Harper" userId="9f6d1c45048739e2" providerId="LiveId" clId="{812C7C39-3319-4636-A34A-67C68D4545C9}" dt="2023-11-11T11:45:19.485" v="3121"/>
        <pc:sldMkLst>
          <pc:docMk/>
          <pc:sldMk cId="3178145920" sldId="600"/>
        </pc:sldMkLst>
        <pc:spChg chg="add mod">
          <ac:chgData name="James Harper" userId="9f6d1c45048739e2" providerId="LiveId" clId="{812C7C39-3319-4636-A34A-67C68D4545C9}" dt="2023-11-11T11:45:19.485" v="3121"/>
          <ac:spMkLst>
            <pc:docMk/>
            <pc:sldMk cId="3178145920" sldId="600"/>
            <ac:spMk id="2" creationId="{BB895D46-3C29-1753-3B7B-2C06E7E3AB0D}"/>
          </ac:spMkLst>
        </pc:spChg>
        <pc:spChg chg="mod">
          <ac:chgData name="James Harper" userId="9f6d1c45048739e2" providerId="LiveId" clId="{812C7C39-3319-4636-A34A-67C68D4545C9}" dt="2023-11-10T21:38:51.067" v="2546" actId="20577"/>
          <ac:spMkLst>
            <pc:docMk/>
            <pc:sldMk cId="3178145920" sldId="600"/>
            <ac:spMk id="9" creationId="{D440743D-C638-4214-832B-9C75AD396984}"/>
          </ac:spMkLst>
        </pc:spChg>
      </pc:sldChg>
      <pc:sldChg chg="addSp modSp mod">
        <pc:chgData name="James Harper" userId="9f6d1c45048739e2" providerId="LiveId" clId="{812C7C39-3319-4636-A34A-67C68D4545C9}" dt="2023-11-11T11:39:42.435" v="3071"/>
        <pc:sldMkLst>
          <pc:docMk/>
          <pc:sldMk cId="3246055721" sldId="601"/>
        </pc:sldMkLst>
        <pc:spChg chg="add mod">
          <ac:chgData name="James Harper" userId="9f6d1c45048739e2" providerId="LiveId" clId="{812C7C39-3319-4636-A34A-67C68D4545C9}" dt="2023-11-11T11:39:42.435" v="3071"/>
          <ac:spMkLst>
            <pc:docMk/>
            <pc:sldMk cId="3246055721" sldId="601"/>
            <ac:spMk id="2" creationId="{36402533-34C1-96D2-F516-665B8DC37D4F}"/>
          </ac:spMkLst>
        </pc:spChg>
        <pc:spChg chg="mod">
          <ac:chgData name="James Harper" userId="9f6d1c45048739e2" providerId="LiveId" clId="{812C7C39-3319-4636-A34A-67C68D4545C9}" dt="2023-11-10T21:38:58.607" v="2547" actId="20577"/>
          <ac:spMkLst>
            <pc:docMk/>
            <pc:sldMk cId="3246055721" sldId="601"/>
            <ac:spMk id="9" creationId="{D440743D-C638-4214-832B-9C75AD396984}"/>
          </ac:spMkLst>
        </pc:spChg>
      </pc:sldChg>
      <pc:sldChg chg="addSp delSp modSp add mod">
        <pc:chgData name="James Harper" userId="9f6d1c45048739e2" providerId="LiveId" clId="{812C7C39-3319-4636-A34A-67C68D4545C9}" dt="2023-11-11T11:45:33.950" v="3123"/>
        <pc:sldMkLst>
          <pc:docMk/>
          <pc:sldMk cId="2248153417" sldId="602"/>
        </pc:sldMkLst>
        <pc:spChg chg="add mod">
          <ac:chgData name="James Harper" userId="9f6d1c45048739e2" providerId="LiveId" clId="{812C7C39-3319-4636-A34A-67C68D4545C9}" dt="2023-11-11T11:45:33.950" v="3123"/>
          <ac:spMkLst>
            <pc:docMk/>
            <pc:sldMk cId="2248153417" sldId="602"/>
            <ac:spMk id="3" creationId="{47F5FF17-3615-A842-0BA3-E99B5F9F7274}"/>
          </ac:spMkLst>
        </pc:spChg>
        <pc:spChg chg="mod">
          <ac:chgData name="James Harper" userId="9f6d1c45048739e2" providerId="LiveId" clId="{812C7C39-3319-4636-A34A-67C68D4545C9}" dt="2023-11-10T17:46:23.163" v="84" actId="20577"/>
          <ac:spMkLst>
            <pc:docMk/>
            <pc:sldMk cId="2248153417" sldId="602"/>
            <ac:spMk id="9" creationId="{D440743D-C638-4214-832B-9C75AD396984}"/>
          </ac:spMkLst>
        </pc:spChg>
        <pc:spChg chg="mod">
          <ac:chgData name="James Harper" userId="9f6d1c45048739e2" providerId="LiveId" clId="{812C7C39-3319-4636-A34A-67C68D4545C9}" dt="2023-11-10T17:47:27.512" v="98" actId="207"/>
          <ac:spMkLst>
            <pc:docMk/>
            <pc:sldMk cId="2248153417" sldId="602"/>
            <ac:spMk id="23" creationId="{0FFFDE7F-BA9B-4869-96BA-556F295DA9B6}"/>
          </ac:spMkLst>
        </pc:spChg>
        <pc:spChg chg="mod">
          <ac:chgData name="James Harper" userId="9f6d1c45048739e2" providerId="LiveId" clId="{812C7C39-3319-4636-A34A-67C68D4545C9}" dt="2023-11-10T17:48:05.488" v="104" actId="1035"/>
          <ac:spMkLst>
            <pc:docMk/>
            <pc:sldMk cId="2248153417" sldId="602"/>
            <ac:spMk id="25" creationId="{30B13B3A-A50F-4E35-AD41-7361A1FBC92C}"/>
          </ac:spMkLst>
        </pc:spChg>
        <pc:spChg chg="mod">
          <ac:chgData name="James Harper" userId="9f6d1c45048739e2" providerId="LiveId" clId="{812C7C39-3319-4636-A34A-67C68D4545C9}" dt="2023-11-10T17:47:58.648" v="100" actId="207"/>
          <ac:spMkLst>
            <pc:docMk/>
            <pc:sldMk cId="2248153417" sldId="602"/>
            <ac:spMk id="26" creationId="{04729401-7D93-4268-879C-559134245DFD}"/>
          </ac:spMkLst>
        </pc:spChg>
        <pc:picChg chg="add mod ord">
          <ac:chgData name="James Harper" userId="9f6d1c45048739e2" providerId="LiveId" clId="{812C7C39-3319-4636-A34A-67C68D4545C9}" dt="2023-11-10T17:46:05.577" v="56" actId="167"/>
          <ac:picMkLst>
            <pc:docMk/>
            <pc:sldMk cId="2248153417" sldId="602"/>
            <ac:picMk id="2" creationId="{8F9BD692-5B9A-2C4B-457D-335A2EF78E53}"/>
          </ac:picMkLst>
        </pc:picChg>
        <pc:picChg chg="del">
          <ac:chgData name="James Harper" userId="9f6d1c45048739e2" providerId="LiveId" clId="{812C7C39-3319-4636-A34A-67C68D4545C9}" dt="2023-11-10T17:46:06.816" v="57" actId="478"/>
          <ac:picMkLst>
            <pc:docMk/>
            <pc:sldMk cId="2248153417" sldId="602"/>
            <ac:picMk id="3" creationId="{3E9BF969-6C73-3E54-A5EA-64F95A77F7C3}"/>
          </ac:picMkLst>
        </pc:picChg>
      </pc:sldChg>
      <pc:sldChg chg="addSp delSp modSp add mod delAnim modAnim">
        <pc:chgData name="James Harper" userId="9f6d1c45048739e2" providerId="LiveId" clId="{812C7C39-3319-4636-A34A-67C68D4545C9}" dt="2023-11-11T11:39:44.081" v="3072"/>
        <pc:sldMkLst>
          <pc:docMk/>
          <pc:sldMk cId="2235893602" sldId="603"/>
        </pc:sldMkLst>
        <pc:spChg chg="add mod">
          <ac:chgData name="James Harper" userId="9f6d1c45048739e2" providerId="LiveId" clId="{812C7C39-3319-4636-A34A-67C68D4545C9}" dt="2023-11-11T11:39:44.081" v="3072"/>
          <ac:spMkLst>
            <pc:docMk/>
            <pc:sldMk cId="2235893602" sldId="603"/>
            <ac:spMk id="3" creationId="{71F27197-6486-ED74-126C-78B40EDB6667}"/>
          </ac:spMkLst>
        </pc:spChg>
        <pc:spChg chg="del">
          <ac:chgData name="James Harper" userId="9f6d1c45048739e2" providerId="LiveId" clId="{812C7C39-3319-4636-A34A-67C68D4545C9}" dt="2023-11-10T17:48:27.556" v="110" actId="478"/>
          <ac:spMkLst>
            <pc:docMk/>
            <pc:sldMk cId="2235893602" sldId="603"/>
            <ac:spMk id="25" creationId="{30B13B3A-A50F-4E35-AD41-7361A1FBC92C}"/>
          </ac:spMkLst>
        </pc:spChg>
        <pc:spChg chg="del">
          <ac:chgData name="James Harper" userId="9f6d1c45048739e2" providerId="LiveId" clId="{812C7C39-3319-4636-A34A-67C68D4545C9}" dt="2023-11-10T17:48:30.083" v="111" actId="478"/>
          <ac:spMkLst>
            <pc:docMk/>
            <pc:sldMk cId="2235893602" sldId="603"/>
            <ac:spMk id="26" creationId="{04729401-7D93-4268-879C-559134245DFD}"/>
          </ac:spMkLst>
        </pc:spChg>
        <pc:spChg chg="del">
          <ac:chgData name="James Harper" userId="9f6d1c45048739e2" providerId="LiveId" clId="{812C7C39-3319-4636-A34A-67C68D4545C9}" dt="2023-11-10T17:48:22.953" v="108" actId="478"/>
          <ac:spMkLst>
            <pc:docMk/>
            <pc:sldMk cId="2235893602" sldId="603"/>
            <ac:spMk id="38" creationId="{868C244D-1A3D-40C4-B57A-30871E53698E}"/>
          </ac:spMkLst>
        </pc:spChg>
        <pc:spChg chg="del">
          <ac:chgData name="James Harper" userId="9f6d1c45048739e2" providerId="LiveId" clId="{812C7C39-3319-4636-A34A-67C68D4545C9}" dt="2023-11-10T17:48:24.794" v="109" actId="478"/>
          <ac:spMkLst>
            <pc:docMk/>
            <pc:sldMk cId="2235893602" sldId="603"/>
            <ac:spMk id="39" creationId="{692F9061-39C3-4982-B3FA-5678EC9873F5}"/>
          </ac:spMkLst>
        </pc:spChg>
        <pc:spChg chg="del">
          <ac:chgData name="James Harper" userId="9f6d1c45048739e2" providerId="LiveId" clId="{812C7C39-3319-4636-A34A-67C68D4545C9}" dt="2023-11-10T17:48:21.121" v="107" actId="478"/>
          <ac:spMkLst>
            <pc:docMk/>
            <pc:sldMk cId="2235893602" sldId="603"/>
            <ac:spMk id="42" creationId="{A2EFDC14-F19A-4CD8-837B-EBCEF3564202}"/>
          </ac:spMkLst>
        </pc:spChg>
      </pc:sldChg>
      <pc:sldChg chg="addSp delSp modSp add mod">
        <pc:chgData name="James Harper" userId="9f6d1c45048739e2" providerId="LiveId" clId="{812C7C39-3319-4636-A34A-67C68D4545C9}" dt="2023-11-11T11:45:46.949" v="3125"/>
        <pc:sldMkLst>
          <pc:docMk/>
          <pc:sldMk cId="2472866604" sldId="604"/>
        </pc:sldMkLst>
        <pc:spChg chg="add mod">
          <ac:chgData name="James Harper" userId="9f6d1c45048739e2" providerId="LiveId" clId="{812C7C39-3319-4636-A34A-67C68D4545C9}" dt="2023-11-11T11:45:46.949" v="3125"/>
          <ac:spMkLst>
            <pc:docMk/>
            <pc:sldMk cId="2472866604" sldId="604"/>
            <ac:spMk id="2" creationId="{DA75D230-8DFC-8E1E-E09D-02FDAB88D920}"/>
          </ac:spMkLst>
        </pc:spChg>
        <pc:spChg chg="mod">
          <ac:chgData name="James Harper" userId="9f6d1c45048739e2" providerId="LiveId" clId="{812C7C39-3319-4636-A34A-67C68D4545C9}" dt="2023-11-10T17:49:57.414" v="156" actId="20577"/>
          <ac:spMkLst>
            <pc:docMk/>
            <pc:sldMk cId="2472866604" sldId="604"/>
            <ac:spMk id="9" creationId="{D440743D-C638-4214-832B-9C75AD396984}"/>
          </ac:spMkLst>
        </pc:spChg>
        <pc:spChg chg="mod">
          <ac:chgData name="James Harper" userId="9f6d1c45048739e2" providerId="LiveId" clId="{812C7C39-3319-4636-A34A-67C68D4545C9}" dt="2023-11-10T17:52:30.023" v="209" actId="1076"/>
          <ac:spMkLst>
            <pc:docMk/>
            <pc:sldMk cId="2472866604" sldId="604"/>
            <ac:spMk id="23" creationId="{0FFFDE7F-BA9B-4869-96BA-556F295DA9B6}"/>
          </ac:spMkLst>
        </pc:spChg>
        <pc:spChg chg="mod">
          <ac:chgData name="James Harper" userId="9f6d1c45048739e2" providerId="LiveId" clId="{812C7C39-3319-4636-A34A-67C68D4545C9}" dt="2023-11-10T17:52:41.923" v="213" actId="1076"/>
          <ac:spMkLst>
            <pc:docMk/>
            <pc:sldMk cId="2472866604" sldId="604"/>
            <ac:spMk id="25" creationId="{30B13B3A-A50F-4E35-AD41-7361A1FBC92C}"/>
          </ac:spMkLst>
        </pc:spChg>
        <pc:spChg chg="mod">
          <ac:chgData name="James Harper" userId="9f6d1c45048739e2" providerId="LiveId" clId="{812C7C39-3319-4636-A34A-67C68D4545C9}" dt="2023-11-10T17:52:37.365" v="212" actId="1037"/>
          <ac:spMkLst>
            <pc:docMk/>
            <pc:sldMk cId="2472866604" sldId="604"/>
            <ac:spMk id="26" creationId="{04729401-7D93-4268-879C-559134245DFD}"/>
          </ac:spMkLst>
        </pc:spChg>
        <pc:picChg chg="del">
          <ac:chgData name="James Harper" userId="9f6d1c45048739e2" providerId="LiveId" clId="{812C7C39-3319-4636-A34A-67C68D4545C9}" dt="2023-11-10T17:51:26.478" v="191" actId="478"/>
          <ac:picMkLst>
            <pc:docMk/>
            <pc:sldMk cId="2472866604" sldId="604"/>
            <ac:picMk id="2" creationId="{8F9BD692-5B9A-2C4B-457D-335A2EF78E53}"/>
          </ac:picMkLst>
        </pc:picChg>
        <pc:picChg chg="add mod ord">
          <ac:chgData name="James Harper" userId="9f6d1c45048739e2" providerId="LiveId" clId="{812C7C39-3319-4636-A34A-67C68D4545C9}" dt="2023-11-10T17:51:32.551" v="196" actId="1035"/>
          <ac:picMkLst>
            <pc:docMk/>
            <pc:sldMk cId="2472866604" sldId="604"/>
            <ac:picMk id="3" creationId="{E27515E7-A949-2C1F-4217-7B9177A74340}"/>
          </ac:picMkLst>
        </pc:picChg>
      </pc:sldChg>
      <pc:sldChg chg="addSp delSp modSp add mod delAnim modAnim">
        <pc:chgData name="James Harper" userId="9f6d1c45048739e2" providerId="LiveId" clId="{812C7C39-3319-4636-A34A-67C68D4545C9}" dt="2023-11-11T11:39:45.651" v="3073"/>
        <pc:sldMkLst>
          <pc:docMk/>
          <pc:sldMk cId="60987204" sldId="605"/>
        </pc:sldMkLst>
        <pc:spChg chg="add mod">
          <ac:chgData name="James Harper" userId="9f6d1c45048739e2" providerId="LiveId" clId="{812C7C39-3319-4636-A34A-67C68D4545C9}" dt="2023-11-11T11:39:45.651" v="3073"/>
          <ac:spMkLst>
            <pc:docMk/>
            <pc:sldMk cId="60987204" sldId="605"/>
            <ac:spMk id="2" creationId="{08CCF3A9-56CB-86B4-E358-C1F3ED14434A}"/>
          </ac:spMkLst>
        </pc:spChg>
        <pc:spChg chg="add del">
          <ac:chgData name="James Harper" userId="9f6d1c45048739e2" providerId="LiveId" clId="{812C7C39-3319-4636-A34A-67C68D4545C9}" dt="2023-11-10T19:32:24.647" v="234" actId="21"/>
          <ac:spMkLst>
            <pc:docMk/>
            <pc:sldMk cId="60987204" sldId="605"/>
            <ac:spMk id="2" creationId="{7CECB974-73AC-F331-9592-8BAEE4541709}"/>
          </ac:spMkLst>
        </pc:spChg>
        <pc:spChg chg="del">
          <ac:chgData name="James Harper" userId="9f6d1c45048739e2" providerId="LiveId" clId="{812C7C39-3319-4636-A34A-67C68D4545C9}" dt="2023-11-10T17:53:20.696" v="219" actId="478"/>
          <ac:spMkLst>
            <pc:docMk/>
            <pc:sldMk cId="60987204" sldId="605"/>
            <ac:spMk id="23" creationId="{0FFFDE7F-BA9B-4869-96BA-556F295DA9B6}"/>
          </ac:spMkLst>
        </pc:spChg>
        <pc:spChg chg="del">
          <ac:chgData name="James Harper" userId="9f6d1c45048739e2" providerId="LiveId" clId="{812C7C39-3319-4636-A34A-67C68D4545C9}" dt="2023-11-10T17:53:23.095" v="220" actId="478"/>
          <ac:spMkLst>
            <pc:docMk/>
            <pc:sldMk cId="60987204" sldId="605"/>
            <ac:spMk id="26" creationId="{04729401-7D93-4268-879C-559134245DFD}"/>
          </ac:spMkLst>
        </pc:spChg>
        <pc:spChg chg="del">
          <ac:chgData name="James Harper" userId="9f6d1c45048739e2" providerId="LiveId" clId="{812C7C39-3319-4636-A34A-67C68D4545C9}" dt="2023-11-10T17:53:15.907" v="217" actId="478"/>
          <ac:spMkLst>
            <pc:docMk/>
            <pc:sldMk cId="60987204" sldId="605"/>
            <ac:spMk id="38" creationId="{868C244D-1A3D-40C4-B57A-30871E53698E}"/>
          </ac:spMkLst>
        </pc:spChg>
        <pc:spChg chg="del">
          <ac:chgData name="James Harper" userId="9f6d1c45048739e2" providerId="LiveId" clId="{812C7C39-3319-4636-A34A-67C68D4545C9}" dt="2023-11-10T17:53:18.058" v="218" actId="478"/>
          <ac:spMkLst>
            <pc:docMk/>
            <pc:sldMk cId="60987204" sldId="605"/>
            <ac:spMk id="39" creationId="{692F9061-39C3-4982-B3FA-5678EC9873F5}"/>
          </ac:spMkLst>
        </pc:spChg>
        <pc:spChg chg="del">
          <ac:chgData name="James Harper" userId="9f6d1c45048739e2" providerId="LiveId" clId="{812C7C39-3319-4636-A34A-67C68D4545C9}" dt="2023-11-10T17:53:12.983" v="216" actId="478"/>
          <ac:spMkLst>
            <pc:docMk/>
            <pc:sldMk cId="60987204" sldId="605"/>
            <ac:spMk id="42" creationId="{A2EFDC14-F19A-4CD8-837B-EBCEF3564202}"/>
          </ac:spMkLst>
        </pc:spChg>
      </pc:sldChg>
      <pc:sldChg chg="addSp delSp modSp new mod modAnim">
        <pc:chgData name="James Harper" userId="9f6d1c45048739e2" providerId="LiveId" clId="{812C7C39-3319-4636-A34A-67C68D4545C9}" dt="2023-11-11T11:47:07.383" v="3137"/>
        <pc:sldMkLst>
          <pc:docMk/>
          <pc:sldMk cId="1671882824" sldId="606"/>
        </pc:sldMkLst>
        <pc:spChg chg="add mod">
          <ac:chgData name="James Harper" userId="9f6d1c45048739e2" providerId="LiveId" clId="{812C7C39-3319-4636-A34A-67C68D4545C9}" dt="2023-11-11T11:47:07.383" v="3137"/>
          <ac:spMkLst>
            <pc:docMk/>
            <pc:sldMk cId="1671882824" sldId="606"/>
            <ac:spMk id="2" creationId="{A111476F-5BBB-0738-AD66-FE54EB581D85}"/>
          </ac:spMkLst>
        </pc:spChg>
        <pc:spChg chg="add del mod">
          <ac:chgData name="James Harper" userId="9f6d1c45048739e2" providerId="LiveId" clId="{812C7C39-3319-4636-A34A-67C68D4545C9}" dt="2023-11-10T20:14:37.910" v="1084" actId="478"/>
          <ac:spMkLst>
            <pc:docMk/>
            <pc:sldMk cId="1671882824" sldId="606"/>
            <ac:spMk id="6" creationId="{7CACA216-57E7-CB4D-1B64-D408F05FFCC5}"/>
          </ac:spMkLst>
        </pc:spChg>
        <pc:spChg chg="add mod">
          <ac:chgData name="James Harper" userId="9f6d1c45048739e2" providerId="LiveId" clId="{812C7C39-3319-4636-A34A-67C68D4545C9}" dt="2023-11-10T20:15:12.726" v="1135" actId="1038"/>
          <ac:spMkLst>
            <pc:docMk/>
            <pc:sldMk cId="1671882824" sldId="606"/>
            <ac:spMk id="7" creationId="{AE13231A-2E03-D334-AFB0-97B280D0FEC2}"/>
          </ac:spMkLst>
        </pc:spChg>
        <pc:spChg chg="add mod">
          <ac:chgData name="James Harper" userId="9f6d1c45048739e2" providerId="LiveId" clId="{812C7C39-3319-4636-A34A-67C68D4545C9}" dt="2023-11-10T20:15:58.248" v="1161" actId="20577"/>
          <ac:spMkLst>
            <pc:docMk/>
            <pc:sldMk cId="1671882824" sldId="606"/>
            <ac:spMk id="8" creationId="{9AA655A2-2293-F3C0-6111-5FAD0998ACA4}"/>
          </ac:spMkLst>
        </pc:spChg>
        <pc:spChg chg="add mod">
          <ac:chgData name="James Harper" userId="9f6d1c45048739e2" providerId="LiveId" clId="{812C7C39-3319-4636-A34A-67C68D4545C9}" dt="2023-11-10T20:18:47.874" v="1172" actId="20577"/>
          <ac:spMkLst>
            <pc:docMk/>
            <pc:sldMk cId="1671882824" sldId="606"/>
            <ac:spMk id="9" creationId="{3867B48C-BA4D-9B7F-767E-F7EACE43F377}"/>
          </ac:spMkLst>
        </pc:spChg>
        <pc:spChg chg="add mod">
          <ac:chgData name="James Harper" userId="9f6d1c45048739e2" providerId="LiveId" clId="{812C7C39-3319-4636-A34A-67C68D4545C9}" dt="2023-11-10T20:18:37.264" v="1170" actId="1076"/>
          <ac:spMkLst>
            <pc:docMk/>
            <pc:sldMk cId="1671882824" sldId="606"/>
            <ac:spMk id="10" creationId="{7EB8FC61-9444-E855-7A2A-4CA95754D20C}"/>
          </ac:spMkLst>
        </pc:spChg>
        <pc:spChg chg="add mod">
          <ac:chgData name="James Harper" userId="9f6d1c45048739e2" providerId="LiveId" clId="{812C7C39-3319-4636-A34A-67C68D4545C9}" dt="2023-11-10T20:17:54.007" v="1167" actId="20577"/>
          <ac:spMkLst>
            <pc:docMk/>
            <pc:sldMk cId="1671882824" sldId="606"/>
            <ac:spMk id="11" creationId="{64767DB2-F0E1-C2BA-4264-B0A8166A840C}"/>
          </ac:spMkLst>
        </pc:spChg>
        <pc:spChg chg="add mod">
          <ac:chgData name="James Harper" userId="9f6d1c45048739e2" providerId="LiveId" clId="{812C7C39-3319-4636-A34A-67C68D4545C9}" dt="2023-11-10T20:16:11.906" v="1162"/>
          <ac:spMkLst>
            <pc:docMk/>
            <pc:sldMk cId="1671882824" sldId="606"/>
            <ac:spMk id="12" creationId="{6AE439E6-0BF5-0E08-CF83-602CA74A91A2}"/>
          </ac:spMkLst>
        </pc:spChg>
        <pc:spChg chg="add mod">
          <ac:chgData name="James Harper" userId="9f6d1c45048739e2" providerId="LiveId" clId="{812C7C39-3319-4636-A34A-67C68D4545C9}" dt="2023-11-10T20:16:11.906" v="1162"/>
          <ac:spMkLst>
            <pc:docMk/>
            <pc:sldMk cId="1671882824" sldId="606"/>
            <ac:spMk id="13" creationId="{69D69355-8694-019A-1F4D-445F15F0CB13}"/>
          </ac:spMkLst>
        </pc:spChg>
        <pc:spChg chg="add mod">
          <ac:chgData name="James Harper" userId="9f6d1c45048739e2" providerId="LiveId" clId="{812C7C39-3319-4636-A34A-67C68D4545C9}" dt="2023-11-10T20:16:11.906" v="1162"/>
          <ac:spMkLst>
            <pc:docMk/>
            <pc:sldMk cId="1671882824" sldId="606"/>
            <ac:spMk id="14" creationId="{01502B68-1F0F-74C3-FBDB-454518708624}"/>
          </ac:spMkLst>
        </pc:spChg>
        <pc:spChg chg="add mod">
          <ac:chgData name="James Harper" userId="9f6d1c45048739e2" providerId="LiveId" clId="{812C7C39-3319-4636-A34A-67C68D4545C9}" dt="2023-11-10T20:16:11.906" v="1162"/>
          <ac:spMkLst>
            <pc:docMk/>
            <pc:sldMk cId="1671882824" sldId="606"/>
            <ac:spMk id="15" creationId="{990B99E6-073B-FA14-4F1B-377A8086525E}"/>
          </ac:spMkLst>
        </pc:spChg>
        <pc:spChg chg="add mod">
          <ac:chgData name="James Harper" userId="9f6d1c45048739e2" providerId="LiveId" clId="{812C7C39-3319-4636-A34A-67C68D4545C9}" dt="2023-11-10T20:16:11.906" v="1162"/>
          <ac:spMkLst>
            <pc:docMk/>
            <pc:sldMk cId="1671882824" sldId="606"/>
            <ac:spMk id="16" creationId="{2C24B946-94F1-B4F0-A675-3178D1E90994}"/>
          </ac:spMkLst>
        </pc:spChg>
        <pc:spChg chg="add mod">
          <ac:chgData name="James Harper" userId="9f6d1c45048739e2" providerId="LiveId" clId="{812C7C39-3319-4636-A34A-67C68D4545C9}" dt="2023-11-10T20:16:11.906" v="1162"/>
          <ac:spMkLst>
            <pc:docMk/>
            <pc:sldMk cId="1671882824" sldId="606"/>
            <ac:spMk id="17" creationId="{50FFBBF7-964C-89CB-F1F5-2E5A6727A62D}"/>
          </ac:spMkLst>
        </pc:spChg>
        <pc:picChg chg="add del mod modCrop">
          <ac:chgData name="James Harper" userId="9f6d1c45048739e2" providerId="LiveId" clId="{812C7C39-3319-4636-A34A-67C68D4545C9}" dt="2023-11-10T19:59:59.266" v="632" actId="21"/>
          <ac:picMkLst>
            <pc:docMk/>
            <pc:sldMk cId="1671882824" sldId="606"/>
            <ac:picMk id="3" creationId="{2BAF0912-F684-3281-F61C-8E885F050833}"/>
          </ac:picMkLst>
        </pc:picChg>
        <pc:picChg chg="add del mod modCrop">
          <ac:chgData name="James Harper" userId="9f6d1c45048739e2" providerId="LiveId" clId="{812C7C39-3319-4636-A34A-67C68D4545C9}" dt="2023-11-10T20:06:20.855" v="789" actId="21"/>
          <ac:picMkLst>
            <pc:docMk/>
            <pc:sldMk cId="1671882824" sldId="606"/>
            <ac:picMk id="5" creationId="{95CF3E7F-9CD8-08FD-AE55-A2FF6B5E158B}"/>
          </ac:picMkLst>
        </pc:picChg>
        <pc:picChg chg="add mod">
          <ac:chgData name="James Harper" userId="9f6d1c45048739e2" providerId="LiveId" clId="{812C7C39-3319-4636-A34A-67C68D4545C9}" dt="2023-11-10T20:14:40.920" v="1092" actId="1038"/>
          <ac:picMkLst>
            <pc:docMk/>
            <pc:sldMk cId="1671882824" sldId="606"/>
            <ac:picMk id="4098" creationId="{6A97B9EC-D9D7-637C-5512-21B4C63D4180}"/>
          </ac:picMkLst>
        </pc:picChg>
      </pc:sldChg>
      <pc:sldChg chg="addSp delSp modSp new mod ord modAnim">
        <pc:chgData name="James Harper" userId="9f6d1c45048739e2" providerId="LiveId" clId="{812C7C39-3319-4636-A34A-67C68D4545C9}" dt="2023-11-11T11:46:14.176" v="3129"/>
        <pc:sldMkLst>
          <pc:docMk/>
          <pc:sldMk cId="2250748660" sldId="607"/>
        </pc:sldMkLst>
        <pc:spChg chg="add mod">
          <ac:chgData name="James Harper" userId="9f6d1c45048739e2" providerId="LiveId" clId="{812C7C39-3319-4636-A34A-67C68D4545C9}" dt="2023-11-11T11:46:14.176" v="3129"/>
          <ac:spMkLst>
            <pc:docMk/>
            <pc:sldMk cId="2250748660" sldId="607"/>
            <ac:spMk id="2" creationId="{CE39557F-241E-44C9-AB0C-EC0120592559}"/>
          </ac:spMkLst>
        </pc:spChg>
        <pc:spChg chg="add del mod">
          <ac:chgData name="James Harper" userId="9f6d1c45048739e2" providerId="LiveId" clId="{812C7C39-3319-4636-A34A-67C68D4545C9}" dt="2023-11-10T19:44:20.983" v="408" actId="478"/>
          <ac:spMkLst>
            <pc:docMk/>
            <pc:sldMk cId="2250748660" sldId="607"/>
            <ac:spMk id="4" creationId="{9FF5C149-9CCB-7EB7-E0D7-83BC7B034FBE}"/>
          </ac:spMkLst>
        </pc:spChg>
        <pc:spChg chg="add mod">
          <ac:chgData name="James Harper" userId="9f6d1c45048739e2" providerId="LiveId" clId="{812C7C39-3319-4636-A34A-67C68D4545C9}" dt="2023-11-10T19:44:17.180" v="407" actId="1037"/>
          <ac:spMkLst>
            <pc:docMk/>
            <pc:sldMk cId="2250748660" sldId="607"/>
            <ac:spMk id="5" creationId="{9D4DE69F-BA93-4B09-F214-E6EF0A9EA78A}"/>
          </ac:spMkLst>
        </pc:spChg>
        <pc:spChg chg="add del mod">
          <ac:chgData name="James Harper" userId="9f6d1c45048739e2" providerId="LiveId" clId="{812C7C39-3319-4636-A34A-67C68D4545C9}" dt="2023-11-10T19:47:44.138" v="416" actId="21"/>
          <ac:spMkLst>
            <pc:docMk/>
            <pc:sldMk cId="2250748660" sldId="607"/>
            <ac:spMk id="6" creationId="{9C1F718E-6EF1-7F01-3C6A-171D43778178}"/>
          </ac:spMkLst>
        </pc:spChg>
        <pc:spChg chg="add mod">
          <ac:chgData name="James Harper" userId="9f6d1c45048739e2" providerId="LiveId" clId="{812C7C39-3319-4636-A34A-67C68D4545C9}" dt="2023-11-10T19:49:40.583" v="530" actId="20577"/>
          <ac:spMkLst>
            <pc:docMk/>
            <pc:sldMk cId="2250748660" sldId="607"/>
            <ac:spMk id="7" creationId="{2C661B62-AE5E-317F-0FBC-94CB0425B62A}"/>
          </ac:spMkLst>
        </pc:spChg>
        <pc:spChg chg="add mod">
          <ac:chgData name="James Harper" userId="9f6d1c45048739e2" providerId="LiveId" clId="{812C7C39-3319-4636-A34A-67C68D4545C9}" dt="2023-11-10T19:54:41.072" v="589" actId="1076"/>
          <ac:spMkLst>
            <pc:docMk/>
            <pc:sldMk cId="2250748660" sldId="607"/>
            <ac:spMk id="8" creationId="{10E53BF4-6062-C6A7-8B2F-FFD154E41E73}"/>
          </ac:spMkLst>
        </pc:spChg>
        <pc:spChg chg="add mod">
          <ac:chgData name="James Harper" userId="9f6d1c45048739e2" providerId="LiveId" clId="{812C7C39-3319-4636-A34A-67C68D4545C9}" dt="2023-11-10T19:54:38.487" v="588" actId="1076"/>
          <ac:spMkLst>
            <pc:docMk/>
            <pc:sldMk cId="2250748660" sldId="607"/>
            <ac:spMk id="9" creationId="{487C145B-D12A-2F85-00FB-2E50AF32603F}"/>
          </ac:spMkLst>
        </pc:spChg>
        <pc:spChg chg="add mod">
          <ac:chgData name="James Harper" userId="9f6d1c45048739e2" providerId="LiveId" clId="{812C7C39-3319-4636-A34A-67C68D4545C9}" dt="2023-11-10T19:54:32.789" v="587" actId="1076"/>
          <ac:spMkLst>
            <pc:docMk/>
            <pc:sldMk cId="2250748660" sldId="607"/>
            <ac:spMk id="10" creationId="{3AC5BED9-095B-C0B2-B5D3-4134B70A9C31}"/>
          </ac:spMkLst>
        </pc:spChg>
        <pc:spChg chg="add mod">
          <ac:chgData name="James Harper" userId="9f6d1c45048739e2" providerId="LiveId" clId="{812C7C39-3319-4636-A34A-67C68D4545C9}" dt="2023-11-10T19:50:08.799" v="545"/>
          <ac:spMkLst>
            <pc:docMk/>
            <pc:sldMk cId="2250748660" sldId="607"/>
            <ac:spMk id="11" creationId="{9CB1ABFD-1189-C744-4A3D-EFAE181F01BF}"/>
          </ac:spMkLst>
        </pc:spChg>
        <pc:spChg chg="add mod">
          <ac:chgData name="James Harper" userId="9f6d1c45048739e2" providerId="LiveId" clId="{812C7C39-3319-4636-A34A-67C68D4545C9}" dt="2023-11-10T19:50:08.799" v="545"/>
          <ac:spMkLst>
            <pc:docMk/>
            <pc:sldMk cId="2250748660" sldId="607"/>
            <ac:spMk id="12" creationId="{F09EF609-2FE6-DD96-6A1F-675380564EFA}"/>
          </ac:spMkLst>
        </pc:spChg>
        <pc:spChg chg="add mod">
          <ac:chgData name="James Harper" userId="9f6d1c45048739e2" providerId="LiveId" clId="{812C7C39-3319-4636-A34A-67C68D4545C9}" dt="2023-11-10T19:50:08.799" v="545"/>
          <ac:spMkLst>
            <pc:docMk/>
            <pc:sldMk cId="2250748660" sldId="607"/>
            <ac:spMk id="13" creationId="{3F5ADD5A-9F61-E36E-0824-693490DA8E45}"/>
          </ac:spMkLst>
        </pc:spChg>
        <pc:spChg chg="add mod">
          <ac:chgData name="James Harper" userId="9f6d1c45048739e2" providerId="LiveId" clId="{812C7C39-3319-4636-A34A-67C68D4545C9}" dt="2023-11-10T19:50:08.799" v="545"/>
          <ac:spMkLst>
            <pc:docMk/>
            <pc:sldMk cId="2250748660" sldId="607"/>
            <ac:spMk id="14" creationId="{AA7B293D-392E-826F-C81B-653B213E6E69}"/>
          </ac:spMkLst>
        </pc:spChg>
        <pc:spChg chg="add mod">
          <ac:chgData name="James Harper" userId="9f6d1c45048739e2" providerId="LiveId" clId="{812C7C39-3319-4636-A34A-67C68D4545C9}" dt="2023-11-10T19:50:08.799" v="545"/>
          <ac:spMkLst>
            <pc:docMk/>
            <pc:sldMk cId="2250748660" sldId="607"/>
            <ac:spMk id="15" creationId="{7B33F7DC-F62F-2132-CEBC-019C4FE005E0}"/>
          </ac:spMkLst>
        </pc:spChg>
        <pc:spChg chg="add mod">
          <ac:chgData name="James Harper" userId="9f6d1c45048739e2" providerId="LiveId" clId="{812C7C39-3319-4636-A34A-67C68D4545C9}" dt="2023-11-10T19:50:08.799" v="545"/>
          <ac:spMkLst>
            <pc:docMk/>
            <pc:sldMk cId="2250748660" sldId="607"/>
            <ac:spMk id="16" creationId="{19B4D773-C69D-201F-44DC-DEBD4423C288}"/>
          </ac:spMkLst>
        </pc:spChg>
        <pc:picChg chg="add mod modCrop">
          <ac:chgData name="James Harper" userId="9f6d1c45048739e2" providerId="LiveId" clId="{812C7C39-3319-4636-A34A-67C68D4545C9}" dt="2023-11-10T19:43:41.516" v="356" actId="732"/>
          <ac:picMkLst>
            <pc:docMk/>
            <pc:sldMk cId="2250748660" sldId="607"/>
            <ac:picMk id="3" creationId="{88804A65-B41E-49F0-C58E-A02E6B863E08}"/>
          </ac:picMkLst>
        </pc:picChg>
      </pc:sldChg>
      <pc:sldChg chg="addSp delSp modSp new mod ord modAnim">
        <pc:chgData name="James Harper" userId="9f6d1c45048739e2" providerId="LiveId" clId="{812C7C39-3319-4636-A34A-67C68D4545C9}" dt="2023-11-11T11:46:00.700" v="3127"/>
        <pc:sldMkLst>
          <pc:docMk/>
          <pc:sldMk cId="694417422" sldId="608"/>
        </pc:sldMkLst>
        <pc:spChg chg="add mod">
          <ac:chgData name="James Harper" userId="9f6d1c45048739e2" providerId="LiveId" clId="{812C7C39-3319-4636-A34A-67C68D4545C9}" dt="2023-11-11T11:46:00.700" v="3127"/>
          <ac:spMkLst>
            <pc:docMk/>
            <pc:sldMk cId="694417422" sldId="608"/>
            <ac:spMk id="2" creationId="{87CE640B-7571-E436-2949-21B0F210F850}"/>
          </ac:spMkLst>
        </pc:spChg>
        <pc:spChg chg="add del">
          <ac:chgData name="James Harper" userId="9f6d1c45048739e2" providerId="LiveId" clId="{812C7C39-3319-4636-A34A-67C68D4545C9}" dt="2023-11-10T18:01:15.984" v="230" actId="478"/>
          <ac:spMkLst>
            <pc:docMk/>
            <pc:sldMk cId="694417422" sldId="608"/>
            <ac:spMk id="2" creationId="{B48150AB-F68C-36C8-542A-6DBACE9F9780}"/>
          </ac:spMkLst>
        </pc:spChg>
        <pc:spChg chg="add del mod">
          <ac:chgData name="James Harper" userId="9f6d1c45048739e2" providerId="LiveId" clId="{812C7C39-3319-4636-A34A-67C68D4545C9}" dt="2023-11-10T19:42:52.746" v="345" actId="21"/>
          <ac:spMkLst>
            <pc:docMk/>
            <pc:sldMk cId="694417422" sldId="608"/>
            <ac:spMk id="4" creationId="{7F89034E-7110-AB44-6D45-1FB4524BB2F8}"/>
          </ac:spMkLst>
        </pc:spChg>
        <pc:spChg chg="add mod">
          <ac:chgData name="James Harper" userId="9f6d1c45048739e2" providerId="LiveId" clId="{812C7C39-3319-4636-A34A-67C68D4545C9}" dt="2023-11-10T19:37:23.693" v="344" actId="1036"/>
          <ac:spMkLst>
            <pc:docMk/>
            <pc:sldMk cId="694417422" sldId="608"/>
            <ac:spMk id="6" creationId="{D2947EC9-BF66-0197-2865-FFEE8231C989}"/>
          </ac:spMkLst>
        </pc:spChg>
        <pc:spChg chg="add mod">
          <ac:chgData name="James Harper" userId="9f6d1c45048739e2" providerId="LiveId" clId="{812C7C39-3319-4636-A34A-67C68D4545C9}" dt="2023-11-10T19:49:30.368" v="525" actId="20577"/>
          <ac:spMkLst>
            <pc:docMk/>
            <pc:sldMk cId="694417422" sldId="608"/>
            <ac:spMk id="7" creationId="{35B675E9-8108-B938-9F6B-0DB64DCDB1A8}"/>
          </ac:spMkLst>
        </pc:spChg>
        <pc:spChg chg="add mod">
          <ac:chgData name="James Harper" userId="9f6d1c45048739e2" providerId="LiveId" clId="{812C7C39-3319-4636-A34A-67C68D4545C9}" dt="2023-11-10T19:52:01.871" v="560" actId="1076"/>
          <ac:spMkLst>
            <pc:docMk/>
            <pc:sldMk cId="694417422" sldId="608"/>
            <ac:spMk id="8" creationId="{D2EC69ED-0F61-8CA8-69D5-F59BB5CC32B5}"/>
          </ac:spMkLst>
        </pc:spChg>
        <pc:spChg chg="add mod">
          <ac:chgData name="James Harper" userId="9f6d1c45048739e2" providerId="LiveId" clId="{812C7C39-3319-4636-A34A-67C68D4545C9}" dt="2023-11-10T19:52:29.179" v="564" actId="1076"/>
          <ac:spMkLst>
            <pc:docMk/>
            <pc:sldMk cId="694417422" sldId="608"/>
            <ac:spMk id="9" creationId="{C5DA3E2C-A9FB-82A5-4C4A-F74ABDAAC93B}"/>
          </ac:spMkLst>
        </pc:spChg>
        <pc:spChg chg="add mod">
          <ac:chgData name="James Harper" userId="9f6d1c45048739e2" providerId="LiveId" clId="{812C7C39-3319-4636-A34A-67C68D4545C9}" dt="2023-11-10T19:52:20.913" v="563" actId="688"/>
          <ac:spMkLst>
            <pc:docMk/>
            <pc:sldMk cId="694417422" sldId="608"/>
            <ac:spMk id="10" creationId="{3788CB26-4A59-C023-5F81-13C455C4585B}"/>
          </ac:spMkLst>
        </pc:spChg>
        <pc:spChg chg="add mod">
          <ac:chgData name="James Harper" userId="9f6d1c45048739e2" providerId="LiveId" clId="{812C7C39-3319-4636-A34A-67C68D4545C9}" dt="2023-11-10T19:50:06.123" v="544"/>
          <ac:spMkLst>
            <pc:docMk/>
            <pc:sldMk cId="694417422" sldId="608"/>
            <ac:spMk id="11" creationId="{7A997520-FC2F-961E-23BE-8AA456840C2B}"/>
          </ac:spMkLst>
        </pc:spChg>
        <pc:spChg chg="add mod">
          <ac:chgData name="James Harper" userId="9f6d1c45048739e2" providerId="LiveId" clId="{812C7C39-3319-4636-A34A-67C68D4545C9}" dt="2023-11-10T19:50:06.123" v="544"/>
          <ac:spMkLst>
            <pc:docMk/>
            <pc:sldMk cId="694417422" sldId="608"/>
            <ac:spMk id="12" creationId="{2F5511A0-148B-43CC-2668-2CB6073815A5}"/>
          </ac:spMkLst>
        </pc:spChg>
        <pc:spChg chg="add mod">
          <ac:chgData name="James Harper" userId="9f6d1c45048739e2" providerId="LiveId" clId="{812C7C39-3319-4636-A34A-67C68D4545C9}" dt="2023-11-10T19:50:06.123" v="544"/>
          <ac:spMkLst>
            <pc:docMk/>
            <pc:sldMk cId="694417422" sldId="608"/>
            <ac:spMk id="13" creationId="{FE6D8D71-1D6B-6C27-C9C8-D52A26D62043}"/>
          </ac:spMkLst>
        </pc:spChg>
        <pc:spChg chg="add mod">
          <ac:chgData name="James Harper" userId="9f6d1c45048739e2" providerId="LiveId" clId="{812C7C39-3319-4636-A34A-67C68D4545C9}" dt="2023-11-10T19:50:06.123" v="544"/>
          <ac:spMkLst>
            <pc:docMk/>
            <pc:sldMk cId="694417422" sldId="608"/>
            <ac:spMk id="14" creationId="{6CDED062-47EF-3B70-1969-76BE94179425}"/>
          </ac:spMkLst>
        </pc:spChg>
        <pc:spChg chg="add mod">
          <ac:chgData name="James Harper" userId="9f6d1c45048739e2" providerId="LiveId" clId="{812C7C39-3319-4636-A34A-67C68D4545C9}" dt="2023-11-10T19:50:06.123" v="544"/>
          <ac:spMkLst>
            <pc:docMk/>
            <pc:sldMk cId="694417422" sldId="608"/>
            <ac:spMk id="15" creationId="{23B1FEEB-AE07-D6F4-8C5D-AC81DFCB1AA3}"/>
          </ac:spMkLst>
        </pc:spChg>
        <pc:spChg chg="add mod">
          <ac:chgData name="James Harper" userId="9f6d1c45048739e2" providerId="LiveId" clId="{812C7C39-3319-4636-A34A-67C68D4545C9}" dt="2023-11-10T19:50:06.123" v="544"/>
          <ac:spMkLst>
            <pc:docMk/>
            <pc:sldMk cId="694417422" sldId="608"/>
            <ac:spMk id="16" creationId="{7C8E1350-32C2-5988-1B2A-9463B61DB078}"/>
          </ac:spMkLst>
        </pc:spChg>
        <pc:picChg chg="add mod">
          <ac:chgData name="James Harper" userId="9f6d1c45048739e2" providerId="LiveId" clId="{812C7C39-3319-4636-A34A-67C68D4545C9}" dt="2023-11-10T19:33:56.321" v="281" actId="14100"/>
          <ac:picMkLst>
            <pc:docMk/>
            <pc:sldMk cId="694417422" sldId="608"/>
            <ac:picMk id="3" creationId="{30542EE2-81D3-BD4C-2C81-D9059201927F}"/>
          </ac:picMkLst>
        </pc:picChg>
        <pc:picChg chg="add del mod">
          <ac:chgData name="James Harper" userId="9f6d1c45048739e2" providerId="LiveId" clId="{812C7C39-3319-4636-A34A-67C68D4545C9}" dt="2023-11-10T19:36:47.773" v="283" actId="478"/>
          <ac:picMkLst>
            <pc:docMk/>
            <pc:sldMk cId="694417422" sldId="608"/>
            <ac:picMk id="5" creationId="{138B427E-2813-103D-705C-8D9560AD7B7B}"/>
          </ac:picMkLst>
        </pc:picChg>
      </pc:sldChg>
      <pc:sldChg chg="addSp delSp modSp add mod ord modAnim">
        <pc:chgData name="James Harper" userId="9f6d1c45048739e2" providerId="LiveId" clId="{812C7C39-3319-4636-A34A-67C68D4545C9}" dt="2023-11-11T11:46:26.835" v="3131"/>
        <pc:sldMkLst>
          <pc:docMk/>
          <pc:sldMk cId="3587701893" sldId="609"/>
        </pc:sldMkLst>
        <pc:spChg chg="add del mod">
          <ac:chgData name="James Harper" userId="9f6d1c45048739e2" providerId="LiveId" clId="{812C7C39-3319-4636-A34A-67C68D4545C9}" dt="2023-11-10T19:48:45.963" v="490" actId="478"/>
          <ac:spMkLst>
            <pc:docMk/>
            <pc:sldMk cId="3587701893" sldId="609"/>
            <ac:spMk id="2" creationId="{78B12242-B562-CF1E-9E82-34265CFF1E92}"/>
          </ac:spMkLst>
        </pc:spChg>
        <pc:spChg chg="add mod">
          <ac:chgData name="James Harper" userId="9f6d1c45048739e2" providerId="LiveId" clId="{812C7C39-3319-4636-A34A-67C68D4545C9}" dt="2023-11-11T11:46:26.835" v="3131"/>
          <ac:spMkLst>
            <pc:docMk/>
            <pc:sldMk cId="3587701893" sldId="609"/>
            <ac:spMk id="2" creationId="{F0DC1847-BA86-F662-34B4-99603986BFC5}"/>
          </ac:spMkLst>
        </pc:spChg>
        <pc:spChg chg="add mod">
          <ac:chgData name="James Harper" userId="9f6d1c45048739e2" providerId="LiveId" clId="{812C7C39-3319-4636-A34A-67C68D4545C9}" dt="2023-11-11T10:49:38.770" v="2772" actId="1038"/>
          <ac:spMkLst>
            <pc:docMk/>
            <pc:sldMk cId="3587701893" sldId="609"/>
            <ac:spMk id="3" creationId="{1B057142-3408-1BD0-32F2-4B67CADFF5D7}"/>
          </ac:spMkLst>
        </pc:spChg>
        <pc:spChg chg="add mod">
          <ac:chgData name="James Harper" userId="9f6d1c45048739e2" providerId="LiveId" clId="{812C7C39-3319-4636-A34A-67C68D4545C9}" dt="2023-11-10T19:49:52.809" v="543" actId="20577"/>
          <ac:spMkLst>
            <pc:docMk/>
            <pc:sldMk cId="3587701893" sldId="609"/>
            <ac:spMk id="4" creationId="{2878A931-7C4B-3F6E-A236-84F8F551095C}"/>
          </ac:spMkLst>
        </pc:spChg>
        <pc:spChg chg="add mod">
          <ac:chgData name="James Harper" userId="9f6d1c45048739e2" providerId="LiveId" clId="{812C7C39-3319-4636-A34A-67C68D4545C9}" dt="2023-11-10T19:56:41.161" v="615" actId="1076"/>
          <ac:spMkLst>
            <pc:docMk/>
            <pc:sldMk cId="3587701893" sldId="609"/>
            <ac:spMk id="5" creationId="{569C5237-73AD-777F-B564-6122DB8B6EC6}"/>
          </ac:spMkLst>
        </pc:spChg>
        <pc:spChg chg="add mod">
          <ac:chgData name="James Harper" userId="9f6d1c45048739e2" providerId="LiveId" clId="{812C7C39-3319-4636-A34A-67C68D4545C9}" dt="2023-11-10T19:56:28.732" v="613" actId="1076"/>
          <ac:spMkLst>
            <pc:docMk/>
            <pc:sldMk cId="3587701893" sldId="609"/>
            <ac:spMk id="6" creationId="{57AEEA0F-F03C-1847-125D-36DEA6B640BC}"/>
          </ac:spMkLst>
        </pc:spChg>
        <pc:spChg chg="add mod">
          <ac:chgData name="James Harper" userId="9f6d1c45048739e2" providerId="LiveId" clId="{812C7C39-3319-4636-A34A-67C68D4545C9}" dt="2023-11-10T19:56:15.806" v="609" actId="1076"/>
          <ac:spMkLst>
            <pc:docMk/>
            <pc:sldMk cId="3587701893" sldId="609"/>
            <ac:spMk id="7" creationId="{5BBA27BF-A628-D1ED-E08C-7F9D2C27EE89}"/>
          </ac:spMkLst>
        </pc:spChg>
        <pc:spChg chg="add mod">
          <ac:chgData name="James Harper" userId="9f6d1c45048739e2" providerId="LiveId" clId="{812C7C39-3319-4636-A34A-67C68D4545C9}" dt="2023-11-10T19:50:11.625" v="546"/>
          <ac:spMkLst>
            <pc:docMk/>
            <pc:sldMk cId="3587701893" sldId="609"/>
            <ac:spMk id="8" creationId="{0346EA44-D9E3-AACF-3F30-2599B09FC39F}"/>
          </ac:spMkLst>
        </pc:spChg>
        <pc:spChg chg="add mod">
          <ac:chgData name="James Harper" userId="9f6d1c45048739e2" providerId="LiveId" clId="{812C7C39-3319-4636-A34A-67C68D4545C9}" dt="2023-11-10T19:50:11.625" v="546"/>
          <ac:spMkLst>
            <pc:docMk/>
            <pc:sldMk cId="3587701893" sldId="609"/>
            <ac:spMk id="9" creationId="{C327314A-2F84-EA9F-3BE6-00A3E9196426}"/>
          </ac:spMkLst>
        </pc:spChg>
        <pc:spChg chg="add mod">
          <ac:chgData name="James Harper" userId="9f6d1c45048739e2" providerId="LiveId" clId="{812C7C39-3319-4636-A34A-67C68D4545C9}" dt="2023-11-10T19:50:11.625" v="546"/>
          <ac:spMkLst>
            <pc:docMk/>
            <pc:sldMk cId="3587701893" sldId="609"/>
            <ac:spMk id="10" creationId="{BB4F8ABA-EBFA-8FB1-FEC6-8921E7C2EFBF}"/>
          </ac:spMkLst>
        </pc:spChg>
        <pc:spChg chg="add mod">
          <ac:chgData name="James Harper" userId="9f6d1c45048739e2" providerId="LiveId" clId="{812C7C39-3319-4636-A34A-67C68D4545C9}" dt="2023-11-10T19:50:11.625" v="546"/>
          <ac:spMkLst>
            <pc:docMk/>
            <pc:sldMk cId="3587701893" sldId="609"/>
            <ac:spMk id="11" creationId="{0241DC67-A157-FB4F-BE24-E132414A234B}"/>
          </ac:spMkLst>
        </pc:spChg>
        <pc:spChg chg="add mod">
          <ac:chgData name="James Harper" userId="9f6d1c45048739e2" providerId="LiveId" clId="{812C7C39-3319-4636-A34A-67C68D4545C9}" dt="2023-11-10T19:50:11.625" v="546"/>
          <ac:spMkLst>
            <pc:docMk/>
            <pc:sldMk cId="3587701893" sldId="609"/>
            <ac:spMk id="12" creationId="{26BD729C-783F-74BB-C024-FDF7020D41D7}"/>
          </ac:spMkLst>
        </pc:spChg>
        <pc:spChg chg="add mod">
          <ac:chgData name="James Harper" userId="9f6d1c45048739e2" providerId="LiveId" clId="{812C7C39-3319-4636-A34A-67C68D4545C9}" dt="2023-11-10T19:50:11.625" v="546"/>
          <ac:spMkLst>
            <pc:docMk/>
            <pc:sldMk cId="3587701893" sldId="609"/>
            <ac:spMk id="13" creationId="{BBD7777D-6941-7004-1F55-55F4E9BEC1D7}"/>
          </ac:spMkLst>
        </pc:spChg>
        <pc:picChg chg="add del mod">
          <ac:chgData name="James Harper" userId="9f6d1c45048739e2" providerId="LiveId" clId="{812C7C39-3319-4636-A34A-67C68D4545C9}" dt="2023-11-11T10:44:22.354" v="2725" actId="478"/>
          <ac:picMkLst>
            <pc:docMk/>
            <pc:sldMk cId="3587701893" sldId="609"/>
            <ac:picMk id="14" creationId="{2184F12A-3E6D-83F2-A071-912629C0160E}"/>
          </ac:picMkLst>
        </pc:picChg>
        <pc:picChg chg="add mod ord modCrop">
          <ac:chgData name="James Harper" userId="9f6d1c45048739e2" providerId="LiveId" clId="{812C7C39-3319-4636-A34A-67C68D4545C9}" dt="2023-11-11T10:46:53.871" v="2739" actId="167"/>
          <ac:picMkLst>
            <pc:docMk/>
            <pc:sldMk cId="3587701893" sldId="609"/>
            <ac:picMk id="15" creationId="{27518257-3A37-4296-5A11-6DD1F3DCE479}"/>
          </ac:picMkLst>
        </pc:picChg>
        <pc:picChg chg="add del mod">
          <ac:chgData name="James Harper" userId="9f6d1c45048739e2" providerId="LiveId" clId="{812C7C39-3319-4636-A34A-67C68D4545C9}" dt="2023-11-11T10:46:55.188" v="2740" actId="478"/>
          <ac:picMkLst>
            <pc:docMk/>
            <pc:sldMk cId="3587701893" sldId="609"/>
            <ac:picMk id="2050" creationId="{21AE9B06-EB5B-6B26-2079-5C89689C7453}"/>
          </ac:picMkLst>
        </pc:picChg>
      </pc:sldChg>
      <pc:sldChg chg="addSp delSp modSp add mod delAnim modAnim">
        <pc:chgData name="James Harper" userId="9f6d1c45048739e2" providerId="LiveId" clId="{812C7C39-3319-4636-A34A-67C68D4545C9}" dt="2023-11-11T11:39:47.136" v="3074"/>
        <pc:sldMkLst>
          <pc:docMk/>
          <pc:sldMk cId="2257194356" sldId="610"/>
        </pc:sldMkLst>
        <pc:spChg chg="add mod">
          <ac:chgData name="James Harper" userId="9f6d1c45048739e2" providerId="LiveId" clId="{812C7C39-3319-4636-A34A-67C68D4545C9}" dt="2023-11-11T11:39:47.136" v="3074"/>
          <ac:spMkLst>
            <pc:docMk/>
            <pc:sldMk cId="2257194356" sldId="610"/>
            <ac:spMk id="2" creationId="{FE95054D-1121-9914-3491-CD347F0B9806}"/>
          </ac:spMkLst>
        </pc:spChg>
        <pc:spChg chg="del">
          <ac:chgData name="James Harper" userId="9f6d1c45048739e2" providerId="LiveId" clId="{812C7C39-3319-4636-A34A-67C68D4545C9}" dt="2023-11-10T19:53:01.577" v="569" actId="478"/>
          <ac:spMkLst>
            <pc:docMk/>
            <pc:sldMk cId="2257194356" sldId="610"/>
            <ac:spMk id="8" creationId="{D2EC69ED-0F61-8CA8-69D5-F59BB5CC32B5}"/>
          </ac:spMkLst>
        </pc:spChg>
        <pc:spChg chg="del">
          <ac:chgData name="James Harper" userId="9f6d1c45048739e2" providerId="LiveId" clId="{812C7C39-3319-4636-A34A-67C68D4545C9}" dt="2023-11-10T19:53:03.192" v="570" actId="478"/>
          <ac:spMkLst>
            <pc:docMk/>
            <pc:sldMk cId="2257194356" sldId="610"/>
            <ac:spMk id="9" creationId="{C5DA3E2C-A9FB-82A5-4C4A-F74ABDAAC93B}"/>
          </ac:spMkLst>
        </pc:spChg>
        <pc:spChg chg="del">
          <ac:chgData name="James Harper" userId="9f6d1c45048739e2" providerId="LiveId" clId="{812C7C39-3319-4636-A34A-67C68D4545C9}" dt="2023-11-10T19:52:58.131" v="567" actId="478"/>
          <ac:spMkLst>
            <pc:docMk/>
            <pc:sldMk cId="2257194356" sldId="610"/>
            <ac:spMk id="11" creationId="{7A997520-FC2F-961E-23BE-8AA456840C2B}"/>
          </ac:spMkLst>
        </pc:spChg>
        <pc:spChg chg="del">
          <ac:chgData name="James Harper" userId="9f6d1c45048739e2" providerId="LiveId" clId="{812C7C39-3319-4636-A34A-67C68D4545C9}" dt="2023-11-10T19:52:59.788" v="568" actId="478"/>
          <ac:spMkLst>
            <pc:docMk/>
            <pc:sldMk cId="2257194356" sldId="610"/>
            <ac:spMk id="12" creationId="{2F5511A0-148B-43CC-2668-2CB6073815A5}"/>
          </ac:spMkLst>
        </pc:spChg>
        <pc:spChg chg="del">
          <ac:chgData name="James Harper" userId="9f6d1c45048739e2" providerId="LiveId" clId="{812C7C39-3319-4636-A34A-67C68D4545C9}" dt="2023-11-10T19:52:56.564" v="566" actId="478"/>
          <ac:spMkLst>
            <pc:docMk/>
            <pc:sldMk cId="2257194356" sldId="610"/>
            <ac:spMk id="14" creationId="{6CDED062-47EF-3B70-1969-76BE94179425}"/>
          </ac:spMkLst>
        </pc:spChg>
      </pc:sldChg>
      <pc:sldChg chg="addSp delSp modSp add mod delAnim modAnim">
        <pc:chgData name="James Harper" userId="9f6d1c45048739e2" providerId="LiveId" clId="{812C7C39-3319-4636-A34A-67C68D4545C9}" dt="2023-11-11T11:39:48.589" v="3075"/>
        <pc:sldMkLst>
          <pc:docMk/>
          <pc:sldMk cId="1886953362" sldId="611"/>
        </pc:sldMkLst>
        <pc:spChg chg="add mod">
          <ac:chgData name="James Harper" userId="9f6d1c45048739e2" providerId="LiveId" clId="{812C7C39-3319-4636-A34A-67C68D4545C9}" dt="2023-11-11T11:39:48.589" v="3075"/>
          <ac:spMkLst>
            <pc:docMk/>
            <pc:sldMk cId="1886953362" sldId="611"/>
            <ac:spMk id="2" creationId="{45C46350-9B83-E2B3-E19C-4677C0E8BBFF}"/>
          </ac:spMkLst>
        </pc:spChg>
        <pc:spChg chg="del">
          <ac:chgData name="James Harper" userId="9f6d1c45048739e2" providerId="LiveId" clId="{812C7C39-3319-4636-A34A-67C68D4545C9}" dt="2023-11-10T19:55:05.054" v="597" actId="478"/>
          <ac:spMkLst>
            <pc:docMk/>
            <pc:sldMk cId="1886953362" sldId="611"/>
            <ac:spMk id="8" creationId="{10E53BF4-6062-C6A7-8B2F-FFD154E41E73}"/>
          </ac:spMkLst>
        </pc:spChg>
        <pc:spChg chg="del">
          <ac:chgData name="James Harper" userId="9f6d1c45048739e2" providerId="LiveId" clId="{812C7C39-3319-4636-A34A-67C68D4545C9}" dt="2023-11-10T19:55:06.777" v="598" actId="478"/>
          <ac:spMkLst>
            <pc:docMk/>
            <pc:sldMk cId="1886953362" sldId="611"/>
            <ac:spMk id="10" creationId="{3AC5BED9-095B-C0B2-B5D3-4134B70A9C31}"/>
          </ac:spMkLst>
        </pc:spChg>
        <pc:spChg chg="del">
          <ac:chgData name="James Harper" userId="9f6d1c45048739e2" providerId="LiveId" clId="{812C7C39-3319-4636-A34A-67C68D4545C9}" dt="2023-11-10T19:55:01.277" v="595" actId="478"/>
          <ac:spMkLst>
            <pc:docMk/>
            <pc:sldMk cId="1886953362" sldId="611"/>
            <ac:spMk id="11" creationId="{9CB1ABFD-1189-C744-4A3D-EFAE181F01BF}"/>
          </ac:spMkLst>
        </pc:spChg>
        <pc:spChg chg="del">
          <ac:chgData name="James Harper" userId="9f6d1c45048739e2" providerId="LiveId" clId="{812C7C39-3319-4636-A34A-67C68D4545C9}" dt="2023-11-10T19:55:03" v="596" actId="478"/>
          <ac:spMkLst>
            <pc:docMk/>
            <pc:sldMk cId="1886953362" sldId="611"/>
            <ac:spMk id="12" creationId="{F09EF609-2FE6-DD96-6A1F-675380564EFA}"/>
          </ac:spMkLst>
        </pc:spChg>
        <pc:spChg chg="del">
          <ac:chgData name="James Harper" userId="9f6d1c45048739e2" providerId="LiveId" clId="{812C7C39-3319-4636-A34A-67C68D4545C9}" dt="2023-11-10T19:54:59.048" v="594" actId="478"/>
          <ac:spMkLst>
            <pc:docMk/>
            <pc:sldMk cId="1886953362" sldId="611"/>
            <ac:spMk id="14" creationId="{AA7B293D-392E-826F-C81B-653B213E6E69}"/>
          </ac:spMkLst>
        </pc:spChg>
      </pc:sldChg>
      <pc:sldChg chg="delSp add del mod delAnim modAnim">
        <pc:chgData name="James Harper" userId="9f6d1c45048739e2" providerId="LiveId" clId="{812C7C39-3319-4636-A34A-67C68D4545C9}" dt="2023-11-11T11:09:04.736" v="2780" actId="47"/>
        <pc:sldMkLst>
          <pc:docMk/>
          <pc:sldMk cId="3815233291" sldId="612"/>
        </pc:sldMkLst>
        <pc:spChg chg="del">
          <ac:chgData name="James Harper" userId="9f6d1c45048739e2" providerId="LiveId" clId="{812C7C39-3319-4636-A34A-67C68D4545C9}" dt="2023-11-10T19:57:05.054" v="621" actId="478"/>
          <ac:spMkLst>
            <pc:docMk/>
            <pc:sldMk cId="3815233291" sldId="612"/>
            <ac:spMk id="6" creationId="{57AEEA0F-F03C-1847-125D-36DEA6B640BC}"/>
          </ac:spMkLst>
        </pc:spChg>
        <pc:spChg chg="del">
          <ac:chgData name="James Harper" userId="9f6d1c45048739e2" providerId="LiveId" clId="{812C7C39-3319-4636-A34A-67C68D4545C9}" dt="2023-11-10T19:57:07.141" v="622" actId="478"/>
          <ac:spMkLst>
            <pc:docMk/>
            <pc:sldMk cId="3815233291" sldId="612"/>
            <ac:spMk id="7" creationId="{5BBA27BF-A628-D1ED-E08C-7F9D2C27EE89}"/>
          </ac:spMkLst>
        </pc:spChg>
        <pc:spChg chg="del">
          <ac:chgData name="James Harper" userId="9f6d1c45048739e2" providerId="LiveId" clId="{812C7C39-3319-4636-A34A-67C68D4545C9}" dt="2023-11-10T19:57:01.501" v="619" actId="478"/>
          <ac:spMkLst>
            <pc:docMk/>
            <pc:sldMk cId="3815233291" sldId="612"/>
            <ac:spMk id="8" creationId="{0346EA44-D9E3-AACF-3F30-2599B09FC39F}"/>
          </ac:spMkLst>
        </pc:spChg>
        <pc:spChg chg="del">
          <ac:chgData name="James Harper" userId="9f6d1c45048739e2" providerId="LiveId" clId="{812C7C39-3319-4636-A34A-67C68D4545C9}" dt="2023-11-10T19:57:03.056" v="620" actId="478"/>
          <ac:spMkLst>
            <pc:docMk/>
            <pc:sldMk cId="3815233291" sldId="612"/>
            <ac:spMk id="9" creationId="{C327314A-2F84-EA9F-3BE6-00A3E9196426}"/>
          </ac:spMkLst>
        </pc:spChg>
        <pc:spChg chg="del">
          <ac:chgData name="James Harper" userId="9f6d1c45048739e2" providerId="LiveId" clId="{812C7C39-3319-4636-A34A-67C68D4545C9}" dt="2023-11-10T19:56:59.051" v="618" actId="478"/>
          <ac:spMkLst>
            <pc:docMk/>
            <pc:sldMk cId="3815233291" sldId="612"/>
            <ac:spMk id="11" creationId="{0241DC67-A157-FB4F-BE24-E132414A234B}"/>
          </ac:spMkLst>
        </pc:spChg>
      </pc:sldChg>
      <pc:sldChg chg="addSp delSp modSp add mod">
        <pc:chgData name="James Harper" userId="9f6d1c45048739e2" providerId="LiveId" clId="{812C7C39-3319-4636-A34A-67C68D4545C9}" dt="2023-11-11T11:46:39.497" v="3133"/>
        <pc:sldMkLst>
          <pc:docMk/>
          <pc:sldMk cId="332687943" sldId="613"/>
        </pc:sldMkLst>
        <pc:spChg chg="del">
          <ac:chgData name="James Harper" userId="9f6d1c45048739e2" providerId="LiveId" clId="{812C7C39-3319-4636-A34A-67C68D4545C9}" dt="2023-11-10T20:01:17.849" v="757" actId="478"/>
          <ac:spMkLst>
            <pc:docMk/>
            <pc:sldMk cId="332687943" sldId="613"/>
            <ac:spMk id="3" creationId="{1B057142-3408-1BD0-32F2-4B67CADFF5D7}"/>
          </ac:spMkLst>
        </pc:spChg>
        <pc:spChg chg="add mod">
          <ac:chgData name="James Harper" userId="9f6d1c45048739e2" providerId="LiveId" clId="{812C7C39-3319-4636-A34A-67C68D4545C9}" dt="2023-11-11T11:46:39.497" v="3133"/>
          <ac:spMkLst>
            <pc:docMk/>
            <pc:sldMk cId="332687943" sldId="613"/>
            <ac:spMk id="3" creationId="{C2462FD8-2D1D-72AF-A473-D5999C0E0EE9}"/>
          </ac:spMkLst>
        </pc:spChg>
        <pc:spChg chg="mod">
          <ac:chgData name="James Harper" userId="9f6d1c45048739e2" providerId="LiveId" clId="{812C7C39-3319-4636-A34A-67C68D4545C9}" dt="2023-11-10T20:00:58.543" v="756" actId="6559"/>
          <ac:spMkLst>
            <pc:docMk/>
            <pc:sldMk cId="332687943" sldId="613"/>
            <ac:spMk id="4" creationId="{2878A931-7C4B-3F6E-A236-84F8F551095C}"/>
          </ac:spMkLst>
        </pc:spChg>
        <pc:spChg chg="mod">
          <ac:chgData name="James Harper" userId="9f6d1c45048739e2" providerId="LiveId" clId="{812C7C39-3319-4636-A34A-67C68D4545C9}" dt="2023-11-10T20:03:16.278" v="771" actId="688"/>
          <ac:spMkLst>
            <pc:docMk/>
            <pc:sldMk cId="332687943" sldId="613"/>
            <ac:spMk id="5" creationId="{569C5237-73AD-777F-B564-6122DB8B6EC6}"/>
          </ac:spMkLst>
        </pc:spChg>
        <pc:spChg chg="mod">
          <ac:chgData name="James Harper" userId="9f6d1c45048739e2" providerId="LiveId" clId="{812C7C39-3319-4636-A34A-67C68D4545C9}" dt="2023-11-10T20:03:23.333" v="772" actId="1076"/>
          <ac:spMkLst>
            <pc:docMk/>
            <pc:sldMk cId="332687943" sldId="613"/>
            <ac:spMk id="6" creationId="{57AEEA0F-F03C-1847-125D-36DEA6B640BC}"/>
          </ac:spMkLst>
        </pc:spChg>
        <pc:spChg chg="mod">
          <ac:chgData name="James Harper" userId="9f6d1c45048739e2" providerId="LiveId" clId="{812C7C39-3319-4636-A34A-67C68D4545C9}" dt="2023-11-10T20:03:12.737" v="770" actId="1076"/>
          <ac:spMkLst>
            <pc:docMk/>
            <pc:sldMk cId="332687943" sldId="613"/>
            <ac:spMk id="7" creationId="{5BBA27BF-A628-D1ED-E08C-7F9D2C27EE89}"/>
          </ac:spMkLst>
        </pc:spChg>
        <pc:spChg chg="add mod">
          <ac:chgData name="James Harper" userId="9f6d1c45048739e2" providerId="LiveId" clId="{812C7C39-3319-4636-A34A-67C68D4545C9}" dt="2023-11-10T20:01:18.318" v="758"/>
          <ac:spMkLst>
            <pc:docMk/>
            <pc:sldMk cId="332687943" sldId="613"/>
            <ac:spMk id="14" creationId="{FB368E95-8276-1455-CCB0-DD969481B4D0}"/>
          </ac:spMkLst>
        </pc:spChg>
        <pc:picChg chg="add mod ord">
          <ac:chgData name="James Harper" userId="9f6d1c45048739e2" providerId="LiveId" clId="{812C7C39-3319-4636-A34A-67C68D4545C9}" dt="2023-11-10T20:10:05.581" v="926" actId="1037"/>
          <ac:picMkLst>
            <pc:docMk/>
            <pc:sldMk cId="332687943" sldId="613"/>
            <ac:picMk id="2" creationId="{18AEA10C-92F3-9AE9-9B56-3F58D18FBBCF}"/>
          </ac:picMkLst>
        </pc:picChg>
        <pc:picChg chg="del">
          <ac:chgData name="James Harper" userId="9f6d1c45048739e2" providerId="LiveId" clId="{812C7C39-3319-4636-A34A-67C68D4545C9}" dt="2023-11-10T20:00:21.745" v="699" actId="478"/>
          <ac:picMkLst>
            <pc:docMk/>
            <pc:sldMk cId="332687943" sldId="613"/>
            <ac:picMk id="2050" creationId="{21AE9B06-EB5B-6B26-2079-5C89689C7453}"/>
          </ac:picMkLst>
        </pc:picChg>
      </pc:sldChg>
      <pc:sldChg chg="addSp delSp modSp add mod delAnim modAnim">
        <pc:chgData name="James Harper" userId="9f6d1c45048739e2" providerId="LiveId" clId="{812C7C39-3319-4636-A34A-67C68D4545C9}" dt="2023-11-11T11:39:51.670" v="3077"/>
        <pc:sldMkLst>
          <pc:docMk/>
          <pc:sldMk cId="812499550" sldId="614"/>
        </pc:sldMkLst>
        <pc:spChg chg="add mod">
          <ac:chgData name="James Harper" userId="9f6d1c45048739e2" providerId="LiveId" clId="{812C7C39-3319-4636-A34A-67C68D4545C9}" dt="2023-11-11T11:39:51.670" v="3077"/>
          <ac:spMkLst>
            <pc:docMk/>
            <pc:sldMk cId="812499550" sldId="614"/>
            <ac:spMk id="3" creationId="{80AB9082-E24D-B2B7-4A6A-7DA4C665F481}"/>
          </ac:spMkLst>
        </pc:spChg>
        <pc:spChg chg="del">
          <ac:chgData name="James Harper" userId="9f6d1c45048739e2" providerId="LiveId" clId="{812C7C39-3319-4636-A34A-67C68D4545C9}" dt="2023-11-10T20:03:42.391" v="778" actId="478"/>
          <ac:spMkLst>
            <pc:docMk/>
            <pc:sldMk cId="812499550" sldId="614"/>
            <ac:spMk id="5" creationId="{569C5237-73AD-777F-B564-6122DB8B6EC6}"/>
          </ac:spMkLst>
        </pc:spChg>
        <pc:spChg chg="del">
          <ac:chgData name="James Harper" userId="9f6d1c45048739e2" providerId="LiveId" clId="{812C7C39-3319-4636-A34A-67C68D4545C9}" dt="2023-11-10T20:03:43.846" v="779" actId="478"/>
          <ac:spMkLst>
            <pc:docMk/>
            <pc:sldMk cId="812499550" sldId="614"/>
            <ac:spMk id="6" creationId="{57AEEA0F-F03C-1847-125D-36DEA6B640BC}"/>
          </ac:spMkLst>
        </pc:spChg>
        <pc:spChg chg="del">
          <ac:chgData name="James Harper" userId="9f6d1c45048739e2" providerId="LiveId" clId="{812C7C39-3319-4636-A34A-67C68D4545C9}" dt="2023-11-10T20:03:38.345" v="776" actId="478"/>
          <ac:spMkLst>
            <pc:docMk/>
            <pc:sldMk cId="812499550" sldId="614"/>
            <ac:spMk id="8" creationId="{0346EA44-D9E3-AACF-3F30-2599B09FC39F}"/>
          </ac:spMkLst>
        </pc:spChg>
        <pc:spChg chg="del">
          <ac:chgData name="James Harper" userId="9f6d1c45048739e2" providerId="LiveId" clId="{812C7C39-3319-4636-A34A-67C68D4545C9}" dt="2023-11-10T20:03:40.211" v="777" actId="478"/>
          <ac:spMkLst>
            <pc:docMk/>
            <pc:sldMk cId="812499550" sldId="614"/>
            <ac:spMk id="9" creationId="{C327314A-2F84-EA9F-3BE6-00A3E9196426}"/>
          </ac:spMkLst>
        </pc:spChg>
        <pc:spChg chg="del">
          <ac:chgData name="James Harper" userId="9f6d1c45048739e2" providerId="LiveId" clId="{812C7C39-3319-4636-A34A-67C68D4545C9}" dt="2023-11-10T20:03:36.381" v="775" actId="478"/>
          <ac:spMkLst>
            <pc:docMk/>
            <pc:sldMk cId="812499550" sldId="614"/>
            <ac:spMk id="11" creationId="{0241DC67-A157-FB4F-BE24-E132414A234B}"/>
          </ac:spMkLst>
        </pc:spChg>
        <pc:picChg chg="mod">
          <ac:chgData name="James Harper" userId="9f6d1c45048739e2" providerId="LiveId" clId="{812C7C39-3319-4636-A34A-67C68D4545C9}" dt="2023-11-10T20:10:01.784" v="924" actId="1037"/>
          <ac:picMkLst>
            <pc:docMk/>
            <pc:sldMk cId="812499550" sldId="614"/>
            <ac:picMk id="2" creationId="{18AEA10C-92F3-9AE9-9B56-3F58D18FBBCF}"/>
          </ac:picMkLst>
        </pc:picChg>
      </pc:sldChg>
      <pc:sldChg chg="addSp delSp modSp add mod">
        <pc:chgData name="James Harper" userId="9f6d1c45048739e2" providerId="LiveId" clId="{812C7C39-3319-4636-A34A-67C68D4545C9}" dt="2023-11-11T11:46:54.407" v="3135"/>
        <pc:sldMkLst>
          <pc:docMk/>
          <pc:sldMk cId="2099926349" sldId="615"/>
        </pc:sldMkLst>
        <pc:spChg chg="add mod">
          <ac:chgData name="James Harper" userId="9f6d1c45048739e2" providerId="LiveId" clId="{812C7C39-3319-4636-A34A-67C68D4545C9}" dt="2023-11-11T11:46:54.407" v="3135"/>
          <ac:spMkLst>
            <pc:docMk/>
            <pc:sldMk cId="2099926349" sldId="615"/>
            <ac:spMk id="2" creationId="{BA48D31A-DDEB-ACD6-4D7F-03715C7FEAA4}"/>
          </ac:spMkLst>
        </pc:spChg>
        <pc:spChg chg="mod">
          <ac:chgData name="James Harper" userId="9f6d1c45048739e2" providerId="LiveId" clId="{812C7C39-3319-4636-A34A-67C68D4545C9}" dt="2023-11-10T20:07:03.340" v="863" actId="20577"/>
          <ac:spMkLst>
            <pc:docMk/>
            <pc:sldMk cId="2099926349" sldId="615"/>
            <ac:spMk id="4" creationId="{2878A931-7C4B-3F6E-A236-84F8F551095C}"/>
          </ac:spMkLst>
        </pc:spChg>
        <pc:spChg chg="mod">
          <ac:chgData name="James Harper" userId="9f6d1c45048739e2" providerId="LiveId" clId="{812C7C39-3319-4636-A34A-67C68D4545C9}" dt="2023-11-10T20:08:44.033" v="874" actId="1076"/>
          <ac:spMkLst>
            <pc:docMk/>
            <pc:sldMk cId="2099926349" sldId="615"/>
            <ac:spMk id="5" creationId="{569C5237-73AD-777F-B564-6122DB8B6EC6}"/>
          </ac:spMkLst>
        </pc:spChg>
        <pc:spChg chg="mod">
          <ac:chgData name="James Harper" userId="9f6d1c45048739e2" providerId="LiveId" clId="{812C7C39-3319-4636-A34A-67C68D4545C9}" dt="2023-11-10T20:08:48.590" v="875" actId="1076"/>
          <ac:spMkLst>
            <pc:docMk/>
            <pc:sldMk cId="2099926349" sldId="615"/>
            <ac:spMk id="6" creationId="{57AEEA0F-F03C-1847-125D-36DEA6B640BC}"/>
          </ac:spMkLst>
        </pc:spChg>
        <pc:spChg chg="mod">
          <ac:chgData name="James Harper" userId="9f6d1c45048739e2" providerId="LiveId" clId="{812C7C39-3319-4636-A34A-67C68D4545C9}" dt="2023-11-10T20:08:35.145" v="873" actId="207"/>
          <ac:spMkLst>
            <pc:docMk/>
            <pc:sldMk cId="2099926349" sldId="615"/>
            <ac:spMk id="7" creationId="{5BBA27BF-A628-D1ED-E08C-7F9D2C27EE89}"/>
          </ac:spMkLst>
        </pc:spChg>
        <pc:picChg chg="del">
          <ac:chgData name="James Harper" userId="9f6d1c45048739e2" providerId="LiveId" clId="{812C7C39-3319-4636-A34A-67C68D4545C9}" dt="2023-11-10T20:06:36.480" v="816" actId="478"/>
          <ac:picMkLst>
            <pc:docMk/>
            <pc:sldMk cId="2099926349" sldId="615"/>
            <ac:picMk id="2" creationId="{18AEA10C-92F3-9AE9-9B56-3F58D18FBBCF}"/>
          </ac:picMkLst>
        </pc:picChg>
        <pc:picChg chg="add mod ord">
          <ac:chgData name="James Harper" userId="9f6d1c45048739e2" providerId="LiveId" clId="{812C7C39-3319-4636-A34A-67C68D4545C9}" dt="2023-11-10T20:09:55.361" v="922" actId="1037"/>
          <ac:picMkLst>
            <pc:docMk/>
            <pc:sldMk cId="2099926349" sldId="615"/>
            <ac:picMk id="3" creationId="{25691D0D-DA12-7F44-EB36-C76EBCE044A3}"/>
          </ac:picMkLst>
        </pc:picChg>
      </pc:sldChg>
      <pc:sldChg chg="addSp delSp modSp add mod delAnim modAnim">
        <pc:chgData name="James Harper" userId="9f6d1c45048739e2" providerId="LiveId" clId="{812C7C39-3319-4636-A34A-67C68D4545C9}" dt="2023-11-11T11:39:53.100" v="3078"/>
        <pc:sldMkLst>
          <pc:docMk/>
          <pc:sldMk cId="2210117667" sldId="616"/>
        </pc:sldMkLst>
        <pc:spChg chg="add mod">
          <ac:chgData name="James Harper" userId="9f6d1c45048739e2" providerId="LiveId" clId="{812C7C39-3319-4636-A34A-67C68D4545C9}" dt="2023-11-11T11:39:53.100" v="3078"/>
          <ac:spMkLst>
            <pc:docMk/>
            <pc:sldMk cId="2210117667" sldId="616"/>
            <ac:spMk id="2" creationId="{6CE676E8-F2F3-F523-B708-092D0A475B9C}"/>
          </ac:spMkLst>
        </pc:spChg>
        <pc:spChg chg="add del">
          <ac:chgData name="James Harper" userId="9f6d1c45048739e2" providerId="LiveId" clId="{812C7C39-3319-4636-A34A-67C68D4545C9}" dt="2023-11-10T20:12:08.534" v="931" actId="21"/>
          <ac:spMkLst>
            <pc:docMk/>
            <pc:sldMk cId="2210117667" sldId="616"/>
            <ac:spMk id="2" creationId="{D6939854-39B6-885F-E239-AFF3328C62C6}"/>
          </ac:spMkLst>
        </pc:spChg>
        <pc:spChg chg="del mod">
          <ac:chgData name="James Harper" userId="9f6d1c45048739e2" providerId="LiveId" clId="{812C7C39-3319-4636-A34A-67C68D4545C9}" dt="2023-11-10T20:09:19.193" v="917" actId="478"/>
          <ac:spMkLst>
            <pc:docMk/>
            <pc:sldMk cId="2210117667" sldId="616"/>
            <ac:spMk id="5" creationId="{569C5237-73AD-777F-B564-6122DB8B6EC6}"/>
          </ac:spMkLst>
        </pc:spChg>
        <pc:spChg chg="del">
          <ac:chgData name="James Harper" userId="9f6d1c45048739e2" providerId="LiveId" clId="{812C7C39-3319-4636-A34A-67C68D4545C9}" dt="2023-11-10T20:09:21.612" v="918" actId="478"/>
          <ac:spMkLst>
            <pc:docMk/>
            <pc:sldMk cId="2210117667" sldId="616"/>
            <ac:spMk id="7" creationId="{5BBA27BF-A628-D1ED-E08C-7F9D2C27EE89}"/>
          </ac:spMkLst>
        </pc:spChg>
        <pc:spChg chg="del">
          <ac:chgData name="James Harper" userId="9f6d1c45048739e2" providerId="LiveId" clId="{812C7C39-3319-4636-A34A-67C68D4545C9}" dt="2023-11-10T20:09:13.153" v="879" actId="478"/>
          <ac:spMkLst>
            <pc:docMk/>
            <pc:sldMk cId="2210117667" sldId="616"/>
            <ac:spMk id="8" creationId="{0346EA44-D9E3-AACF-3F30-2599B09FC39F}"/>
          </ac:spMkLst>
        </pc:spChg>
        <pc:spChg chg="del">
          <ac:chgData name="James Harper" userId="9f6d1c45048739e2" providerId="LiveId" clId="{812C7C39-3319-4636-A34A-67C68D4545C9}" dt="2023-11-10T20:09:15.681" v="880" actId="478"/>
          <ac:spMkLst>
            <pc:docMk/>
            <pc:sldMk cId="2210117667" sldId="616"/>
            <ac:spMk id="9" creationId="{C327314A-2F84-EA9F-3BE6-00A3E9196426}"/>
          </ac:spMkLst>
        </pc:spChg>
        <pc:spChg chg="del">
          <ac:chgData name="James Harper" userId="9f6d1c45048739e2" providerId="LiveId" clId="{812C7C39-3319-4636-A34A-67C68D4545C9}" dt="2023-11-10T20:09:11.150" v="878" actId="478"/>
          <ac:spMkLst>
            <pc:docMk/>
            <pc:sldMk cId="2210117667" sldId="616"/>
            <ac:spMk id="11" creationId="{0241DC67-A157-FB4F-BE24-E132414A234B}"/>
          </ac:spMkLst>
        </pc:spChg>
        <pc:picChg chg="mod">
          <ac:chgData name="James Harper" userId="9f6d1c45048739e2" providerId="LiveId" clId="{812C7C39-3319-4636-A34A-67C68D4545C9}" dt="2023-11-10T20:09:51.190" v="920" actId="1037"/>
          <ac:picMkLst>
            <pc:docMk/>
            <pc:sldMk cId="2210117667" sldId="616"/>
            <ac:picMk id="3" creationId="{25691D0D-DA12-7F44-EB36-C76EBCE044A3}"/>
          </ac:picMkLst>
        </pc:picChg>
      </pc:sldChg>
      <pc:sldChg chg="addSp delSp modSp add mod delAnim modAnim">
        <pc:chgData name="James Harper" userId="9f6d1c45048739e2" providerId="LiveId" clId="{812C7C39-3319-4636-A34A-67C68D4545C9}" dt="2023-11-11T11:39:54.568" v="3079"/>
        <pc:sldMkLst>
          <pc:docMk/>
          <pc:sldMk cId="826582872" sldId="617"/>
        </pc:sldMkLst>
        <pc:spChg chg="add mod">
          <ac:chgData name="James Harper" userId="9f6d1c45048739e2" providerId="LiveId" clId="{812C7C39-3319-4636-A34A-67C68D4545C9}" dt="2023-11-11T11:39:54.568" v="3079"/>
          <ac:spMkLst>
            <pc:docMk/>
            <pc:sldMk cId="826582872" sldId="617"/>
            <ac:spMk id="2" creationId="{821621EC-F0D7-100E-B76A-7C9A0F9C6677}"/>
          </ac:spMkLst>
        </pc:spChg>
        <pc:spChg chg="del">
          <ac:chgData name="James Harper" userId="9f6d1c45048739e2" providerId="LiveId" clId="{812C7C39-3319-4636-A34A-67C68D4545C9}" dt="2023-11-10T20:19:27.067" v="1178" actId="478"/>
          <ac:spMkLst>
            <pc:docMk/>
            <pc:sldMk cId="826582872" sldId="617"/>
            <ac:spMk id="9" creationId="{3867B48C-BA4D-9B7F-767E-F7EACE43F377}"/>
          </ac:spMkLst>
        </pc:spChg>
        <pc:spChg chg="del">
          <ac:chgData name="James Harper" userId="9f6d1c45048739e2" providerId="LiveId" clId="{812C7C39-3319-4636-A34A-67C68D4545C9}" dt="2023-11-10T20:19:29.122" v="1179" actId="478"/>
          <ac:spMkLst>
            <pc:docMk/>
            <pc:sldMk cId="826582872" sldId="617"/>
            <ac:spMk id="10" creationId="{7EB8FC61-9444-E855-7A2A-4CA95754D20C}"/>
          </ac:spMkLst>
        </pc:spChg>
        <pc:spChg chg="del">
          <ac:chgData name="James Harper" userId="9f6d1c45048739e2" providerId="LiveId" clId="{812C7C39-3319-4636-A34A-67C68D4545C9}" dt="2023-11-10T20:19:22.863" v="1176" actId="478"/>
          <ac:spMkLst>
            <pc:docMk/>
            <pc:sldMk cId="826582872" sldId="617"/>
            <ac:spMk id="12" creationId="{6AE439E6-0BF5-0E08-CF83-602CA74A91A2}"/>
          </ac:spMkLst>
        </pc:spChg>
        <pc:spChg chg="del">
          <ac:chgData name="James Harper" userId="9f6d1c45048739e2" providerId="LiveId" clId="{812C7C39-3319-4636-A34A-67C68D4545C9}" dt="2023-11-10T20:19:24.650" v="1177" actId="478"/>
          <ac:spMkLst>
            <pc:docMk/>
            <pc:sldMk cId="826582872" sldId="617"/>
            <ac:spMk id="13" creationId="{69D69355-8694-019A-1F4D-445F15F0CB13}"/>
          </ac:spMkLst>
        </pc:spChg>
        <pc:spChg chg="del">
          <ac:chgData name="James Harper" userId="9f6d1c45048739e2" providerId="LiveId" clId="{812C7C39-3319-4636-A34A-67C68D4545C9}" dt="2023-11-10T20:19:19.234" v="1175" actId="478"/>
          <ac:spMkLst>
            <pc:docMk/>
            <pc:sldMk cId="826582872" sldId="617"/>
            <ac:spMk id="15" creationId="{990B99E6-073B-FA14-4F1B-377A8086525E}"/>
          </ac:spMkLst>
        </pc:spChg>
      </pc:sldChg>
      <pc:sldChg chg="addSp delSp modSp add mod modAnim">
        <pc:chgData name="James Harper" userId="9f6d1c45048739e2" providerId="LiveId" clId="{812C7C39-3319-4636-A34A-67C68D4545C9}" dt="2023-11-11T11:47:23.152" v="3139"/>
        <pc:sldMkLst>
          <pc:docMk/>
          <pc:sldMk cId="1394722293" sldId="618"/>
        </pc:sldMkLst>
        <pc:spChg chg="add mod">
          <ac:chgData name="James Harper" userId="9f6d1c45048739e2" providerId="LiveId" clId="{812C7C39-3319-4636-A34A-67C68D4545C9}" dt="2023-11-11T11:47:23.152" v="3139"/>
          <ac:spMkLst>
            <pc:docMk/>
            <pc:sldMk cId="1394722293" sldId="618"/>
            <ac:spMk id="3" creationId="{ADE1FB51-75ED-46AF-782B-C44E72887DCA}"/>
          </ac:spMkLst>
        </pc:spChg>
        <pc:spChg chg="mod">
          <ac:chgData name="James Harper" userId="9f6d1c45048739e2" providerId="LiveId" clId="{812C7C39-3319-4636-A34A-67C68D4545C9}" dt="2023-11-10T20:25:26.944" v="1301" actId="6559"/>
          <ac:spMkLst>
            <pc:docMk/>
            <pc:sldMk cId="1394722293" sldId="618"/>
            <ac:spMk id="4" creationId="{2878A931-7C4B-3F6E-A236-84F8F551095C}"/>
          </ac:spMkLst>
        </pc:spChg>
        <pc:spChg chg="mod">
          <ac:chgData name="James Harper" userId="9f6d1c45048739e2" providerId="LiveId" clId="{812C7C39-3319-4636-A34A-67C68D4545C9}" dt="2023-11-10T20:28:05.761" v="1368" actId="20577"/>
          <ac:spMkLst>
            <pc:docMk/>
            <pc:sldMk cId="1394722293" sldId="618"/>
            <ac:spMk id="5" creationId="{569C5237-73AD-777F-B564-6122DB8B6EC6}"/>
          </ac:spMkLst>
        </pc:spChg>
        <pc:spChg chg="mod">
          <ac:chgData name="James Harper" userId="9f6d1c45048739e2" providerId="LiveId" clId="{812C7C39-3319-4636-A34A-67C68D4545C9}" dt="2023-11-10T20:27:47.097" v="1366" actId="1038"/>
          <ac:spMkLst>
            <pc:docMk/>
            <pc:sldMk cId="1394722293" sldId="618"/>
            <ac:spMk id="6" creationId="{57AEEA0F-F03C-1847-125D-36DEA6B640BC}"/>
          </ac:spMkLst>
        </pc:spChg>
        <pc:spChg chg="mod">
          <ac:chgData name="James Harper" userId="9f6d1c45048739e2" providerId="LiveId" clId="{812C7C39-3319-4636-A34A-67C68D4545C9}" dt="2023-11-10T20:27:25.088" v="1359" actId="1076"/>
          <ac:spMkLst>
            <pc:docMk/>
            <pc:sldMk cId="1394722293" sldId="618"/>
            <ac:spMk id="7" creationId="{5BBA27BF-A628-D1ED-E08C-7F9D2C27EE89}"/>
          </ac:spMkLst>
        </pc:spChg>
        <pc:spChg chg="mod">
          <ac:chgData name="James Harper" userId="9f6d1c45048739e2" providerId="LiveId" clId="{812C7C39-3319-4636-A34A-67C68D4545C9}" dt="2023-11-10T21:05:08.300" v="1800" actId="1038"/>
          <ac:spMkLst>
            <pc:docMk/>
            <pc:sldMk cId="1394722293" sldId="618"/>
            <ac:spMk id="14" creationId="{FB368E95-8276-1455-CCB0-DD969481B4D0}"/>
          </ac:spMkLst>
        </pc:spChg>
        <pc:picChg chg="add mod ord">
          <ac:chgData name="James Harper" userId="9f6d1c45048739e2" providerId="LiveId" clId="{812C7C39-3319-4636-A34A-67C68D4545C9}" dt="2023-11-10T20:26:17.539" v="1342" actId="167"/>
          <ac:picMkLst>
            <pc:docMk/>
            <pc:sldMk cId="1394722293" sldId="618"/>
            <ac:picMk id="2" creationId="{56E18383-724C-3616-C25D-17261579FA4C}"/>
          </ac:picMkLst>
        </pc:picChg>
        <pc:picChg chg="del mod">
          <ac:chgData name="James Harper" userId="9f6d1c45048739e2" providerId="LiveId" clId="{812C7C39-3319-4636-A34A-67C68D4545C9}" dt="2023-11-10T20:26:18.653" v="1343" actId="478"/>
          <ac:picMkLst>
            <pc:docMk/>
            <pc:sldMk cId="1394722293" sldId="618"/>
            <ac:picMk id="3" creationId="{25691D0D-DA12-7F44-EB36-C76EBCE044A3}"/>
          </ac:picMkLst>
        </pc:picChg>
      </pc:sldChg>
      <pc:sldChg chg="addSp delSp modSp add mod delAnim modAnim">
        <pc:chgData name="James Harper" userId="9f6d1c45048739e2" providerId="LiveId" clId="{812C7C39-3319-4636-A34A-67C68D4545C9}" dt="2023-11-11T11:39:56.035" v="3080"/>
        <pc:sldMkLst>
          <pc:docMk/>
          <pc:sldMk cId="2860588766" sldId="619"/>
        </pc:sldMkLst>
        <pc:spChg chg="add mod">
          <ac:chgData name="James Harper" userId="9f6d1c45048739e2" providerId="LiveId" clId="{812C7C39-3319-4636-A34A-67C68D4545C9}" dt="2023-11-11T11:39:56.035" v="3080"/>
          <ac:spMkLst>
            <pc:docMk/>
            <pc:sldMk cId="2860588766" sldId="619"/>
            <ac:spMk id="3" creationId="{056653E9-8E7F-08F9-99FF-A610F2573D45}"/>
          </ac:spMkLst>
        </pc:spChg>
        <pc:spChg chg="del">
          <ac:chgData name="James Harper" userId="9f6d1c45048739e2" providerId="LiveId" clId="{812C7C39-3319-4636-A34A-67C68D4545C9}" dt="2023-11-10T20:28:41.180" v="1374" actId="478"/>
          <ac:spMkLst>
            <pc:docMk/>
            <pc:sldMk cId="2860588766" sldId="619"/>
            <ac:spMk id="5" creationId="{569C5237-73AD-777F-B564-6122DB8B6EC6}"/>
          </ac:spMkLst>
        </pc:spChg>
        <pc:spChg chg="del">
          <ac:chgData name="James Harper" userId="9f6d1c45048739e2" providerId="LiveId" clId="{812C7C39-3319-4636-A34A-67C68D4545C9}" dt="2023-11-10T20:28:43.286" v="1375" actId="478"/>
          <ac:spMkLst>
            <pc:docMk/>
            <pc:sldMk cId="2860588766" sldId="619"/>
            <ac:spMk id="7" creationId="{5BBA27BF-A628-D1ED-E08C-7F9D2C27EE89}"/>
          </ac:spMkLst>
        </pc:spChg>
        <pc:spChg chg="del">
          <ac:chgData name="James Harper" userId="9f6d1c45048739e2" providerId="LiveId" clId="{812C7C39-3319-4636-A34A-67C68D4545C9}" dt="2023-11-10T20:28:36.673" v="1372" actId="478"/>
          <ac:spMkLst>
            <pc:docMk/>
            <pc:sldMk cId="2860588766" sldId="619"/>
            <ac:spMk id="8" creationId="{0346EA44-D9E3-AACF-3F30-2599B09FC39F}"/>
          </ac:spMkLst>
        </pc:spChg>
        <pc:spChg chg="del">
          <ac:chgData name="James Harper" userId="9f6d1c45048739e2" providerId="LiveId" clId="{812C7C39-3319-4636-A34A-67C68D4545C9}" dt="2023-11-10T20:28:38.888" v="1373" actId="478"/>
          <ac:spMkLst>
            <pc:docMk/>
            <pc:sldMk cId="2860588766" sldId="619"/>
            <ac:spMk id="9" creationId="{C327314A-2F84-EA9F-3BE6-00A3E9196426}"/>
          </ac:spMkLst>
        </pc:spChg>
        <pc:spChg chg="del">
          <ac:chgData name="James Harper" userId="9f6d1c45048739e2" providerId="LiveId" clId="{812C7C39-3319-4636-A34A-67C68D4545C9}" dt="2023-11-10T20:28:34.643" v="1371" actId="478"/>
          <ac:spMkLst>
            <pc:docMk/>
            <pc:sldMk cId="2860588766" sldId="619"/>
            <ac:spMk id="11" creationId="{0241DC67-A157-FB4F-BE24-E132414A234B}"/>
          </ac:spMkLst>
        </pc:spChg>
        <pc:spChg chg="mod">
          <ac:chgData name="James Harper" userId="9f6d1c45048739e2" providerId="LiveId" clId="{812C7C39-3319-4636-A34A-67C68D4545C9}" dt="2023-11-10T21:05:18.726" v="1804" actId="1038"/>
          <ac:spMkLst>
            <pc:docMk/>
            <pc:sldMk cId="2860588766" sldId="619"/>
            <ac:spMk id="14" creationId="{FB368E95-8276-1455-CCB0-DD969481B4D0}"/>
          </ac:spMkLst>
        </pc:spChg>
      </pc:sldChg>
      <pc:sldChg chg="addSp delSp modSp add mod">
        <pc:chgData name="James Harper" userId="9f6d1c45048739e2" providerId="LiveId" clId="{812C7C39-3319-4636-A34A-67C68D4545C9}" dt="2023-11-11T11:47:36.051" v="3141"/>
        <pc:sldMkLst>
          <pc:docMk/>
          <pc:sldMk cId="4053480123" sldId="620"/>
        </pc:sldMkLst>
        <pc:spChg chg="add mod">
          <ac:chgData name="James Harper" userId="9f6d1c45048739e2" providerId="LiveId" clId="{812C7C39-3319-4636-A34A-67C68D4545C9}" dt="2023-11-11T11:47:36.051" v="3141"/>
          <ac:spMkLst>
            <pc:docMk/>
            <pc:sldMk cId="4053480123" sldId="620"/>
            <ac:spMk id="2" creationId="{A74E67E7-2654-12A6-2CCD-59E7F4A75EA8}"/>
          </ac:spMkLst>
        </pc:spChg>
        <pc:spChg chg="mod">
          <ac:chgData name="James Harper" userId="9f6d1c45048739e2" providerId="LiveId" clId="{812C7C39-3319-4636-A34A-67C68D4545C9}" dt="2023-11-10T20:51:33.175" v="1501" actId="6559"/>
          <ac:spMkLst>
            <pc:docMk/>
            <pc:sldMk cId="4053480123" sldId="620"/>
            <ac:spMk id="4" creationId="{2878A931-7C4B-3F6E-A236-84F8F551095C}"/>
          </ac:spMkLst>
        </pc:spChg>
        <pc:spChg chg="mod">
          <ac:chgData name="James Harper" userId="9f6d1c45048739e2" providerId="LiveId" clId="{812C7C39-3319-4636-A34A-67C68D4545C9}" dt="2023-11-10T20:52:42.759" v="1510" actId="1076"/>
          <ac:spMkLst>
            <pc:docMk/>
            <pc:sldMk cId="4053480123" sldId="620"/>
            <ac:spMk id="5" creationId="{569C5237-73AD-777F-B564-6122DB8B6EC6}"/>
          </ac:spMkLst>
        </pc:spChg>
        <pc:spChg chg="mod">
          <ac:chgData name="James Harper" userId="9f6d1c45048739e2" providerId="LiveId" clId="{812C7C39-3319-4636-A34A-67C68D4545C9}" dt="2023-11-10T20:52:50.241" v="1511" actId="1076"/>
          <ac:spMkLst>
            <pc:docMk/>
            <pc:sldMk cId="4053480123" sldId="620"/>
            <ac:spMk id="6" creationId="{57AEEA0F-F03C-1847-125D-36DEA6B640BC}"/>
          </ac:spMkLst>
        </pc:spChg>
        <pc:spChg chg="mod">
          <ac:chgData name="James Harper" userId="9f6d1c45048739e2" providerId="LiveId" clId="{812C7C39-3319-4636-A34A-67C68D4545C9}" dt="2023-11-10T20:53:10.849" v="1516" actId="1037"/>
          <ac:spMkLst>
            <pc:docMk/>
            <pc:sldMk cId="4053480123" sldId="620"/>
            <ac:spMk id="7" creationId="{5BBA27BF-A628-D1ED-E08C-7F9D2C27EE89}"/>
          </ac:spMkLst>
        </pc:spChg>
        <pc:spChg chg="mod">
          <ac:chgData name="James Harper" userId="9f6d1c45048739e2" providerId="LiveId" clId="{812C7C39-3319-4636-A34A-67C68D4545C9}" dt="2023-11-10T21:05:01.713" v="1796" actId="1038"/>
          <ac:spMkLst>
            <pc:docMk/>
            <pc:sldMk cId="4053480123" sldId="620"/>
            <ac:spMk id="14" creationId="{FB368E95-8276-1455-CCB0-DD969481B4D0}"/>
          </ac:spMkLst>
        </pc:spChg>
        <pc:picChg chg="del">
          <ac:chgData name="James Harper" userId="9f6d1c45048739e2" providerId="LiveId" clId="{812C7C39-3319-4636-A34A-67C68D4545C9}" dt="2023-11-10T20:50:03.848" v="1438" actId="478"/>
          <ac:picMkLst>
            <pc:docMk/>
            <pc:sldMk cId="4053480123" sldId="620"/>
            <ac:picMk id="2" creationId="{56E18383-724C-3616-C25D-17261579FA4C}"/>
          </ac:picMkLst>
        </pc:picChg>
        <pc:picChg chg="add mod ord">
          <ac:chgData name="James Harper" userId="9f6d1c45048739e2" providerId="LiveId" clId="{812C7C39-3319-4636-A34A-67C68D4545C9}" dt="2023-11-10T20:50:02.659" v="1437" actId="167"/>
          <ac:picMkLst>
            <pc:docMk/>
            <pc:sldMk cId="4053480123" sldId="620"/>
            <ac:picMk id="3" creationId="{105B7DFB-AF33-2A96-04FA-D75935DCECF6}"/>
          </ac:picMkLst>
        </pc:picChg>
      </pc:sldChg>
      <pc:sldChg chg="addSp delSp modSp add mod delAnim modAnim">
        <pc:chgData name="James Harper" userId="9f6d1c45048739e2" providerId="LiveId" clId="{812C7C39-3319-4636-A34A-67C68D4545C9}" dt="2023-11-11T11:39:57.734" v="3081"/>
        <pc:sldMkLst>
          <pc:docMk/>
          <pc:sldMk cId="2787703685" sldId="621"/>
        </pc:sldMkLst>
        <pc:spChg chg="add mod">
          <ac:chgData name="James Harper" userId="9f6d1c45048739e2" providerId="LiveId" clId="{812C7C39-3319-4636-A34A-67C68D4545C9}" dt="2023-11-11T11:39:57.734" v="3081"/>
          <ac:spMkLst>
            <pc:docMk/>
            <pc:sldMk cId="2787703685" sldId="621"/>
            <ac:spMk id="2" creationId="{3D5FB3FC-5825-F790-08BE-0C8FE94FDF3A}"/>
          </ac:spMkLst>
        </pc:spChg>
        <pc:spChg chg="del">
          <ac:chgData name="James Harper" userId="9f6d1c45048739e2" providerId="LiveId" clId="{812C7C39-3319-4636-A34A-67C68D4545C9}" dt="2023-11-10T20:53:34.101" v="1522" actId="478"/>
          <ac:spMkLst>
            <pc:docMk/>
            <pc:sldMk cId="2787703685" sldId="621"/>
            <ac:spMk id="6" creationId="{57AEEA0F-F03C-1847-125D-36DEA6B640BC}"/>
          </ac:spMkLst>
        </pc:spChg>
        <pc:spChg chg="del">
          <ac:chgData name="James Harper" userId="9f6d1c45048739e2" providerId="LiveId" clId="{812C7C39-3319-4636-A34A-67C68D4545C9}" dt="2023-11-10T20:53:36.195" v="1523" actId="478"/>
          <ac:spMkLst>
            <pc:docMk/>
            <pc:sldMk cId="2787703685" sldId="621"/>
            <ac:spMk id="7" creationId="{5BBA27BF-A628-D1ED-E08C-7F9D2C27EE89}"/>
          </ac:spMkLst>
        </pc:spChg>
        <pc:spChg chg="del">
          <ac:chgData name="James Harper" userId="9f6d1c45048739e2" providerId="LiveId" clId="{812C7C39-3319-4636-A34A-67C68D4545C9}" dt="2023-11-10T20:53:28.704" v="1520" actId="478"/>
          <ac:spMkLst>
            <pc:docMk/>
            <pc:sldMk cId="2787703685" sldId="621"/>
            <ac:spMk id="8" creationId="{0346EA44-D9E3-AACF-3F30-2599B09FC39F}"/>
          </ac:spMkLst>
        </pc:spChg>
        <pc:spChg chg="del">
          <ac:chgData name="James Harper" userId="9f6d1c45048739e2" providerId="LiveId" clId="{812C7C39-3319-4636-A34A-67C68D4545C9}" dt="2023-11-10T20:53:30.181" v="1521" actId="478"/>
          <ac:spMkLst>
            <pc:docMk/>
            <pc:sldMk cId="2787703685" sldId="621"/>
            <ac:spMk id="10" creationId="{BB4F8ABA-EBFA-8FB1-FEC6-8921E7C2EFBF}"/>
          </ac:spMkLst>
        </pc:spChg>
        <pc:spChg chg="del">
          <ac:chgData name="James Harper" userId="9f6d1c45048739e2" providerId="LiveId" clId="{812C7C39-3319-4636-A34A-67C68D4545C9}" dt="2023-11-10T20:53:26.333" v="1519" actId="478"/>
          <ac:spMkLst>
            <pc:docMk/>
            <pc:sldMk cId="2787703685" sldId="621"/>
            <ac:spMk id="11" creationId="{0241DC67-A157-FB4F-BE24-E132414A234B}"/>
          </ac:spMkLst>
        </pc:spChg>
        <pc:spChg chg="mod">
          <ac:chgData name="James Harper" userId="9f6d1c45048739e2" providerId="LiveId" clId="{812C7C39-3319-4636-A34A-67C68D4545C9}" dt="2023-11-10T21:04:54.883" v="1792" actId="1038"/>
          <ac:spMkLst>
            <pc:docMk/>
            <pc:sldMk cId="2787703685" sldId="621"/>
            <ac:spMk id="14" creationId="{FB368E95-8276-1455-CCB0-DD969481B4D0}"/>
          </ac:spMkLst>
        </pc:spChg>
      </pc:sldChg>
      <pc:sldChg chg="addSp delSp modSp add mod">
        <pc:chgData name="James Harper" userId="9f6d1c45048739e2" providerId="LiveId" clId="{812C7C39-3319-4636-A34A-67C68D4545C9}" dt="2023-11-11T11:47:49.351" v="3143"/>
        <pc:sldMkLst>
          <pc:docMk/>
          <pc:sldMk cId="3485325960" sldId="622"/>
        </pc:sldMkLst>
        <pc:spChg chg="add mod">
          <ac:chgData name="James Harper" userId="9f6d1c45048739e2" providerId="LiveId" clId="{812C7C39-3319-4636-A34A-67C68D4545C9}" dt="2023-11-11T11:47:49.351" v="3143"/>
          <ac:spMkLst>
            <pc:docMk/>
            <pc:sldMk cId="3485325960" sldId="622"/>
            <ac:spMk id="3" creationId="{71A924DA-8A3C-8AA3-A7E1-955D96516BC8}"/>
          </ac:spMkLst>
        </pc:spChg>
        <pc:spChg chg="mod">
          <ac:chgData name="James Harper" userId="9f6d1c45048739e2" providerId="LiveId" clId="{812C7C39-3319-4636-A34A-67C68D4545C9}" dt="2023-11-10T20:54:50.499" v="1562" actId="20577"/>
          <ac:spMkLst>
            <pc:docMk/>
            <pc:sldMk cId="3485325960" sldId="622"/>
            <ac:spMk id="4" creationId="{2878A931-7C4B-3F6E-A236-84F8F551095C}"/>
          </ac:spMkLst>
        </pc:spChg>
        <pc:spChg chg="mod">
          <ac:chgData name="James Harper" userId="9f6d1c45048739e2" providerId="LiveId" clId="{812C7C39-3319-4636-A34A-67C68D4545C9}" dt="2023-11-10T20:57:45.134" v="1629" actId="1076"/>
          <ac:spMkLst>
            <pc:docMk/>
            <pc:sldMk cId="3485325960" sldId="622"/>
            <ac:spMk id="5" creationId="{569C5237-73AD-777F-B564-6122DB8B6EC6}"/>
          </ac:spMkLst>
        </pc:spChg>
        <pc:spChg chg="mod">
          <ac:chgData name="James Harper" userId="9f6d1c45048739e2" providerId="LiveId" clId="{812C7C39-3319-4636-A34A-67C68D4545C9}" dt="2023-11-10T20:58:05.276" v="1634" actId="1076"/>
          <ac:spMkLst>
            <pc:docMk/>
            <pc:sldMk cId="3485325960" sldId="622"/>
            <ac:spMk id="6" creationId="{57AEEA0F-F03C-1847-125D-36DEA6B640BC}"/>
          </ac:spMkLst>
        </pc:spChg>
        <pc:spChg chg="mod">
          <ac:chgData name="James Harper" userId="9f6d1c45048739e2" providerId="LiveId" clId="{812C7C39-3319-4636-A34A-67C68D4545C9}" dt="2023-11-10T20:58:15.373" v="1635" actId="1076"/>
          <ac:spMkLst>
            <pc:docMk/>
            <pc:sldMk cId="3485325960" sldId="622"/>
            <ac:spMk id="7" creationId="{5BBA27BF-A628-D1ED-E08C-7F9D2C27EE89}"/>
          </ac:spMkLst>
        </pc:spChg>
        <pc:spChg chg="mod">
          <ac:chgData name="James Harper" userId="9f6d1c45048739e2" providerId="LiveId" clId="{812C7C39-3319-4636-A34A-67C68D4545C9}" dt="2023-11-10T21:04:48.219" v="1788" actId="1038"/>
          <ac:spMkLst>
            <pc:docMk/>
            <pc:sldMk cId="3485325960" sldId="622"/>
            <ac:spMk id="14" creationId="{FB368E95-8276-1455-CCB0-DD969481B4D0}"/>
          </ac:spMkLst>
        </pc:spChg>
        <pc:picChg chg="add mod ord">
          <ac:chgData name="James Harper" userId="9f6d1c45048739e2" providerId="LiveId" clId="{812C7C39-3319-4636-A34A-67C68D4545C9}" dt="2023-11-10T20:56:15.263" v="1621" actId="167"/>
          <ac:picMkLst>
            <pc:docMk/>
            <pc:sldMk cId="3485325960" sldId="622"/>
            <ac:picMk id="2" creationId="{CC0D8FB8-5A1D-8B78-A189-B17D985CBDCF}"/>
          </ac:picMkLst>
        </pc:picChg>
        <pc:picChg chg="del">
          <ac:chgData name="James Harper" userId="9f6d1c45048739e2" providerId="LiveId" clId="{812C7C39-3319-4636-A34A-67C68D4545C9}" dt="2023-11-10T20:56:16.462" v="1622" actId="478"/>
          <ac:picMkLst>
            <pc:docMk/>
            <pc:sldMk cId="3485325960" sldId="622"/>
            <ac:picMk id="3" creationId="{105B7DFB-AF33-2A96-04FA-D75935DCECF6}"/>
          </ac:picMkLst>
        </pc:picChg>
      </pc:sldChg>
      <pc:sldChg chg="addSp delSp modSp add mod delAnim modAnim">
        <pc:chgData name="James Harper" userId="9f6d1c45048739e2" providerId="LiveId" clId="{812C7C39-3319-4636-A34A-67C68D4545C9}" dt="2023-11-11T11:39:59.285" v="3082"/>
        <pc:sldMkLst>
          <pc:docMk/>
          <pc:sldMk cId="1223979033" sldId="623"/>
        </pc:sldMkLst>
        <pc:spChg chg="add mod">
          <ac:chgData name="James Harper" userId="9f6d1c45048739e2" providerId="LiveId" clId="{812C7C39-3319-4636-A34A-67C68D4545C9}" dt="2023-11-11T11:39:59.285" v="3082"/>
          <ac:spMkLst>
            <pc:docMk/>
            <pc:sldMk cId="1223979033" sldId="623"/>
            <ac:spMk id="3" creationId="{42D5118E-B1C4-EBF8-80B2-F186F387469E}"/>
          </ac:spMkLst>
        </pc:spChg>
        <pc:spChg chg="del">
          <ac:chgData name="James Harper" userId="9f6d1c45048739e2" providerId="LiveId" clId="{812C7C39-3319-4636-A34A-67C68D4545C9}" dt="2023-11-10T20:58:34.878" v="1641" actId="478"/>
          <ac:spMkLst>
            <pc:docMk/>
            <pc:sldMk cId="1223979033" sldId="623"/>
            <ac:spMk id="5" creationId="{569C5237-73AD-777F-B564-6122DB8B6EC6}"/>
          </ac:spMkLst>
        </pc:spChg>
        <pc:spChg chg="del">
          <ac:chgData name="James Harper" userId="9f6d1c45048739e2" providerId="LiveId" clId="{812C7C39-3319-4636-A34A-67C68D4545C9}" dt="2023-11-10T20:58:37.812" v="1642" actId="478"/>
          <ac:spMkLst>
            <pc:docMk/>
            <pc:sldMk cId="1223979033" sldId="623"/>
            <ac:spMk id="7" creationId="{5BBA27BF-A628-D1ED-E08C-7F9D2C27EE89}"/>
          </ac:spMkLst>
        </pc:spChg>
        <pc:spChg chg="del">
          <ac:chgData name="James Harper" userId="9f6d1c45048739e2" providerId="LiveId" clId="{812C7C39-3319-4636-A34A-67C68D4545C9}" dt="2023-11-10T20:58:30.818" v="1639" actId="478"/>
          <ac:spMkLst>
            <pc:docMk/>
            <pc:sldMk cId="1223979033" sldId="623"/>
            <ac:spMk id="8" creationId="{0346EA44-D9E3-AACF-3F30-2599B09FC39F}"/>
          </ac:spMkLst>
        </pc:spChg>
        <pc:spChg chg="del">
          <ac:chgData name="James Harper" userId="9f6d1c45048739e2" providerId="LiveId" clId="{812C7C39-3319-4636-A34A-67C68D4545C9}" dt="2023-11-10T20:58:32.431" v="1640" actId="478"/>
          <ac:spMkLst>
            <pc:docMk/>
            <pc:sldMk cId="1223979033" sldId="623"/>
            <ac:spMk id="10" creationId="{BB4F8ABA-EBFA-8FB1-FEC6-8921E7C2EFBF}"/>
          </ac:spMkLst>
        </pc:spChg>
        <pc:spChg chg="del">
          <ac:chgData name="James Harper" userId="9f6d1c45048739e2" providerId="LiveId" clId="{812C7C39-3319-4636-A34A-67C68D4545C9}" dt="2023-11-10T20:58:28.703" v="1638" actId="478"/>
          <ac:spMkLst>
            <pc:docMk/>
            <pc:sldMk cId="1223979033" sldId="623"/>
            <ac:spMk id="11" creationId="{0241DC67-A157-FB4F-BE24-E132414A234B}"/>
          </ac:spMkLst>
        </pc:spChg>
        <pc:spChg chg="mod">
          <ac:chgData name="James Harper" userId="9f6d1c45048739e2" providerId="LiveId" clId="{812C7C39-3319-4636-A34A-67C68D4545C9}" dt="2023-11-10T21:04:33.092" v="1782" actId="1038"/>
          <ac:spMkLst>
            <pc:docMk/>
            <pc:sldMk cId="1223979033" sldId="623"/>
            <ac:spMk id="14" creationId="{FB368E95-8276-1455-CCB0-DD969481B4D0}"/>
          </ac:spMkLst>
        </pc:spChg>
        <pc:graphicFrameChg chg="add del modGraphic">
          <ac:chgData name="James Harper" userId="9f6d1c45048739e2" providerId="LiveId" clId="{812C7C39-3319-4636-A34A-67C68D4545C9}" dt="2023-11-10T21:04:38.780" v="1784" actId="478"/>
          <ac:graphicFrameMkLst>
            <pc:docMk/>
            <pc:sldMk cId="1223979033" sldId="623"/>
            <ac:graphicFrameMk id="15" creationId="{8D91961F-2624-671F-CCC8-7F1DD8A73270}"/>
          </ac:graphicFrameMkLst>
        </pc:graphicFrameChg>
      </pc:sldChg>
      <pc:sldChg chg="addSp delSp modSp add mod">
        <pc:chgData name="James Harper" userId="9f6d1c45048739e2" providerId="LiveId" clId="{812C7C39-3319-4636-A34A-67C68D4545C9}" dt="2023-11-11T11:48:00.087" v="3145"/>
        <pc:sldMkLst>
          <pc:docMk/>
          <pc:sldMk cId="866128738" sldId="624"/>
        </pc:sldMkLst>
        <pc:spChg chg="add mod">
          <ac:chgData name="James Harper" userId="9f6d1c45048739e2" providerId="LiveId" clId="{812C7C39-3319-4636-A34A-67C68D4545C9}" dt="2023-11-11T11:48:00.087" v="3145"/>
          <ac:spMkLst>
            <pc:docMk/>
            <pc:sldMk cId="866128738" sldId="624"/>
            <ac:spMk id="2" creationId="{5E4E668B-56C1-D6D9-FA4D-6382C6E46819}"/>
          </ac:spMkLst>
        </pc:spChg>
        <pc:spChg chg="mod">
          <ac:chgData name="James Harper" userId="9f6d1c45048739e2" providerId="LiveId" clId="{812C7C39-3319-4636-A34A-67C68D4545C9}" dt="2023-11-10T21:02:46.246" v="1701" actId="20577"/>
          <ac:spMkLst>
            <pc:docMk/>
            <pc:sldMk cId="866128738" sldId="624"/>
            <ac:spMk id="4" creationId="{2878A931-7C4B-3F6E-A236-84F8F551095C}"/>
          </ac:spMkLst>
        </pc:spChg>
        <pc:spChg chg="mod">
          <ac:chgData name="James Harper" userId="9f6d1c45048739e2" providerId="LiveId" clId="{812C7C39-3319-4636-A34A-67C68D4545C9}" dt="2023-11-10T21:06:34.545" v="1833" actId="207"/>
          <ac:spMkLst>
            <pc:docMk/>
            <pc:sldMk cId="866128738" sldId="624"/>
            <ac:spMk id="5" creationId="{569C5237-73AD-777F-B564-6122DB8B6EC6}"/>
          </ac:spMkLst>
        </pc:spChg>
        <pc:spChg chg="mod">
          <ac:chgData name="James Harper" userId="9f6d1c45048739e2" providerId="LiveId" clId="{812C7C39-3319-4636-A34A-67C68D4545C9}" dt="2023-11-10T21:07:51.574" v="1879" actId="1037"/>
          <ac:spMkLst>
            <pc:docMk/>
            <pc:sldMk cId="866128738" sldId="624"/>
            <ac:spMk id="6" creationId="{57AEEA0F-F03C-1847-125D-36DEA6B640BC}"/>
          </ac:spMkLst>
        </pc:spChg>
        <pc:spChg chg="mod">
          <ac:chgData name="James Harper" userId="9f6d1c45048739e2" providerId="LiveId" clId="{812C7C39-3319-4636-A34A-67C68D4545C9}" dt="2023-11-10T21:07:10.244" v="1843" actId="1035"/>
          <ac:spMkLst>
            <pc:docMk/>
            <pc:sldMk cId="866128738" sldId="624"/>
            <ac:spMk id="7" creationId="{5BBA27BF-A628-D1ED-E08C-7F9D2C27EE89}"/>
          </ac:spMkLst>
        </pc:spChg>
        <pc:spChg chg="mod">
          <ac:chgData name="James Harper" userId="9f6d1c45048739e2" providerId="LiveId" clId="{812C7C39-3319-4636-A34A-67C68D4545C9}" dt="2023-11-10T21:04:26.470" v="1778" actId="1038"/>
          <ac:spMkLst>
            <pc:docMk/>
            <pc:sldMk cId="866128738" sldId="624"/>
            <ac:spMk id="14" creationId="{FB368E95-8276-1455-CCB0-DD969481B4D0}"/>
          </ac:spMkLst>
        </pc:spChg>
        <pc:picChg chg="del">
          <ac:chgData name="James Harper" userId="9f6d1c45048739e2" providerId="LiveId" clId="{812C7C39-3319-4636-A34A-67C68D4545C9}" dt="2023-11-10T21:04:18.912" v="1774" actId="478"/>
          <ac:picMkLst>
            <pc:docMk/>
            <pc:sldMk cId="866128738" sldId="624"/>
            <ac:picMk id="2" creationId="{CC0D8FB8-5A1D-8B78-A189-B17D985CBDCF}"/>
          </ac:picMkLst>
        </pc:picChg>
        <pc:picChg chg="add mod ord">
          <ac:chgData name="James Harper" userId="9f6d1c45048739e2" providerId="LiveId" clId="{812C7C39-3319-4636-A34A-67C68D4545C9}" dt="2023-11-10T21:04:17.815" v="1773" actId="167"/>
          <ac:picMkLst>
            <pc:docMk/>
            <pc:sldMk cId="866128738" sldId="624"/>
            <ac:picMk id="3" creationId="{B4349FC9-4E30-A903-3AF8-4B85048B12D5}"/>
          </ac:picMkLst>
        </pc:picChg>
        <pc:cxnChg chg="add del mod">
          <ac:chgData name="James Harper" userId="9f6d1c45048739e2" providerId="LiveId" clId="{812C7C39-3319-4636-A34A-67C68D4545C9}" dt="2023-11-10T21:07:42.805" v="1873" actId="478"/>
          <ac:cxnSpMkLst>
            <pc:docMk/>
            <pc:sldMk cId="866128738" sldId="624"/>
            <ac:cxnSpMk id="16" creationId="{D10EA99C-D1D1-E68F-E1F2-E6BF5623EE2B}"/>
          </ac:cxnSpMkLst>
        </pc:cxnChg>
      </pc:sldChg>
      <pc:sldChg chg="addSp delSp modSp add mod delAnim modAnim">
        <pc:chgData name="James Harper" userId="9f6d1c45048739e2" providerId="LiveId" clId="{812C7C39-3319-4636-A34A-67C68D4545C9}" dt="2023-11-11T11:40:00.802" v="3083"/>
        <pc:sldMkLst>
          <pc:docMk/>
          <pc:sldMk cId="3045915706" sldId="625"/>
        </pc:sldMkLst>
        <pc:spChg chg="add mod">
          <ac:chgData name="James Harper" userId="9f6d1c45048739e2" providerId="LiveId" clId="{812C7C39-3319-4636-A34A-67C68D4545C9}" dt="2023-11-11T11:40:00.802" v="3083"/>
          <ac:spMkLst>
            <pc:docMk/>
            <pc:sldMk cId="3045915706" sldId="625"/>
            <ac:spMk id="2" creationId="{D0CFD266-7FD5-5B79-DA76-0238FE425525}"/>
          </ac:spMkLst>
        </pc:spChg>
        <pc:spChg chg="del">
          <ac:chgData name="James Harper" userId="9f6d1c45048739e2" providerId="LiveId" clId="{812C7C39-3319-4636-A34A-67C68D4545C9}" dt="2023-11-10T21:08:10.492" v="1885" actId="478"/>
          <ac:spMkLst>
            <pc:docMk/>
            <pc:sldMk cId="3045915706" sldId="625"/>
            <ac:spMk id="5" creationId="{569C5237-73AD-777F-B564-6122DB8B6EC6}"/>
          </ac:spMkLst>
        </pc:spChg>
        <pc:spChg chg="del">
          <ac:chgData name="James Harper" userId="9f6d1c45048739e2" providerId="LiveId" clId="{812C7C39-3319-4636-A34A-67C68D4545C9}" dt="2023-11-10T21:08:12.345" v="1886" actId="478"/>
          <ac:spMkLst>
            <pc:docMk/>
            <pc:sldMk cId="3045915706" sldId="625"/>
            <ac:spMk id="6" creationId="{57AEEA0F-F03C-1847-125D-36DEA6B640BC}"/>
          </ac:spMkLst>
        </pc:spChg>
        <pc:spChg chg="del">
          <ac:chgData name="James Harper" userId="9f6d1c45048739e2" providerId="LiveId" clId="{812C7C39-3319-4636-A34A-67C68D4545C9}" dt="2023-11-10T21:08:06.607" v="1883" actId="478"/>
          <ac:spMkLst>
            <pc:docMk/>
            <pc:sldMk cId="3045915706" sldId="625"/>
            <ac:spMk id="8" creationId="{0346EA44-D9E3-AACF-3F30-2599B09FC39F}"/>
          </ac:spMkLst>
        </pc:spChg>
        <pc:spChg chg="del">
          <ac:chgData name="James Harper" userId="9f6d1c45048739e2" providerId="LiveId" clId="{812C7C39-3319-4636-A34A-67C68D4545C9}" dt="2023-11-10T21:08:08.260" v="1884" actId="478"/>
          <ac:spMkLst>
            <pc:docMk/>
            <pc:sldMk cId="3045915706" sldId="625"/>
            <ac:spMk id="10" creationId="{BB4F8ABA-EBFA-8FB1-FEC6-8921E7C2EFBF}"/>
          </ac:spMkLst>
        </pc:spChg>
        <pc:spChg chg="del">
          <ac:chgData name="James Harper" userId="9f6d1c45048739e2" providerId="LiveId" clId="{812C7C39-3319-4636-A34A-67C68D4545C9}" dt="2023-11-10T21:08:04.693" v="1882" actId="478"/>
          <ac:spMkLst>
            <pc:docMk/>
            <pc:sldMk cId="3045915706" sldId="625"/>
            <ac:spMk id="11" creationId="{0241DC67-A157-FB4F-BE24-E132414A234B}"/>
          </ac:spMkLst>
        </pc:spChg>
      </pc:sldChg>
      <pc:sldChg chg="addSp delSp modSp add mod">
        <pc:chgData name="James Harper" userId="9f6d1c45048739e2" providerId="LiveId" clId="{812C7C39-3319-4636-A34A-67C68D4545C9}" dt="2023-11-11T11:48:12.684" v="3147"/>
        <pc:sldMkLst>
          <pc:docMk/>
          <pc:sldMk cId="3303787516" sldId="626"/>
        </pc:sldMkLst>
        <pc:spChg chg="add mod">
          <ac:chgData name="James Harper" userId="9f6d1c45048739e2" providerId="LiveId" clId="{812C7C39-3319-4636-A34A-67C68D4545C9}" dt="2023-11-11T11:48:12.684" v="3147"/>
          <ac:spMkLst>
            <pc:docMk/>
            <pc:sldMk cId="3303787516" sldId="626"/>
            <ac:spMk id="3" creationId="{D4A8DD4A-5503-19FB-1BD7-19414614CDC9}"/>
          </ac:spMkLst>
        </pc:spChg>
        <pc:spChg chg="mod">
          <ac:chgData name="James Harper" userId="9f6d1c45048739e2" providerId="LiveId" clId="{812C7C39-3319-4636-A34A-67C68D4545C9}" dt="2023-11-10T21:09:26.905" v="1955" actId="20577"/>
          <ac:spMkLst>
            <pc:docMk/>
            <pc:sldMk cId="3303787516" sldId="626"/>
            <ac:spMk id="4" creationId="{2878A931-7C4B-3F6E-A236-84F8F551095C}"/>
          </ac:spMkLst>
        </pc:spChg>
        <pc:spChg chg="mod">
          <ac:chgData name="James Harper" userId="9f6d1c45048739e2" providerId="LiveId" clId="{812C7C39-3319-4636-A34A-67C68D4545C9}" dt="2023-11-10T21:12:02.806" v="2042" actId="1076"/>
          <ac:spMkLst>
            <pc:docMk/>
            <pc:sldMk cId="3303787516" sldId="626"/>
            <ac:spMk id="5" creationId="{569C5237-73AD-777F-B564-6122DB8B6EC6}"/>
          </ac:spMkLst>
        </pc:spChg>
        <pc:spChg chg="mod">
          <ac:chgData name="James Harper" userId="9f6d1c45048739e2" providerId="LiveId" clId="{812C7C39-3319-4636-A34A-67C68D4545C9}" dt="2023-11-10T21:12:25.863" v="2057" actId="1037"/>
          <ac:spMkLst>
            <pc:docMk/>
            <pc:sldMk cId="3303787516" sldId="626"/>
            <ac:spMk id="6" creationId="{57AEEA0F-F03C-1847-125D-36DEA6B640BC}"/>
          </ac:spMkLst>
        </pc:spChg>
        <pc:spChg chg="mod">
          <ac:chgData name="James Harper" userId="9f6d1c45048739e2" providerId="LiveId" clId="{812C7C39-3319-4636-A34A-67C68D4545C9}" dt="2023-11-10T21:12:18.715" v="2053" actId="1037"/>
          <ac:spMkLst>
            <pc:docMk/>
            <pc:sldMk cId="3303787516" sldId="626"/>
            <ac:spMk id="7" creationId="{5BBA27BF-A628-D1ED-E08C-7F9D2C27EE89}"/>
          </ac:spMkLst>
        </pc:spChg>
        <pc:picChg chg="add mod ord">
          <ac:chgData name="James Harper" userId="9f6d1c45048739e2" providerId="LiveId" clId="{812C7C39-3319-4636-A34A-67C68D4545C9}" dt="2023-11-10T21:10:55.469" v="2026" actId="167"/>
          <ac:picMkLst>
            <pc:docMk/>
            <pc:sldMk cId="3303787516" sldId="626"/>
            <ac:picMk id="2" creationId="{AF2E280A-5E65-0996-CF69-73D7EFE8E741}"/>
          </ac:picMkLst>
        </pc:picChg>
        <pc:picChg chg="del">
          <ac:chgData name="James Harper" userId="9f6d1c45048739e2" providerId="LiveId" clId="{812C7C39-3319-4636-A34A-67C68D4545C9}" dt="2023-11-10T21:10:56.584" v="2027" actId="478"/>
          <ac:picMkLst>
            <pc:docMk/>
            <pc:sldMk cId="3303787516" sldId="626"/>
            <ac:picMk id="3" creationId="{B4349FC9-4E30-A903-3AF8-4B85048B12D5}"/>
          </ac:picMkLst>
        </pc:picChg>
      </pc:sldChg>
      <pc:sldChg chg="addSp delSp modSp add mod delAnim modAnim">
        <pc:chgData name="James Harper" userId="9f6d1c45048739e2" providerId="LiveId" clId="{812C7C39-3319-4636-A34A-67C68D4545C9}" dt="2023-11-11T11:40:02.357" v="3084"/>
        <pc:sldMkLst>
          <pc:docMk/>
          <pc:sldMk cId="2730211275" sldId="627"/>
        </pc:sldMkLst>
        <pc:spChg chg="add mod">
          <ac:chgData name="James Harper" userId="9f6d1c45048739e2" providerId="LiveId" clId="{812C7C39-3319-4636-A34A-67C68D4545C9}" dt="2023-11-11T11:40:02.357" v="3084"/>
          <ac:spMkLst>
            <pc:docMk/>
            <pc:sldMk cId="2730211275" sldId="627"/>
            <ac:spMk id="3" creationId="{F894D167-3D86-E680-7DD9-E38FD2043A7E}"/>
          </ac:spMkLst>
        </pc:spChg>
        <pc:spChg chg="del">
          <ac:chgData name="James Harper" userId="9f6d1c45048739e2" providerId="LiveId" clId="{812C7C39-3319-4636-A34A-67C68D4545C9}" dt="2023-11-10T21:12:46.877" v="2063" actId="478"/>
          <ac:spMkLst>
            <pc:docMk/>
            <pc:sldMk cId="2730211275" sldId="627"/>
            <ac:spMk id="6" creationId="{57AEEA0F-F03C-1847-125D-36DEA6B640BC}"/>
          </ac:spMkLst>
        </pc:spChg>
        <pc:spChg chg="del">
          <ac:chgData name="James Harper" userId="9f6d1c45048739e2" providerId="LiveId" clId="{812C7C39-3319-4636-A34A-67C68D4545C9}" dt="2023-11-10T21:12:49.401" v="2064" actId="478"/>
          <ac:spMkLst>
            <pc:docMk/>
            <pc:sldMk cId="2730211275" sldId="627"/>
            <ac:spMk id="7" creationId="{5BBA27BF-A628-D1ED-E08C-7F9D2C27EE89}"/>
          </ac:spMkLst>
        </pc:spChg>
        <pc:spChg chg="del">
          <ac:chgData name="James Harper" userId="9f6d1c45048739e2" providerId="LiveId" clId="{812C7C39-3319-4636-A34A-67C68D4545C9}" dt="2023-11-10T21:12:42.810" v="2061" actId="478"/>
          <ac:spMkLst>
            <pc:docMk/>
            <pc:sldMk cId="2730211275" sldId="627"/>
            <ac:spMk id="8" creationId="{0346EA44-D9E3-AACF-3F30-2599B09FC39F}"/>
          </ac:spMkLst>
        </pc:spChg>
        <pc:spChg chg="del">
          <ac:chgData name="James Harper" userId="9f6d1c45048739e2" providerId="LiveId" clId="{812C7C39-3319-4636-A34A-67C68D4545C9}" dt="2023-11-10T21:12:44.914" v="2062" actId="478"/>
          <ac:spMkLst>
            <pc:docMk/>
            <pc:sldMk cId="2730211275" sldId="627"/>
            <ac:spMk id="10" creationId="{BB4F8ABA-EBFA-8FB1-FEC6-8921E7C2EFBF}"/>
          </ac:spMkLst>
        </pc:spChg>
        <pc:spChg chg="del">
          <ac:chgData name="James Harper" userId="9f6d1c45048739e2" providerId="LiveId" clId="{812C7C39-3319-4636-A34A-67C68D4545C9}" dt="2023-11-10T21:12:40.422" v="2060" actId="478"/>
          <ac:spMkLst>
            <pc:docMk/>
            <pc:sldMk cId="2730211275" sldId="627"/>
            <ac:spMk id="11" creationId="{0241DC67-A157-FB4F-BE24-E132414A234B}"/>
          </ac:spMkLst>
        </pc:spChg>
      </pc:sldChg>
      <pc:sldChg chg="addSp delSp modSp add mod">
        <pc:chgData name="James Harper" userId="9f6d1c45048739e2" providerId="LiveId" clId="{812C7C39-3319-4636-A34A-67C68D4545C9}" dt="2023-11-11T11:48:29.492" v="3149"/>
        <pc:sldMkLst>
          <pc:docMk/>
          <pc:sldMk cId="3491041476" sldId="628"/>
        </pc:sldMkLst>
        <pc:spChg chg="add mod">
          <ac:chgData name="James Harper" userId="9f6d1c45048739e2" providerId="LiveId" clId="{812C7C39-3319-4636-A34A-67C68D4545C9}" dt="2023-11-11T11:48:29.492" v="3149"/>
          <ac:spMkLst>
            <pc:docMk/>
            <pc:sldMk cId="3491041476" sldId="628"/>
            <ac:spMk id="2" creationId="{DC45121C-F240-7630-04D2-541E48A81AD4}"/>
          </ac:spMkLst>
        </pc:spChg>
        <pc:spChg chg="mod">
          <ac:chgData name="James Harper" userId="9f6d1c45048739e2" providerId="LiveId" clId="{812C7C39-3319-4636-A34A-67C68D4545C9}" dt="2023-11-10T21:14:08.584" v="2085" actId="6559"/>
          <ac:spMkLst>
            <pc:docMk/>
            <pc:sldMk cId="3491041476" sldId="628"/>
            <ac:spMk id="4" creationId="{2878A931-7C4B-3F6E-A236-84F8F551095C}"/>
          </ac:spMkLst>
        </pc:spChg>
        <pc:spChg chg="mod">
          <ac:chgData name="James Harper" userId="9f6d1c45048739e2" providerId="LiveId" clId="{812C7C39-3319-4636-A34A-67C68D4545C9}" dt="2023-11-10T21:15:31.141" v="2095" actId="1076"/>
          <ac:spMkLst>
            <pc:docMk/>
            <pc:sldMk cId="3491041476" sldId="628"/>
            <ac:spMk id="5" creationId="{569C5237-73AD-777F-B564-6122DB8B6EC6}"/>
          </ac:spMkLst>
        </pc:spChg>
        <pc:spChg chg="mod">
          <ac:chgData name="James Harper" userId="9f6d1c45048739e2" providerId="LiveId" clId="{812C7C39-3319-4636-A34A-67C68D4545C9}" dt="2023-11-10T21:15:37.492" v="2096" actId="1076"/>
          <ac:spMkLst>
            <pc:docMk/>
            <pc:sldMk cId="3491041476" sldId="628"/>
            <ac:spMk id="6" creationId="{57AEEA0F-F03C-1847-125D-36DEA6B640BC}"/>
          </ac:spMkLst>
        </pc:spChg>
        <pc:spChg chg="mod">
          <ac:chgData name="James Harper" userId="9f6d1c45048739e2" providerId="LiveId" clId="{812C7C39-3319-4636-A34A-67C68D4545C9}" dt="2023-11-10T21:15:49.981" v="2097" actId="1076"/>
          <ac:spMkLst>
            <pc:docMk/>
            <pc:sldMk cId="3491041476" sldId="628"/>
            <ac:spMk id="7" creationId="{5BBA27BF-A628-D1ED-E08C-7F9D2C27EE89}"/>
          </ac:spMkLst>
        </pc:spChg>
        <pc:picChg chg="del">
          <ac:chgData name="James Harper" userId="9f6d1c45048739e2" providerId="LiveId" clId="{812C7C39-3319-4636-A34A-67C68D4545C9}" dt="2023-11-10T21:17:27.331" v="2158" actId="478"/>
          <ac:picMkLst>
            <pc:docMk/>
            <pc:sldMk cId="3491041476" sldId="628"/>
            <ac:picMk id="2" creationId="{AF2E280A-5E65-0996-CF69-73D7EFE8E741}"/>
          </ac:picMkLst>
        </pc:picChg>
        <pc:picChg chg="add mod ord">
          <ac:chgData name="James Harper" userId="9f6d1c45048739e2" providerId="LiveId" clId="{812C7C39-3319-4636-A34A-67C68D4545C9}" dt="2023-11-10T21:17:26.138" v="2157" actId="167"/>
          <ac:picMkLst>
            <pc:docMk/>
            <pc:sldMk cId="3491041476" sldId="628"/>
            <ac:picMk id="3" creationId="{DC5A2CBF-257D-FE78-298B-DE21785AD27D}"/>
          </ac:picMkLst>
        </pc:picChg>
      </pc:sldChg>
      <pc:sldChg chg="addSp delSp modSp add mod delAnim modAnim">
        <pc:chgData name="James Harper" userId="9f6d1c45048739e2" providerId="LiveId" clId="{812C7C39-3319-4636-A34A-67C68D4545C9}" dt="2023-11-11T11:40:03.818" v="3085"/>
        <pc:sldMkLst>
          <pc:docMk/>
          <pc:sldMk cId="2615455841" sldId="629"/>
        </pc:sldMkLst>
        <pc:spChg chg="add mod">
          <ac:chgData name="James Harper" userId="9f6d1c45048739e2" providerId="LiveId" clId="{812C7C39-3319-4636-A34A-67C68D4545C9}" dt="2023-11-11T11:40:03.818" v="3085"/>
          <ac:spMkLst>
            <pc:docMk/>
            <pc:sldMk cId="2615455841" sldId="629"/>
            <ac:spMk id="2" creationId="{8A1DC385-14FC-2930-BB82-AEF3D9C62974}"/>
          </ac:spMkLst>
        </pc:spChg>
        <pc:spChg chg="del">
          <ac:chgData name="James Harper" userId="9f6d1c45048739e2" providerId="LiveId" clId="{812C7C39-3319-4636-A34A-67C68D4545C9}" dt="2023-11-10T21:17:55.125" v="2164" actId="478"/>
          <ac:spMkLst>
            <pc:docMk/>
            <pc:sldMk cId="2615455841" sldId="629"/>
            <ac:spMk id="5" creationId="{569C5237-73AD-777F-B564-6122DB8B6EC6}"/>
          </ac:spMkLst>
        </pc:spChg>
        <pc:spChg chg="del">
          <ac:chgData name="James Harper" userId="9f6d1c45048739e2" providerId="LiveId" clId="{812C7C39-3319-4636-A34A-67C68D4545C9}" dt="2023-11-10T21:17:57.083" v="2165" actId="478"/>
          <ac:spMkLst>
            <pc:docMk/>
            <pc:sldMk cId="2615455841" sldId="629"/>
            <ac:spMk id="7" creationId="{5BBA27BF-A628-D1ED-E08C-7F9D2C27EE89}"/>
          </ac:spMkLst>
        </pc:spChg>
        <pc:spChg chg="del">
          <ac:chgData name="James Harper" userId="9f6d1c45048739e2" providerId="LiveId" clId="{812C7C39-3319-4636-A34A-67C68D4545C9}" dt="2023-11-10T21:17:50.921" v="2162" actId="478"/>
          <ac:spMkLst>
            <pc:docMk/>
            <pc:sldMk cId="2615455841" sldId="629"/>
            <ac:spMk id="8" creationId="{0346EA44-D9E3-AACF-3F30-2599B09FC39F}"/>
          </ac:spMkLst>
        </pc:spChg>
        <pc:spChg chg="del">
          <ac:chgData name="James Harper" userId="9f6d1c45048739e2" providerId="LiveId" clId="{812C7C39-3319-4636-A34A-67C68D4545C9}" dt="2023-11-10T21:17:52.802" v="2163" actId="478"/>
          <ac:spMkLst>
            <pc:docMk/>
            <pc:sldMk cId="2615455841" sldId="629"/>
            <ac:spMk id="10" creationId="{BB4F8ABA-EBFA-8FB1-FEC6-8921E7C2EFBF}"/>
          </ac:spMkLst>
        </pc:spChg>
        <pc:spChg chg="del">
          <ac:chgData name="James Harper" userId="9f6d1c45048739e2" providerId="LiveId" clId="{812C7C39-3319-4636-A34A-67C68D4545C9}" dt="2023-11-10T21:17:49.164" v="2161" actId="478"/>
          <ac:spMkLst>
            <pc:docMk/>
            <pc:sldMk cId="2615455841" sldId="629"/>
            <ac:spMk id="11" creationId="{0241DC67-A157-FB4F-BE24-E132414A234B}"/>
          </ac:spMkLst>
        </pc:spChg>
      </pc:sldChg>
      <pc:sldChg chg="addSp delSp modSp add mod">
        <pc:chgData name="James Harper" userId="9f6d1c45048739e2" providerId="LiveId" clId="{812C7C39-3319-4636-A34A-67C68D4545C9}" dt="2023-11-11T11:48:41" v="3151"/>
        <pc:sldMkLst>
          <pc:docMk/>
          <pc:sldMk cId="1083201874" sldId="630"/>
        </pc:sldMkLst>
        <pc:spChg chg="add mod">
          <ac:chgData name="James Harper" userId="9f6d1c45048739e2" providerId="LiveId" clId="{812C7C39-3319-4636-A34A-67C68D4545C9}" dt="2023-11-11T11:48:41" v="3151"/>
          <ac:spMkLst>
            <pc:docMk/>
            <pc:sldMk cId="1083201874" sldId="630"/>
            <ac:spMk id="3" creationId="{C7C2D5DE-6E58-7C81-0A36-279D400F44B9}"/>
          </ac:spMkLst>
        </pc:spChg>
        <pc:spChg chg="mod">
          <ac:chgData name="James Harper" userId="9f6d1c45048739e2" providerId="LiveId" clId="{812C7C39-3319-4636-A34A-67C68D4545C9}" dt="2023-11-10T21:19:03.720" v="2197" actId="20577"/>
          <ac:spMkLst>
            <pc:docMk/>
            <pc:sldMk cId="1083201874" sldId="630"/>
            <ac:spMk id="4" creationId="{2878A931-7C4B-3F6E-A236-84F8F551095C}"/>
          </ac:spMkLst>
        </pc:spChg>
        <pc:spChg chg="mod">
          <ac:chgData name="James Harper" userId="9f6d1c45048739e2" providerId="LiveId" clId="{812C7C39-3319-4636-A34A-67C68D4545C9}" dt="2023-11-10T21:21:50.043" v="2257" actId="1076"/>
          <ac:spMkLst>
            <pc:docMk/>
            <pc:sldMk cId="1083201874" sldId="630"/>
            <ac:spMk id="5" creationId="{569C5237-73AD-777F-B564-6122DB8B6EC6}"/>
          </ac:spMkLst>
        </pc:spChg>
        <pc:spChg chg="mod">
          <ac:chgData name="James Harper" userId="9f6d1c45048739e2" providerId="LiveId" clId="{812C7C39-3319-4636-A34A-67C68D4545C9}" dt="2023-11-10T21:22:11.219" v="2279" actId="1036"/>
          <ac:spMkLst>
            <pc:docMk/>
            <pc:sldMk cId="1083201874" sldId="630"/>
            <ac:spMk id="6" creationId="{57AEEA0F-F03C-1847-125D-36DEA6B640BC}"/>
          </ac:spMkLst>
        </pc:spChg>
        <pc:spChg chg="mod">
          <ac:chgData name="James Harper" userId="9f6d1c45048739e2" providerId="LiveId" clId="{812C7C39-3319-4636-A34A-67C68D4545C9}" dt="2023-11-10T21:21:56.906" v="2262" actId="1038"/>
          <ac:spMkLst>
            <pc:docMk/>
            <pc:sldMk cId="1083201874" sldId="630"/>
            <ac:spMk id="7" creationId="{5BBA27BF-A628-D1ED-E08C-7F9D2C27EE89}"/>
          </ac:spMkLst>
        </pc:spChg>
        <pc:picChg chg="add mod ord">
          <ac:chgData name="James Harper" userId="9f6d1c45048739e2" providerId="LiveId" clId="{812C7C39-3319-4636-A34A-67C68D4545C9}" dt="2023-11-10T21:20:45.293" v="2241" actId="167"/>
          <ac:picMkLst>
            <pc:docMk/>
            <pc:sldMk cId="1083201874" sldId="630"/>
            <ac:picMk id="2" creationId="{470DF470-7B93-343B-174A-FC3BBEC419AE}"/>
          </ac:picMkLst>
        </pc:picChg>
        <pc:picChg chg="del">
          <ac:chgData name="James Harper" userId="9f6d1c45048739e2" providerId="LiveId" clId="{812C7C39-3319-4636-A34A-67C68D4545C9}" dt="2023-11-10T21:20:46.578" v="2242" actId="478"/>
          <ac:picMkLst>
            <pc:docMk/>
            <pc:sldMk cId="1083201874" sldId="630"/>
            <ac:picMk id="3" creationId="{DC5A2CBF-257D-FE78-298B-DE21785AD27D}"/>
          </ac:picMkLst>
        </pc:picChg>
      </pc:sldChg>
      <pc:sldChg chg="addSp delSp modSp add mod delAnim modAnim">
        <pc:chgData name="James Harper" userId="9f6d1c45048739e2" providerId="LiveId" clId="{812C7C39-3319-4636-A34A-67C68D4545C9}" dt="2023-11-11T11:40:05.283" v="3086"/>
        <pc:sldMkLst>
          <pc:docMk/>
          <pc:sldMk cId="3880517142" sldId="631"/>
        </pc:sldMkLst>
        <pc:spChg chg="add mod">
          <ac:chgData name="James Harper" userId="9f6d1c45048739e2" providerId="LiveId" clId="{812C7C39-3319-4636-A34A-67C68D4545C9}" dt="2023-11-11T11:40:05.283" v="3086"/>
          <ac:spMkLst>
            <pc:docMk/>
            <pc:sldMk cId="3880517142" sldId="631"/>
            <ac:spMk id="3" creationId="{B5C9E095-1BE3-FDC4-47EF-8ACC729EE1FA}"/>
          </ac:spMkLst>
        </pc:spChg>
        <pc:spChg chg="del">
          <ac:chgData name="James Harper" userId="9f6d1c45048739e2" providerId="LiveId" clId="{812C7C39-3319-4636-A34A-67C68D4545C9}" dt="2023-11-10T21:22:26.244" v="2284" actId="478"/>
          <ac:spMkLst>
            <pc:docMk/>
            <pc:sldMk cId="3880517142" sldId="631"/>
            <ac:spMk id="5" creationId="{569C5237-73AD-777F-B564-6122DB8B6EC6}"/>
          </ac:spMkLst>
        </pc:spChg>
        <pc:spChg chg="del">
          <ac:chgData name="James Harper" userId="9f6d1c45048739e2" providerId="LiveId" clId="{812C7C39-3319-4636-A34A-67C68D4545C9}" dt="2023-11-10T21:22:27.860" v="2285" actId="478"/>
          <ac:spMkLst>
            <pc:docMk/>
            <pc:sldMk cId="3880517142" sldId="631"/>
            <ac:spMk id="6" creationId="{57AEEA0F-F03C-1847-125D-36DEA6B640BC}"/>
          </ac:spMkLst>
        </pc:spChg>
        <pc:spChg chg="del">
          <ac:chgData name="James Harper" userId="9f6d1c45048739e2" providerId="LiveId" clId="{812C7C39-3319-4636-A34A-67C68D4545C9}" dt="2023-11-10T21:22:22.398" v="2282" actId="478"/>
          <ac:spMkLst>
            <pc:docMk/>
            <pc:sldMk cId="3880517142" sldId="631"/>
            <ac:spMk id="8" creationId="{0346EA44-D9E3-AACF-3F30-2599B09FC39F}"/>
          </ac:spMkLst>
        </pc:spChg>
        <pc:spChg chg="del">
          <ac:chgData name="James Harper" userId="9f6d1c45048739e2" providerId="LiveId" clId="{812C7C39-3319-4636-A34A-67C68D4545C9}" dt="2023-11-10T21:22:23.904" v="2283" actId="478"/>
          <ac:spMkLst>
            <pc:docMk/>
            <pc:sldMk cId="3880517142" sldId="631"/>
            <ac:spMk id="10" creationId="{BB4F8ABA-EBFA-8FB1-FEC6-8921E7C2EFBF}"/>
          </ac:spMkLst>
        </pc:spChg>
        <pc:spChg chg="del">
          <ac:chgData name="James Harper" userId="9f6d1c45048739e2" providerId="LiveId" clId="{812C7C39-3319-4636-A34A-67C68D4545C9}" dt="2023-11-10T21:22:20.612" v="2281" actId="478"/>
          <ac:spMkLst>
            <pc:docMk/>
            <pc:sldMk cId="3880517142" sldId="631"/>
            <ac:spMk id="11" creationId="{0241DC67-A157-FB4F-BE24-E132414A234B}"/>
          </ac:spMkLst>
        </pc:spChg>
      </pc:sldChg>
      <pc:sldChg chg="addSp delSp modSp add mod">
        <pc:chgData name="James Harper" userId="9f6d1c45048739e2" providerId="LiveId" clId="{812C7C39-3319-4636-A34A-67C68D4545C9}" dt="2023-11-11T11:48:51.469" v="3153"/>
        <pc:sldMkLst>
          <pc:docMk/>
          <pc:sldMk cId="1229326481" sldId="632"/>
        </pc:sldMkLst>
        <pc:spChg chg="add mod">
          <ac:chgData name="James Harper" userId="9f6d1c45048739e2" providerId="LiveId" clId="{812C7C39-3319-4636-A34A-67C68D4545C9}" dt="2023-11-11T11:48:51.469" v="3153"/>
          <ac:spMkLst>
            <pc:docMk/>
            <pc:sldMk cId="1229326481" sldId="632"/>
            <ac:spMk id="2" creationId="{DFB76D1D-43D2-99DF-5421-D0E314700E70}"/>
          </ac:spMkLst>
        </pc:spChg>
        <pc:spChg chg="mod">
          <ac:chgData name="James Harper" userId="9f6d1c45048739e2" providerId="LiveId" clId="{812C7C39-3319-4636-A34A-67C68D4545C9}" dt="2023-11-10T21:23:40.468" v="2319" actId="20577"/>
          <ac:spMkLst>
            <pc:docMk/>
            <pc:sldMk cId="1229326481" sldId="632"/>
            <ac:spMk id="4" creationId="{2878A931-7C4B-3F6E-A236-84F8F551095C}"/>
          </ac:spMkLst>
        </pc:spChg>
        <pc:spChg chg="mod">
          <ac:chgData name="James Harper" userId="9f6d1c45048739e2" providerId="LiveId" clId="{812C7C39-3319-4636-A34A-67C68D4545C9}" dt="2023-11-10T21:26:18.429" v="2395" actId="1076"/>
          <ac:spMkLst>
            <pc:docMk/>
            <pc:sldMk cId="1229326481" sldId="632"/>
            <ac:spMk id="5" creationId="{569C5237-73AD-777F-B564-6122DB8B6EC6}"/>
          </ac:spMkLst>
        </pc:spChg>
        <pc:spChg chg="mod">
          <ac:chgData name="James Harper" userId="9f6d1c45048739e2" providerId="LiveId" clId="{812C7C39-3319-4636-A34A-67C68D4545C9}" dt="2023-11-10T21:26:30.761" v="2398" actId="688"/>
          <ac:spMkLst>
            <pc:docMk/>
            <pc:sldMk cId="1229326481" sldId="632"/>
            <ac:spMk id="6" creationId="{57AEEA0F-F03C-1847-125D-36DEA6B640BC}"/>
          </ac:spMkLst>
        </pc:spChg>
        <pc:spChg chg="mod">
          <ac:chgData name="James Harper" userId="9f6d1c45048739e2" providerId="LiveId" clId="{812C7C39-3319-4636-A34A-67C68D4545C9}" dt="2023-11-10T21:26:26.061" v="2397" actId="1076"/>
          <ac:spMkLst>
            <pc:docMk/>
            <pc:sldMk cId="1229326481" sldId="632"/>
            <ac:spMk id="7" creationId="{5BBA27BF-A628-D1ED-E08C-7F9D2C27EE89}"/>
          </ac:spMkLst>
        </pc:spChg>
        <pc:picChg chg="del">
          <ac:chgData name="James Harper" userId="9f6d1c45048739e2" providerId="LiveId" clId="{812C7C39-3319-4636-A34A-67C68D4545C9}" dt="2023-11-10T21:25:19.395" v="2383" actId="478"/>
          <ac:picMkLst>
            <pc:docMk/>
            <pc:sldMk cId="1229326481" sldId="632"/>
            <ac:picMk id="2" creationId="{470DF470-7B93-343B-174A-FC3BBEC419AE}"/>
          </ac:picMkLst>
        </pc:picChg>
        <pc:picChg chg="add mod ord">
          <ac:chgData name="James Harper" userId="9f6d1c45048739e2" providerId="LiveId" clId="{812C7C39-3319-4636-A34A-67C68D4545C9}" dt="2023-11-10T21:25:17.638" v="2382" actId="167"/>
          <ac:picMkLst>
            <pc:docMk/>
            <pc:sldMk cId="1229326481" sldId="632"/>
            <ac:picMk id="3" creationId="{9A81DC8C-6ECB-A3BD-392B-01D81B89AC38}"/>
          </ac:picMkLst>
        </pc:picChg>
      </pc:sldChg>
      <pc:sldChg chg="addSp delSp modSp add mod delAnim modAnim">
        <pc:chgData name="James Harper" userId="9f6d1c45048739e2" providerId="LiveId" clId="{812C7C39-3319-4636-A34A-67C68D4545C9}" dt="2023-11-11T11:40:06.692" v="3087"/>
        <pc:sldMkLst>
          <pc:docMk/>
          <pc:sldMk cId="3550927671" sldId="633"/>
        </pc:sldMkLst>
        <pc:spChg chg="add mod">
          <ac:chgData name="James Harper" userId="9f6d1c45048739e2" providerId="LiveId" clId="{812C7C39-3319-4636-A34A-67C68D4545C9}" dt="2023-11-11T11:40:06.692" v="3087"/>
          <ac:spMkLst>
            <pc:docMk/>
            <pc:sldMk cId="3550927671" sldId="633"/>
            <ac:spMk id="2" creationId="{14571EC3-B062-03B3-C671-55E2AE97D9D8}"/>
          </ac:spMkLst>
        </pc:spChg>
        <pc:spChg chg="del">
          <ac:chgData name="James Harper" userId="9f6d1c45048739e2" providerId="LiveId" clId="{812C7C39-3319-4636-A34A-67C68D4545C9}" dt="2023-11-10T21:26:58.863" v="2404" actId="478"/>
          <ac:spMkLst>
            <pc:docMk/>
            <pc:sldMk cId="3550927671" sldId="633"/>
            <ac:spMk id="6" creationId="{57AEEA0F-F03C-1847-125D-36DEA6B640BC}"/>
          </ac:spMkLst>
        </pc:spChg>
        <pc:spChg chg="del">
          <ac:chgData name="James Harper" userId="9f6d1c45048739e2" providerId="LiveId" clId="{812C7C39-3319-4636-A34A-67C68D4545C9}" dt="2023-11-10T21:27:00.529" v="2405" actId="478"/>
          <ac:spMkLst>
            <pc:docMk/>
            <pc:sldMk cId="3550927671" sldId="633"/>
            <ac:spMk id="7" creationId="{5BBA27BF-A628-D1ED-E08C-7F9D2C27EE89}"/>
          </ac:spMkLst>
        </pc:spChg>
        <pc:spChg chg="del">
          <ac:chgData name="James Harper" userId="9f6d1c45048739e2" providerId="LiveId" clId="{812C7C39-3319-4636-A34A-67C68D4545C9}" dt="2023-11-10T21:26:54.667" v="2402" actId="478"/>
          <ac:spMkLst>
            <pc:docMk/>
            <pc:sldMk cId="3550927671" sldId="633"/>
            <ac:spMk id="8" creationId="{0346EA44-D9E3-AACF-3F30-2599B09FC39F}"/>
          </ac:spMkLst>
        </pc:spChg>
        <pc:spChg chg="del">
          <ac:chgData name="James Harper" userId="9f6d1c45048739e2" providerId="LiveId" clId="{812C7C39-3319-4636-A34A-67C68D4545C9}" dt="2023-11-10T21:26:56.457" v="2403" actId="478"/>
          <ac:spMkLst>
            <pc:docMk/>
            <pc:sldMk cId="3550927671" sldId="633"/>
            <ac:spMk id="10" creationId="{BB4F8ABA-EBFA-8FB1-FEC6-8921E7C2EFBF}"/>
          </ac:spMkLst>
        </pc:spChg>
        <pc:spChg chg="del">
          <ac:chgData name="James Harper" userId="9f6d1c45048739e2" providerId="LiveId" clId="{812C7C39-3319-4636-A34A-67C68D4545C9}" dt="2023-11-10T21:26:52.726" v="2401" actId="478"/>
          <ac:spMkLst>
            <pc:docMk/>
            <pc:sldMk cId="3550927671" sldId="633"/>
            <ac:spMk id="11" creationId="{0241DC67-A157-FB4F-BE24-E132414A234B}"/>
          </ac:spMkLst>
        </pc:spChg>
      </pc:sldChg>
      <pc:sldChg chg="addSp delSp modSp add mod">
        <pc:chgData name="James Harper" userId="9f6d1c45048739e2" providerId="LiveId" clId="{812C7C39-3319-4636-A34A-67C68D4545C9}" dt="2023-11-11T11:49:04.221" v="3155"/>
        <pc:sldMkLst>
          <pc:docMk/>
          <pc:sldMk cId="4119007551" sldId="634"/>
        </pc:sldMkLst>
        <pc:spChg chg="add mod">
          <ac:chgData name="James Harper" userId="9f6d1c45048739e2" providerId="LiveId" clId="{812C7C39-3319-4636-A34A-67C68D4545C9}" dt="2023-11-11T11:49:04.221" v="3155"/>
          <ac:spMkLst>
            <pc:docMk/>
            <pc:sldMk cId="4119007551" sldId="634"/>
            <ac:spMk id="3" creationId="{67BCED30-5465-D7D8-6F9E-90111157BE44}"/>
          </ac:spMkLst>
        </pc:spChg>
        <pc:spChg chg="mod">
          <ac:chgData name="James Harper" userId="9f6d1c45048739e2" providerId="LiveId" clId="{812C7C39-3319-4636-A34A-67C68D4545C9}" dt="2023-11-10T21:28:07.846" v="2458" actId="20577"/>
          <ac:spMkLst>
            <pc:docMk/>
            <pc:sldMk cId="4119007551" sldId="634"/>
            <ac:spMk id="4" creationId="{2878A931-7C4B-3F6E-A236-84F8F551095C}"/>
          </ac:spMkLst>
        </pc:spChg>
        <pc:spChg chg="mod">
          <ac:chgData name="James Harper" userId="9f6d1c45048739e2" providerId="LiveId" clId="{812C7C39-3319-4636-A34A-67C68D4545C9}" dt="2023-11-10T21:29:22.439" v="2471" actId="1076"/>
          <ac:spMkLst>
            <pc:docMk/>
            <pc:sldMk cId="4119007551" sldId="634"/>
            <ac:spMk id="5" creationId="{569C5237-73AD-777F-B564-6122DB8B6EC6}"/>
          </ac:spMkLst>
        </pc:spChg>
        <pc:spChg chg="mod">
          <ac:chgData name="James Harper" userId="9f6d1c45048739e2" providerId="LiveId" clId="{812C7C39-3319-4636-A34A-67C68D4545C9}" dt="2023-11-10T21:29:26.896" v="2472" actId="1076"/>
          <ac:spMkLst>
            <pc:docMk/>
            <pc:sldMk cId="4119007551" sldId="634"/>
            <ac:spMk id="6" creationId="{57AEEA0F-F03C-1847-125D-36DEA6B640BC}"/>
          </ac:spMkLst>
        </pc:spChg>
        <pc:spChg chg="mod">
          <ac:chgData name="James Harper" userId="9f6d1c45048739e2" providerId="LiveId" clId="{812C7C39-3319-4636-A34A-67C68D4545C9}" dt="2023-11-10T21:29:32.134" v="2473" actId="1076"/>
          <ac:spMkLst>
            <pc:docMk/>
            <pc:sldMk cId="4119007551" sldId="634"/>
            <ac:spMk id="7" creationId="{5BBA27BF-A628-D1ED-E08C-7F9D2C27EE89}"/>
          </ac:spMkLst>
        </pc:spChg>
        <pc:picChg chg="add mod ord">
          <ac:chgData name="James Harper" userId="9f6d1c45048739e2" providerId="LiveId" clId="{812C7C39-3319-4636-A34A-67C68D4545C9}" dt="2023-11-10T21:31:13.544" v="2528" actId="167"/>
          <ac:picMkLst>
            <pc:docMk/>
            <pc:sldMk cId="4119007551" sldId="634"/>
            <ac:picMk id="2" creationId="{F124AA6F-7E6B-2A1C-1D1E-D44B6FF3B4AA}"/>
          </ac:picMkLst>
        </pc:picChg>
        <pc:picChg chg="del">
          <ac:chgData name="James Harper" userId="9f6d1c45048739e2" providerId="LiveId" clId="{812C7C39-3319-4636-A34A-67C68D4545C9}" dt="2023-11-10T21:31:14.754" v="2529" actId="478"/>
          <ac:picMkLst>
            <pc:docMk/>
            <pc:sldMk cId="4119007551" sldId="634"/>
            <ac:picMk id="3" creationId="{9A81DC8C-6ECB-A3BD-392B-01D81B89AC38}"/>
          </ac:picMkLst>
        </pc:picChg>
      </pc:sldChg>
      <pc:sldChg chg="addSp delSp modSp add mod delAnim modAnim">
        <pc:chgData name="James Harper" userId="9f6d1c45048739e2" providerId="LiveId" clId="{812C7C39-3319-4636-A34A-67C68D4545C9}" dt="2023-11-11T11:40:08.340" v="3088"/>
        <pc:sldMkLst>
          <pc:docMk/>
          <pc:sldMk cId="2565786017" sldId="635"/>
        </pc:sldMkLst>
        <pc:spChg chg="add mod">
          <ac:chgData name="James Harper" userId="9f6d1c45048739e2" providerId="LiveId" clId="{812C7C39-3319-4636-A34A-67C68D4545C9}" dt="2023-11-11T11:40:08.340" v="3088"/>
          <ac:spMkLst>
            <pc:docMk/>
            <pc:sldMk cId="2565786017" sldId="635"/>
            <ac:spMk id="3" creationId="{636C4DAF-0790-5B24-E26A-A8DDD741A746}"/>
          </ac:spMkLst>
        </pc:spChg>
        <pc:spChg chg="del">
          <ac:chgData name="James Harper" userId="9f6d1c45048739e2" providerId="LiveId" clId="{812C7C39-3319-4636-A34A-67C68D4545C9}" dt="2023-11-10T21:31:33.706" v="2535" actId="478"/>
          <ac:spMkLst>
            <pc:docMk/>
            <pc:sldMk cId="2565786017" sldId="635"/>
            <ac:spMk id="5" creationId="{569C5237-73AD-777F-B564-6122DB8B6EC6}"/>
          </ac:spMkLst>
        </pc:spChg>
        <pc:spChg chg="del">
          <ac:chgData name="James Harper" userId="9f6d1c45048739e2" providerId="LiveId" clId="{812C7C39-3319-4636-A34A-67C68D4545C9}" dt="2023-11-10T21:31:35.698" v="2536" actId="478"/>
          <ac:spMkLst>
            <pc:docMk/>
            <pc:sldMk cId="2565786017" sldId="635"/>
            <ac:spMk id="7" creationId="{5BBA27BF-A628-D1ED-E08C-7F9D2C27EE89}"/>
          </ac:spMkLst>
        </pc:spChg>
        <pc:spChg chg="del">
          <ac:chgData name="James Harper" userId="9f6d1c45048739e2" providerId="LiveId" clId="{812C7C39-3319-4636-A34A-67C68D4545C9}" dt="2023-11-10T21:31:29.545" v="2533" actId="478"/>
          <ac:spMkLst>
            <pc:docMk/>
            <pc:sldMk cId="2565786017" sldId="635"/>
            <ac:spMk id="8" creationId="{0346EA44-D9E3-AACF-3F30-2599B09FC39F}"/>
          </ac:spMkLst>
        </pc:spChg>
        <pc:spChg chg="del">
          <ac:chgData name="James Harper" userId="9f6d1c45048739e2" providerId="LiveId" clId="{812C7C39-3319-4636-A34A-67C68D4545C9}" dt="2023-11-10T21:31:31.650" v="2534" actId="478"/>
          <ac:spMkLst>
            <pc:docMk/>
            <pc:sldMk cId="2565786017" sldId="635"/>
            <ac:spMk id="10" creationId="{BB4F8ABA-EBFA-8FB1-FEC6-8921E7C2EFBF}"/>
          </ac:spMkLst>
        </pc:spChg>
        <pc:spChg chg="del">
          <ac:chgData name="James Harper" userId="9f6d1c45048739e2" providerId="LiveId" clId="{812C7C39-3319-4636-A34A-67C68D4545C9}" dt="2023-11-10T21:31:27.701" v="2532" actId="478"/>
          <ac:spMkLst>
            <pc:docMk/>
            <pc:sldMk cId="2565786017" sldId="635"/>
            <ac:spMk id="11" creationId="{0241DC67-A157-FB4F-BE24-E132414A234B}"/>
          </ac:spMkLst>
        </pc:spChg>
      </pc:sldChg>
      <pc:sldChg chg="addSp delSp modSp new del mod">
        <pc:chgData name="James Harper" userId="9f6d1c45048739e2" providerId="LiveId" clId="{812C7C39-3319-4636-A34A-67C68D4545C9}" dt="2023-11-11T11:10:13.589" v="2781" actId="47"/>
        <pc:sldMkLst>
          <pc:docMk/>
          <pc:sldMk cId="1696611722" sldId="636"/>
        </pc:sldMkLst>
        <pc:picChg chg="add del mod modCrop">
          <ac:chgData name="James Harper" userId="9f6d1c45048739e2" providerId="LiveId" clId="{812C7C39-3319-4636-A34A-67C68D4545C9}" dt="2023-11-11T10:46:12.057" v="2726" actId="478"/>
          <ac:picMkLst>
            <pc:docMk/>
            <pc:sldMk cId="1696611722" sldId="636"/>
            <ac:picMk id="3" creationId="{3C9B228A-7545-C1A2-0CED-DE69D14CDFA8}"/>
          </ac:picMkLst>
        </pc:picChg>
        <pc:picChg chg="add del mod">
          <ac:chgData name="James Harper" userId="9f6d1c45048739e2" providerId="LiveId" clId="{812C7C39-3319-4636-A34A-67C68D4545C9}" dt="2023-11-11T10:46:17.904" v="2731" actId="21"/>
          <ac:picMkLst>
            <pc:docMk/>
            <pc:sldMk cId="1696611722" sldId="636"/>
            <ac:picMk id="5" creationId="{39625EE7-FE3E-1E81-FC73-3F8C07EF251F}"/>
          </ac:picMkLst>
        </pc:picChg>
        <pc:picChg chg="add del mod">
          <ac:chgData name="James Harper" userId="9f6d1c45048739e2" providerId="LiveId" clId="{812C7C39-3319-4636-A34A-67C68D4545C9}" dt="2023-11-11T10:46:14.087" v="2727" actId="478"/>
          <ac:picMkLst>
            <pc:docMk/>
            <pc:sldMk cId="1696611722" sldId="636"/>
            <ac:picMk id="1026" creationId="{6F4D201F-E9C5-8E33-2225-3D94F5E8C793}"/>
          </ac:picMkLst>
        </pc:picChg>
      </pc:sldChg>
      <pc:sldChg chg="addSp delSp modSp add mod delAnim modAnim">
        <pc:chgData name="James Harper" userId="9f6d1c45048739e2" providerId="LiveId" clId="{812C7C39-3319-4636-A34A-67C68D4545C9}" dt="2023-11-11T11:39:50.020" v="3076"/>
        <pc:sldMkLst>
          <pc:docMk/>
          <pc:sldMk cId="3508899529" sldId="637"/>
        </pc:sldMkLst>
        <pc:spChg chg="add mod">
          <ac:chgData name="James Harper" userId="9f6d1c45048739e2" providerId="LiveId" clId="{812C7C39-3319-4636-A34A-67C68D4545C9}" dt="2023-11-11T11:39:50.020" v="3076"/>
          <ac:spMkLst>
            <pc:docMk/>
            <pc:sldMk cId="3508899529" sldId="637"/>
            <ac:spMk id="2" creationId="{C799AE32-8A65-34C8-F52A-F2B70386B188}"/>
          </ac:spMkLst>
        </pc:spChg>
        <pc:spChg chg="del">
          <ac:chgData name="James Harper" userId="9f6d1c45048739e2" providerId="LiveId" clId="{812C7C39-3319-4636-A34A-67C68D4545C9}" dt="2023-11-11T11:08:59.319" v="2778" actId="478"/>
          <ac:spMkLst>
            <pc:docMk/>
            <pc:sldMk cId="3508899529" sldId="637"/>
            <ac:spMk id="6" creationId="{57AEEA0F-F03C-1847-125D-36DEA6B640BC}"/>
          </ac:spMkLst>
        </pc:spChg>
        <pc:spChg chg="del">
          <ac:chgData name="James Harper" userId="9f6d1c45048739e2" providerId="LiveId" clId="{812C7C39-3319-4636-A34A-67C68D4545C9}" dt="2023-11-11T11:09:01.020" v="2779" actId="478"/>
          <ac:spMkLst>
            <pc:docMk/>
            <pc:sldMk cId="3508899529" sldId="637"/>
            <ac:spMk id="7" creationId="{5BBA27BF-A628-D1ED-E08C-7F9D2C27EE89}"/>
          </ac:spMkLst>
        </pc:spChg>
        <pc:spChg chg="del">
          <ac:chgData name="James Harper" userId="9f6d1c45048739e2" providerId="LiveId" clId="{812C7C39-3319-4636-A34A-67C68D4545C9}" dt="2023-11-11T11:08:55.187" v="2776" actId="478"/>
          <ac:spMkLst>
            <pc:docMk/>
            <pc:sldMk cId="3508899529" sldId="637"/>
            <ac:spMk id="8" creationId="{0346EA44-D9E3-AACF-3F30-2599B09FC39F}"/>
          </ac:spMkLst>
        </pc:spChg>
        <pc:spChg chg="del">
          <ac:chgData name="James Harper" userId="9f6d1c45048739e2" providerId="LiveId" clId="{812C7C39-3319-4636-A34A-67C68D4545C9}" dt="2023-11-11T11:08:57.020" v="2777" actId="478"/>
          <ac:spMkLst>
            <pc:docMk/>
            <pc:sldMk cId="3508899529" sldId="637"/>
            <ac:spMk id="9" creationId="{C327314A-2F84-EA9F-3BE6-00A3E9196426}"/>
          </ac:spMkLst>
        </pc:spChg>
        <pc:spChg chg="del">
          <ac:chgData name="James Harper" userId="9f6d1c45048739e2" providerId="LiveId" clId="{812C7C39-3319-4636-A34A-67C68D4545C9}" dt="2023-11-11T11:08:52.443" v="2775" actId="478"/>
          <ac:spMkLst>
            <pc:docMk/>
            <pc:sldMk cId="3508899529" sldId="637"/>
            <ac:spMk id="11" creationId="{0241DC67-A157-FB4F-BE24-E132414A234B}"/>
          </ac:spMkLst>
        </pc:spChg>
      </pc:sldChg>
      <pc:sldChg chg="addSp delSp modSp new del mod">
        <pc:chgData name="James Harper" userId="9f6d1c45048739e2" providerId="LiveId" clId="{812C7C39-3319-4636-A34A-67C68D4545C9}" dt="2023-11-11T11:20:39.872" v="2962" actId="47"/>
        <pc:sldMkLst>
          <pc:docMk/>
          <pc:sldMk cId="2218705010" sldId="638"/>
        </pc:sldMkLst>
        <pc:picChg chg="add del mod modCrop">
          <ac:chgData name="James Harper" userId="9f6d1c45048739e2" providerId="LiveId" clId="{812C7C39-3319-4636-A34A-67C68D4545C9}" dt="2023-11-11T11:14:18.254" v="2792" actId="21"/>
          <ac:picMkLst>
            <pc:docMk/>
            <pc:sldMk cId="2218705010" sldId="638"/>
            <ac:picMk id="3" creationId="{D50E85B5-A531-C47D-43AC-A479B73D0648}"/>
          </ac:picMkLst>
        </pc:picChg>
      </pc:sldChg>
      <pc:sldChg chg="addSp delSp modSp add del mod delAnim">
        <pc:chgData name="James Harper" userId="9f6d1c45048739e2" providerId="LiveId" clId="{812C7C39-3319-4636-A34A-67C68D4545C9}" dt="2023-11-11T11:20:42.534" v="2963" actId="47"/>
        <pc:sldMkLst>
          <pc:docMk/>
          <pc:sldMk cId="1270875519" sldId="639"/>
        </pc:sldMkLst>
        <pc:spChg chg="mod">
          <ac:chgData name="James Harper" userId="9f6d1c45048739e2" providerId="LiveId" clId="{812C7C39-3319-4636-A34A-67C68D4545C9}" dt="2023-11-11T11:15:22.752" v="2876" actId="20577"/>
          <ac:spMkLst>
            <pc:docMk/>
            <pc:sldMk cId="1270875519" sldId="639"/>
            <ac:spMk id="9" creationId="{D440743D-C638-4214-832B-9C75AD396984}"/>
          </ac:spMkLst>
        </pc:spChg>
        <pc:spChg chg="del">
          <ac:chgData name="James Harper" userId="9f6d1c45048739e2" providerId="LiveId" clId="{812C7C39-3319-4636-A34A-67C68D4545C9}" dt="2023-11-11T11:19:13.036" v="2936" actId="478"/>
          <ac:spMkLst>
            <pc:docMk/>
            <pc:sldMk cId="1270875519" sldId="639"/>
            <ac:spMk id="23" creationId="{0FFFDE7F-BA9B-4869-96BA-556F295DA9B6}"/>
          </ac:spMkLst>
        </pc:spChg>
        <pc:spChg chg="del">
          <ac:chgData name="James Harper" userId="9f6d1c45048739e2" providerId="LiveId" clId="{812C7C39-3319-4636-A34A-67C68D4545C9}" dt="2023-11-11T11:19:15.408" v="2937" actId="478"/>
          <ac:spMkLst>
            <pc:docMk/>
            <pc:sldMk cId="1270875519" sldId="639"/>
            <ac:spMk id="26" creationId="{04729401-7D93-4268-879C-559134245DFD}"/>
          </ac:spMkLst>
        </pc:spChg>
        <pc:spChg chg="del">
          <ac:chgData name="James Harper" userId="9f6d1c45048739e2" providerId="LiveId" clId="{812C7C39-3319-4636-A34A-67C68D4545C9}" dt="2023-11-11T11:19:09.019" v="2934" actId="478"/>
          <ac:spMkLst>
            <pc:docMk/>
            <pc:sldMk cId="1270875519" sldId="639"/>
            <ac:spMk id="38" creationId="{868C244D-1A3D-40C4-B57A-30871E53698E}"/>
          </ac:spMkLst>
        </pc:spChg>
        <pc:spChg chg="del">
          <ac:chgData name="James Harper" userId="9f6d1c45048739e2" providerId="LiveId" clId="{812C7C39-3319-4636-A34A-67C68D4545C9}" dt="2023-11-11T11:19:10.901" v="2935" actId="478"/>
          <ac:spMkLst>
            <pc:docMk/>
            <pc:sldMk cId="1270875519" sldId="639"/>
            <ac:spMk id="39" creationId="{692F9061-39C3-4982-B3FA-5678EC9873F5}"/>
          </ac:spMkLst>
        </pc:spChg>
        <pc:spChg chg="del">
          <ac:chgData name="James Harper" userId="9f6d1c45048739e2" providerId="LiveId" clId="{812C7C39-3319-4636-A34A-67C68D4545C9}" dt="2023-11-11T11:19:06.652" v="2933" actId="478"/>
          <ac:spMkLst>
            <pc:docMk/>
            <pc:sldMk cId="1270875519" sldId="639"/>
            <ac:spMk id="42" creationId="{A2EFDC14-F19A-4CD8-837B-EBCEF3564202}"/>
          </ac:spMkLst>
        </pc:spChg>
        <pc:picChg chg="del">
          <ac:chgData name="James Harper" userId="9f6d1c45048739e2" providerId="LiveId" clId="{812C7C39-3319-4636-A34A-67C68D4545C9}" dt="2023-11-11T11:14:43.480" v="2824" actId="478"/>
          <ac:picMkLst>
            <pc:docMk/>
            <pc:sldMk cId="1270875519" sldId="639"/>
            <ac:picMk id="2" creationId="{1788D11F-E661-67AD-0597-137D93CEAA71}"/>
          </ac:picMkLst>
        </pc:picChg>
        <pc:picChg chg="add mod ord">
          <ac:chgData name="James Harper" userId="9f6d1c45048739e2" providerId="LiveId" clId="{812C7C39-3319-4636-A34A-67C68D4545C9}" dt="2023-11-11T11:14:46.279" v="2826" actId="1037"/>
          <ac:picMkLst>
            <pc:docMk/>
            <pc:sldMk cId="1270875519" sldId="639"/>
            <ac:picMk id="3" creationId="{0623ABF0-22D8-EAC7-7CDD-124A504115C5}"/>
          </ac:picMkLst>
        </pc:picChg>
      </pc:sldChg>
      <pc:sldChg chg="addSp delSp modSp add del mod">
        <pc:chgData name="James Harper" userId="9f6d1c45048739e2" providerId="LiveId" clId="{812C7C39-3319-4636-A34A-67C68D4545C9}" dt="2023-11-11T11:20:37.358" v="2961" actId="47"/>
        <pc:sldMkLst>
          <pc:docMk/>
          <pc:sldMk cId="1824919334" sldId="640"/>
        </pc:sldMkLst>
        <pc:picChg chg="add del mod">
          <ac:chgData name="James Harper" userId="9f6d1c45048739e2" providerId="LiveId" clId="{812C7C39-3319-4636-A34A-67C68D4545C9}" dt="2023-11-11T11:16:45.209" v="2894" actId="21"/>
          <ac:picMkLst>
            <pc:docMk/>
            <pc:sldMk cId="1824919334" sldId="640"/>
            <ac:picMk id="3" creationId="{173198F9-6584-FD9E-23D1-FCEE9E74C8E0}"/>
          </ac:picMkLst>
        </pc:picChg>
        <pc:picChg chg="add del mod">
          <ac:chgData name="James Harper" userId="9f6d1c45048739e2" providerId="LiveId" clId="{812C7C39-3319-4636-A34A-67C68D4545C9}" dt="2023-11-11T11:17:53.869" v="2919" actId="21"/>
          <ac:picMkLst>
            <pc:docMk/>
            <pc:sldMk cId="1824919334" sldId="640"/>
            <ac:picMk id="5" creationId="{9EFD87A0-F9D7-D048-87B0-9A1B8A101317}"/>
          </ac:picMkLst>
        </pc:picChg>
        <pc:picChg chg="add del mod">
          <ac:chgData name="James Harper" userId="9f6d1c45048739e2" providerId="LiveId" clId="{812C7C39-3319-4636-A34A-67C68D4545C9}" dt="2023-11-11T11:19:35.136" v="2953" actId="21"/>
          <ac:picMkLst>
            <pc:docMk/>
            <pc:sldMk cId="1824919334" sldId="640"/>
            <ac:picMk id="7" creationId="{4C8BFFE4-A71F-58DA-F781-0DC2AC299C50}"/>
          </ac:picMkLst>
        </pc:picChg>
      </pc:sldChg>
    </pc:docChg>
  </pc:docChgLst>
  <pc:docChgLst>
    <pc:chgData name="James Harper" userId="9f6d1c45048739e2" providerId="LiveId" clId="{AA769571-843F-4670-8FC8-7620F7E3666B}"/>
    <pc:docChg chg="modSld">
      <pc:chgData name="James Harper" userId="9f6d1c45048739e2" providerId="LiveId" clId="{AA769571-843F-4670-8FC8-7620F7E3666B}" dt="2023-12-05T19:02:13.947" v="10"/>
      <pc:docMkLst>
        <pc:docMk/>
      </pc:docMkLst>
      <pc:sldChg chg="modSp mod">
        <pc:chgData name="James Harper" userId="9f6d1c45048739e2" providerId="LiveId" clId="{AA769571-843F-4670-8FC8-7620F7E3666B}" dt="2023-12-05T18:58:43.456" v="4" actId="166"/>
        <pc:sldMkLst>
          <pc:docMk/>
          <pc:sldMk cId="261075033" sldId="594"/>
        </pc:sldMkLst>
        <pc:spChg chg="ord">
          <ac:chgData name="James Harper" userId="9f6d1c45048739e2" providerId="LiveId" clId="{AA769571-843F-4670-8FC8-7620F7E3666B}" dt="2023-12-05T18:58:43.456" v="4" actId="166"/>
          <ac:spMkLst>
            <pc:docMk/>
            <pc:sldMk cId="261075033" sldId="594"/>
            <ac:spMk id="2" creationId="{FEC6C481-6596-C5A7-141B-7D8628B0B90D}"/>
          </ac:spMkLst>
        </pc:spChg>
        <pc:spChg chg="mod">
          <ac:chgData name="James Harper" userId="9f6d1c45048739e2" providerId="LiveId" clId="{AA769571-843F-4670-8FC8-7620F7E3666B}" dt="2023-12-05T18:58:26.168" v="3" actId="20577"/>
          <ac:spMkLst>
            <pc:docMk/>
            <pc:sldMk cId="261075033" sldId="594"/>
            <ac:spMk id="9" creationId="{D440743D-C638-4214-832B-9C75AD396984}"/>
          </ac:spMkLst>
        </pc:spChg>
      </pc:sldChg>
      <pc:sldChg chg="modSp mod">
        <pc:chgData name="James Harper" userId="9f6d1c45048739e2" providerId="LiveId" clId="{AA769571-843F-4670-8FC8-7620F7E3666B}" dt="2023-12-05T18:59:12.088" v="9" actId="166"/>
        <pc:sldMkLst>
          <pc:docMk/>
          <pc:sldMk cId="3494750877" sldId="595"/>
        </pc:sldMkLst>
        <pc:spChg chg="ord">
          <ac:chgData name="James Harper" userId="9f6d1c45048739e2" providerId="LiveId" clId="{AA769571-843F-4670-8FC8-7620F7E3666B}" dt="2023-12-05T18:59:12.088" v="9" actId="166"/>
          <ac:spMkLst>
            <pc:docMk/>
            <pc:sldMk cId="3494750877" sldId="595"/>
            <ac:spMk id="2" creationId="{444FC227-1206-4495-7193-F8FADB349A12}"/>
          </ac:spMkLst>
        </pc:spChg>
        <pc:spChg chg="mod">
          <ac:chgData name="James Harper" userId="9f6d1c45048739e2" providerId="LiveId" clId="{AA769571-843F-4670-8FC8-7620F7E3666B}" dt="2023-12-05T18:58:56.900" v="8" actId="20577"/>
          <ac:spMkLst>
            <pc:docMk/>
            <pc:sldMk cId="3494750877" sldId="595"/>
            <ac:spMk id="9" creationId="{D440743D-C638-4214-832B-9C75AD396984}"/>
          </ac:spMkLst>
        </pc:spChg>
      </pc:sldChg>
      <pc:sldChg chg="modAnim">
        <pc:chgData name="James Harper" userId="9f6d1c45048739e2" providerId="LiveId" clId="{AA769571-843F-4670-8FC8-7620F7E3666B}" dt="2023-12-05T19:02:13.947" v="10"/>
        <pc:sldMkLst>
          <pc:docMk/>
          <pc:sldMk cId="1616607591" sldId="597"/>
        </pc:sldMkLst>
      </pc:sldChg>
    </pc:docChg>
  </pc:docChgLst>
  <pc:docChgLst>
    <pc:chgData name="James Harper" userId="9f6d1c45048739e2" providerId="LiveId" clId="{E9EF5CBD-B445-4855-B57F-1B574EB2E69C}"/>
    <pc:docChg chg="undo redo custSel addSld delSld modSld">
      <pc:chgData name="James Harper" userId="9f6d1c45048739e2" providerId="LiveId" clId="{E9EF5CBD-B445-4855-B57F-1B574EB2E69C}" dt="2024-03-02T20:27:11.787" v="1714" actId="1037"/>
      <pc:docMkLst>
        <pc:docMk/>
      </pc:docMkLst>
      <pc:sldChg chg="modSp mod modAnim">
        <pc:chgData name="James Harper" userId="9f6d1c45048739e2" providerId="LiveId" clId="{E9EF5CBD-B445-4855-B57F-1B574EB2E69C}" dt="2024-02-27T00:51:23.245" v="1371" actId="167"/>
        <pc:sldMkLst>
          <pc:docMk/>
          <pc:sldMk cId="3562603132" sldId="507"/>
        </pc:sldMkLst>
        <pc:spChg chg="mod ord">
          <ac:chgData name="James Harper" userId="9f6d1c45048739e2" providerId="LiveId" clId="{E9EF5CBD-B445-4855-B57F-1B574EB2E69C}" dt="2024-02-27T00:51:23.245" v="1371" actId="167"/>
          <ac:spMkLst>
            <pc:docMk/>
            <pc:sldMk cId="3562603132" sldId="507"/>
            <ac:spMk id="2" creationId="{8565E1FD-B4A3-F360-B61F-1C60A1177F33}"/>
          </ac:spMkLst>
        </pc:spChg>
        <pc:spChg chg="mod ord">
          <ac:chgData name="James Harper" userId="9f6d1c45048739e2" providerId="LiveId" clId="{E9EF5CBD-B445-4855-B57F-1B574EB2E69C}" dt="2024-02-26T19:34:40.796" v="1122" actId="166"/>
          <ac:spMkLst>
            <pc:docMk/>
            <pc:sldMk cId="3562603132" sldId="507"/>
            <ac:spMk id="5" creationId="{56310AB5-80FA-D7E1-FCA6-D5052AB3D210}"/>
          </ac:spMkLst>
        </pc:spChg>
      </pc:sldChg>
      <pc:sldChg chg="delSp add del mod modTransition setBg">
        <pc:chgData name="James Harper" userId="9f6d1c45048739e2" providerId="LiveId" clId="{E9EF5CBD-B445-4855-B57F-1B574EB2E69C}" dt="2024-02-26T19:10:00.435" v="589" actId="47"/>
        <pc:sldMkLst>
          <pc:docMk/>
          <pc:sldMk cId="4111128366" sldId="564"/>
        </pc:sldMkLst>
        <pc:spChg chg="del">
          <ac:chgData name="James Harper" userId="9f6d1c45048739e2" providerId="LiveId" clId="{E9EF5CBD-B445-4855-B57F-1B574EB2E69C}" dt="2024-02-26T18:46:53.162" v="80" actId="478"/>
          <ac:spMkLst>
            <pc:docMk/>
            <pc:sldMk cId="4111128366" sldId="564"/>
            <ac:spMk id="4" creationId="{4F257578-62E3-450C-6C91-FD4A52CAE5BD}"/>
          </ac:spMkLst>
        </pc:spChg>
      </pc:sldChg>
      <pc:sldChg chg="addSp delSp modSp mod">
        <pc:chgData name="James Harper" userId="9f6d1c45048739e2" providerId="LiveId" clId="{E9EF5CBD-B445-4855-B57F-1B574EB2E69C}" dt="2024-03-02T20:27:11.787" v="1714" actId="1037"/>
        <pc:sldMkLst>
          <pc:docMk/>
          <pc:sldMk cId="3486219923" sldId="571"/>
        </pc:sldMkLst>
        <pc:spChg chg="add del mod">
          <ac:chgData name="James Harper" userId="9f6d1c45048739e2" providerId="LiveId" clId="{E9EF5CBD-B445-4855-B57F-1B574EB2E69C}" dt="2024-02-26T18:39:58.008" v="15" actId="21"/>
          <ac:spMkLst>
            <pc:docMk/>
            <pc:sldMk cId="3486219923" sldId="571"/>
            <ac:spMk id="3" creationId="{238C0403-8BD0-C6EF-3BAC-F1CB0D93DD4A}"/>
          </ac:spMkLst>
        </pc:spChg>
        <pc:spChg chg="add mod ord">
          <ac:chgData name="James Harper" userId="9f6d1c45048739e2" providerId="LiveId" clId="{E9EF5CBD-B445-4855-B57F-1B574EB2E69C}" dt="2024-03-02T20:27:03.439" v="1698" actId="167"/>
          <ac:spMkLst>
            <pc:docMk/>
            <pc:sldMk cId="3486219923" sldId="571"/>
            <ac:spMk id="3" creationId="{469F8DA0-08EC-8A38-711C-CFF827D17DB6}"/>
          </ac:spMkLst>
        </pc:spChg>
        <pc:spChg chg="del">
          <ac:chgData name="James Harper" userId="9f6d1c45048739e2" providerId="LiveId" clId="{E9EF5CBD-B445-4855-B57F-1B574EB2E69C}" dt="2024-02-26T18:38:36.814" v="0" actId="21"/>
          <ac:spMkLst>
            <pc:docMk/>
            <pc:sldMk cId="3486219923" sldId="571"/>
            <ac:spMk id="5" creationId="{238C0403-8BD0-C6EF-3BAC-F1CB0D93DD4A}"/>
          </ac:spMkLst>
        </pc:spChg>
        <pc:spChg chg="add del mod">
          <ac:chgData name="James Harper" userId="9f6d1c45048739e2" providerId="LiveId" clId="{E9EF5CBD-B445-4855-B57F-1B574EB2E69C}" dt="2024-02-26T18:40:46.320" v="20" actId="21"/>
          <ac:spMkLst>
            <pc:docMk/>
            <pc:sldMk cId="3486219923" sldId="571"/>
            <ac:spMk id="6" creationId="{238C0403-8BD0-C6EF-3BAC-F1CB0D93DD4A}"/>
          </ac:spMkLst>
        </pc:spChg>
        <pc:spChg chg="mod">
          <ac:chgData name="James Harper" userId="9f6d1c45048739e2" providerId="LiveId" clId="{E9EF5CBD-B445-4855-B57F-1B574EB2E69C}" dt="2024-02-26T18:48:50.061" v="138" actId="207"/>
          <ac:spMkLst>
            <pc:docMk/>
            <pc:sldMk cId="3486219923" sldId="571"/>
            <ac:spMk id="7" creationId="{BF646A06-ED0A-5482-AD95-9905B7E46894}"/>
          </ac:spMkLst>
        </pc:spChg>
        <pc:spChg chg="add del mod">
          <ac:chgData name="James Harper" userId="9f6d1c45048739e2" providerId="LiveId" clId="{E9EF5CBD-B445-4855-B57F-1B574EB2E69C}" dt="2024-02-26T18:48:41.093" v="136" actId="21"/>
          <ac:spMkLst>
            <pc:docMk/>
            <pc:sldMk cId="3486219923" sldId="571"/>
            <ac:spMk id="9" creationId="{238C0403-8BD0-C6EF-3BAC-F1CB0D93DD4A}"/>
          </ac:spMkLst>
        </pc:spChg>
        <pc:spChg chg="mod ord">
          <ac:chgData name="James Harper" userId="9f6d1c45048739e2" providerId="LiveId" clId="{E9EF5CBD-B445-4855-B57F-1B574EB2E69C}" dt="2024-02-27T17:25:56.752" v="1400" actId="255"/>
          <ac:spMkLst>
            <pc:docMk/>
            <pc:sldMk cId="3486219923" sldId="571"/>
            <ac:spMk id="10" creationId="{7F7E5150-68F5-B156-A91C-9EF773041687}"/>
          </ac:spMkLst>
        </pc:spChg>
        <pc:spChg chg="mod">
          <ac:chgData name="James Harper" userId="9f6d1c45048739e2" providerId="LiveId" clId="{E9EF5CBD-B445-4855-B57F-1B574EB2E69C}" dt="2024-02-26T19:19:23.785" v="842" actId="1036"/>
          <ac:spMkLst>
            <pc:docMk/>
            <pc:sldMk cId="3486219923" sldId="571"/>
            <ac:spMk id="11" creationId="{480E348C-76B4-F272-15F7-25CBF880D9D9}"/>
          </ac:spMkLst>
        </pc:spChg>
        <pc:spChg chg="add del mod">
          <ac:chgData name="James Harper" userId="9f6d1c45048739e2" providerId="LiveId" clId="{E9EF5CBD-B445-4855-B57F-1B574EB2E69C}" dt="2024-02-26T18:44:01.975" v="39" actId="21"/>
          <ac:spMkLst>
            <pc:docMk/>
            <pc:sldMk cId="3486219923" sldId="571"/>
            <ac:spMk id="12" creationId="{202BE963-7F8B-7071-2E1C-F12998738E5D}"/>
          </ac:spMkLst>
        </pc:spChg>
        <pc:spChg chg="mod ord">
          <ac:chgData name="James Harper" userId="9f6d1c45048739e2" providerId="LiveId" clId="{E9EF5CBD-B445-4855-B57F-1B574EB2E69C}" dt="2024-02-27T16:32:14.538" v="1373" actId="255"/>
          <ac:spMkLst>
            <pc:docMk/>
            <pc:sldMk cId="3486219923" sldId="571"/>
            <ac:spMk id="14" creationId="{EB149E5C-ED99-E00D-FBC2-AC9E05DFE3D6}"/>
          </ac:spMkLst>
        </pc:spChg>
        <pc:spChg chg="mod">
          <ac:chgData name="James Harper" userId="9f6d1c45048739e2" providerId="LiveId" clId="{E9EF5CBD-B445-4855-B57F-1B574EB2E69C}" dt="2024-02-26T19:24:41.927" v="928" actId="1035"/>
          <ac:spMkLst>
            <pc:docMk/>
            <pc:sldMk cId="3486219923" sldId="571"/>
            <ac:spMk id="15" creationId="{892A5FAA-3B23-38E5-A9EF-E6AD08DC9CF2}"/>
          </ac:spMkLst>
        </pc:spChg>
        <pc:spChg chg="add del mod">
          <ac:chgData name="James Harper" userId="9f6d1c45048739e2" providerId="LiveId" clId="{E9EF5CBD-B445-4855-B57F-1B574EB2E69C}" dt="2024-02-26T18:49:43.613" v="150" actId="21"/>
          <ac:spMkLst>
            <pc:docMk/>
            <pc:sldMk cId="3486219923" sldId="571"/>
            <ac:spMk id="16" creationId="{238C0403-8BD0-C6EF-3BAC-F1CB0D93DD4A}"/>
          </ac:spMkLst>
        </pc:spChg>
        <pc:spChg chg="add del mod">
          <ac:chgData name="James Harper" userId="9f6d1c45048739e2" providerId="LiveId" clId="{E9EF5CBD-B445-4855-B57F-1B574EB2E69C}" dt="2024-02-26T19:13:31.997" v="669" actId="21"/>
          <ac:spMkLst>
            <pc:docMk/>
            <pc:sldMk cId="3486219923" sldId="571"/>
            <ac:spMk id="17" creationId="{238C0403-8BD0-C6EF-3BAC-F1CB0D93DD4A}"/>
          </ac:spMkLst>
        </pc:spChg>
        <pc:spChg chg="add del mod">
          <ac:chgData name="James Harper" userId="9f6d1c45048739e2" providerId="LiveId" clId="{E9EF5CBD-B445-4855-B57F-1B574EB2E69C}" dt="2024-02-26T19:13:26.757" v="668" actId="21"/>
          <ac:spMkLst>
            <pc:docMk/>
            <pc:sldMk cId="3486219923" sldId="571"/>
            <ac:spMk id="18" creationId="{0EC415AB-92E1-2021-28FB-492A4E74F4E5}"/>
          </ac:spMkLst>
        </pc:spChg>
        <pc:spChg chg="add del mod">
          <ac:chgData name="James Harper" userId="9f6d1c45048739e2" providerId="LiveId" clId="{E9EF5CBD-B445-4855-B57F-1B574EB2E69C}" dt="2024-02-26T19:24:45.871" v="929" actId="478"/>
          <ac:spMkLst>
            <pc:docMk/>
            <pc:sldMk cId="3486219923" sldId="571"/>
            <ac:spMk id="19" creationId="{45D9FB2A-D503-8440-30A6-6BD41B886290}"/>
          </ac:spMkLst>
        </pc:spChg>
        <pc:spChg chg="add mod ord">
          <ac:chgData name="James Harper" userId="9f6d1c45048739e2" providerId="LiveId" clId="{E9EF5CBD-B445-4855-B57F-1B574EB2E69C}" dt="2024-03-02T20:27:11.787" v="1714" actId="1037"/>
          <ac:spMkLst>
            <pc:docMk/>
            <pc:sldMk cId="3486219923" sldId="571"/>
            <ac:spMk id="20" creationId="{6FC23B2D-2A91-2AA4-6086-0F70AC40A49C}"/>
          </ac:spMkLst>
        </pc:spChg>
      </pc:sldChg>
      <pc:sldChg chg="addSp modSp mod">
        <pc:chgData name="James Harper" userId="9f6d1c45048739e2" providerId="LiveId" clId="{E9EF5CBD-B445-4855-B57F-1B574EB2E69C}" dt="2024-02-26T18:53:24.049" v="196" actId="167"/>
        <pc:sldMkLst>
          <pc:docMk/>
          <pc:sldMk cId="642403151" sldId="645"/>
        </pc:sldMkLst>
        <pc:spChg chg="add mod ord">
          <ac:chgData name="James Harper" userId="9f6d1c45048739e2" providerId="LiveId" clId="{E9EF5CBD-B445-4855-B57F-1B574EB2E69C}" dt="2024-02-26T18:53:24.049" v="196" actId="167"/>
          <ac:spMkLst>
            <pc:docMk/>
            <pc:sldMk cId="642403151" sldId="645"/>
            <ac:spMk id="3" creationId="{7CB66220-B0EF-69BC-79F7-075A3B63D910}"/>
          </ac:spMkLst>
        </pc:spChg>
      </pc:sldChg>
      <pc:sldChg chg="addSp modSp mod">
        <pc:chgData name="James Harper" userId="9f6d1c45048739e2" providerId="LiveId" clId="{E9EF5CBD-B445-4855-B57F-1B574EB2E69C}" dt="2024-02-26T18:53:16.410" v="194" actId="167"/>
        <pc:sldMkLst>
          <pc:docMk/>
          <pc:sldMk cId="3219883575" sldId="648"/>
        </pc:sldMkLst>
        <pc:spChg chg="add mod ord">
          <ac:chgData name="James Harper" userId="9f6d1c45048739e2" providerId="LiveId" clId="{E9EF5CBD-B445-4855-B57F-1B574EB2E69C}" dt="2024-02-26T18:53:16.410" v="194" actId="167"/>
          <ac:spMkLst>
            <pc:docMk/>
            <pc:sldMk cId="3219883575" sldId="648"/>
            <ac:spMk id="3" creationId="{A8738488-9DA6-44E5-646C-41FF3417E816}"/>
          </ac:spMkLst>
        </pc:spChg>
      </pc:sldChg>
      <pc:sldChg chg="addSp delSp modSp new mod setBg">
        <pc:chgData name="James Harper" userId="9f6d1c45048739e2" providerId="LiveId" clId="{E9EF5CBD-B445-4855-B57F-1B574EB2E69C}" dt="2024-03-02T20:26:44.169" v="1691" actId="167"/>
        <pc:sldMkLst>
          <pc:docMk/>
          <pc:sldMk cId="121240496" sldId="703"/>
        </pc:sldMkLst>
        <pc:spChg chg="add mod">
          <ac:chgData name="James Harper" userId="9f6d1c45048739e2" providerId="LiveId" clId="{E9EF5CBD-B445-4855-B57F-1B574EB2E69C}" dt="2024-02-26T18:44:34.163" v="61" actId="1035"/>
          <ac:spMkLst>
            <pc:docMk/>
            <pc:sldMk cId="121240496" sldId="703"/>
            <ac:spMk id="2" creationId="{2196B078-E3BF-BD98-8F31-7EC989CFC49B}"/>
          </ac:spMkLst>
        </pc:spChg>
        <pc:spChg chg="add mod">
          <ac:chgData name="James Harper" userId="9f6d1c45048739e2" providerId="LiveId" clId="{E9EF5CBD-B445-4855-B57F-1B574EB2E69C}" dt="2024-02-26T19:26:42.362" v="942" actId="20577"/>
          <ac:spMkLst>
            <pc:docMk/>
            <pc:sldMk cId="121240496" sldId="703"/>
            <ac:spMk id="3" creationId="{5A18971A-93AB-30E8-3DF9-13DAD38C3FAA}"/>
          </ac:spMkLst>
        </pc:spChg>
        <pc:spChg chg="add mod">
          <ac:chgData name="James Harper" userId="9f6d1c45048739e2" providerId="LiveId" clId="{E9EF5CBD-B445-4855-B57F-1B574EB2E69C}" dt="2024-03-01T16:07:44.087" v="1515" actId="1036"/>
          <ac:spMkLst>
            <pc:docMk/>
            <pc:sldMk cId="121240496" sldId="703"/>
            <ac:spMk id="4" creationId="{7083B7FC-3ACE-8CC9-56BD-4C72E559DD13}"/>
          </ac:spMkLst>
        </pc:spChg>
        <pc:spChg chg="add mod">
          <ac:chgData name="James Harper" userId="9f6d1c45048739e2" providerId="LiveId" clId="{E9EF5CBD-B445-4855-B57F-1B574EB2E69C}" dt="2024-03-01T16:09:13.617" v="1556" actId="20577"/>
          <ac:spMkLst>
            <pc:docMk/>
            <pc:sldMk cId="121240496" sldId="703"/>
            <ac:spMk id="5" creationId="{8641304B-ECD0-36D6-97F0-FB76EB4F5AE8}"/>
          </ac:spMkLst>
        </pc:spChg>
        <pc:spChg chg="add mod ord">
          <ac:chgData name="James Harper" userId="9f6d1c45048739e2" providerId="LiveId" clId="{E9EF5CBD-B445-4855-B57F-1B574EB2E69C}" dt="2024-03-02T20:26:44.169" v="1691" actId="167"/>
          <ac:spMkLst>
            <pc:docMk/>
            <pc:sldMk cId="121240496" sldId="703"/>
            <ac:spMk id="6" creationId="{3F0BED7D-8FEA-69A8-C9B1-FF76D1B96899}"/>
          </ac:spMkLst>
        </pc:spChg>
        <pc:spChg chg="add del mod">
          <ac:chgData name="James Harper" userId="9f6d1c45048739e2" providerId="LiveId" clId="{E9EF5CBD-B445-4855-B57F-1B574EB2E69C}" dt="2024-02-26T19:26:23.477" v="936" actId="21"/>
          <ac:spMkLst>
            <pc:docMk/>
            <pc:sldMk cId="121240496" sldId="703"/>
            <ac:spMk id="10" creationId="{34E3674C-8848-E028-4FC0-12B446A61741}"/>
          </ac:spMkLst>
        </pc:spChg>
        <pc:spChg chg="add del mod">
          <ac:chgData name="James Harper" userId="9f6d1c45048739e2" providerId="LiveId" clId="{E9EF5CBD-B445-4855-B57F-1B574EB2E69C}" dt="2024-02-26T20:04:24.842" v="1268" actId="21"/>
          <ac:spMkLst>
            <pc:docMk/>
            <pc:sldMk cId="121240496" sldId="703"/>
            <ac:spMk id="10" creationId="{7AFDA117-5AF2-BD4B-7444-CCCD980D496E}"/>
          </ac:spMkLst>
        </pc:spChg>
        <pc:spChg chg="add del mod">
          <ac:chgData name="James Harper" userId="9f6d1c45048739e2" providerId="LiveId" clId="{E9EF5CBD-B445-4855-B57F-1B574EB2E69C}" dt="2024-03-02T18:38:33.314" v="1680" actId="478"/>
          <ac:spMkLst>
            <pc:docMk/>
            <pc:sldMk cId="121240496" sldId="703"/>
            <ac:spMk id="11" creationId="{33C85DF1-D1D2-8F62-813A-0DFFFFD711D0}"/>
          </ac:spMkLst>
        </pc:spChg>
        <pc:spChg chg="add del mod">
          <ac:chgData name="James Harper" userId="9f6d1c45048739e2" providerId="LiveId" clId="{E9EF5CBD-B445-4855-B57F-1B574EB2E69C}" dt="2024-02-26T18:44:13.700" v="42" actId="478"/>
          <ac:spMkLst>
            <pc:docMk/>
            <pc:sldMk cId="121240496" sldId="703"/>
            <ac:spMk id="12" creationId="{202BE963-7F8B-7071-2E1C-F12998738E5D}"/>
          </ac:spMkLst>
        </pc:spChg>
        <pc:spChg chg="add del mod">
          <ac:chgData name="James Harper" userId="9f6d1c45048739e2" providerId="LiveId" clId="{E9EF5CBD-B445-4855-B57F-1B574EB2E69C}" dt="2024-02-26T20:05:33.203" v="1296" actId="21"/>
          <ac:spMkLst>
            <pc:docMk/>
            <pc:sldMk cId="121240496" sldId="703"/>
            <ac:spMk id="12" creationId="{7AFDA117-5AF2-BD4B-7444-CCCD980D496E}"/>
          </ac:spMkLst>
        </pc:spChg>
        <pc:spChg chg="add del mod">
          <ac:chgData name="James Harper" userId="9f6d1c45048739e2" providerId="LiveId" clId="{E9EF5CBD-B445-4855-B57F-1B574EB2E69C}" dt="2024-02-26T20:06:27.161" v="1303" actId="21"/>
          <ac:spMkLst>
            <pc:docMk/>
            <pc:sldMk cId="121240496" sldId="703"/>
            <ac:spMk id="13" creationId="{7AFDA117-5AF2-BD4B-7444-CCCD980D496E}"/>
          </ac:spMkLst>
        </pc:spChg>
        <pc:spChg chg="add del">
          <ac:chgData name="James Harper" userId="9f6d1c45048739e2" providerId="LiveId" clId="{E9EF5CBD-B445-4855-B57F-1B574EB2E69C}" dt="2024-02-26T19:12:05.096" v="649" actId="11529"/>
          <ac:spMkLst>
            <pc:docMk/>
            <pc:sldMk cId="121240496" sldId="703"/>
            <ac:spMk id="13" creationId="{C87DC049-D119-0A59-E269-22831ECEFAC0}"/>
          </ac:spMkLst>
        </pc:spChg>
        <pc:spChg chg="add del mod">
          <ac:chgData name="James Harper" userId="9f6d1c45048739e2" providerId="LiveId" clId="{E9EF5CBD-B445-4855-B57F-1B574EB2E69C}" dt="2024-02-26T19:12:38.420" v="667" actId="478"/>
          <ac:spMkLst>
            <pc:docMk/>
            <pc:sldMk cId="121240496" sldId="703"/>
            <ac:spMk id="14" creationId="{77611005-84D4-76BE-F262-D9D4FC31D7DF}"/>
          </ac:spMkLst>
        </pc:spChg>
        <pc:spChg chg="add del mod">
          <ac:chgData name="James Harper" userId="9f6d1c45048739e2" providerId="LiveId" clId="{E9EF5CBD-B445-4855-B57F-1B574EB2E69C}" dt="2024-02-26T20:07:15.840" v="1325" actId="21"/>
          <ac:spMkLst>
            <pc:docMk/>
            <pc:sldMk cId="121240496" sldId="703"/>
            <ac:spMk id="14" creationId="{7AFDA117-5AF2-BD4B-7444-CCCD980D496E}"/>
          </ac:spMkLst>
        </pc:spChg>
        <pc:spChg chg="add mod">
          <ac:chgData name="James Harper" userId="9f6d1c45048739e2" providerId="LiveId" clId="{E9EF5CBD-B445-4855-B57F-1B574EB2E69C}" dt="2024-02-26T19:27:57.830" v="1031" actId="1035"/>
          <ac:spMkLst>
            <pc:docMk/>
            <pc:sldMk cId="121240496" sldId="703"/>
            <ac:spMk id="15" creationId="{DE9DB354-632F-3FD9-CD94-E10B1DC163E3}"/>
          </ac:spMkLst>
        </pc:spChg>
        <pc:spChg chg="add mod ord">
          <ac:chgData name="James Harper" userId="9f6d1c45048739e2" providerId="LiveId" clId="{E9EF5CBD-B445-4855-B57F-1B574EB2E69C}" dt="2024-03-01T16:10:18.853" v="1679" actId="166"/>
          <ac:spMkLst>
            <pc:docMk/>
            <pc:sldMk cId="121240496" sldId="703"/>
            <ac:spMk id="16" creationId="{7AFDA117-5AF2-BD4B-7444-CCCD980D496E}"/>
          </ac:spMkLst>
        </pc:spChg>
        <pc:spChg chg="add del mod ord">
          <ac:chgData name="James Harper" userId="9f6d1c45048739e2" providerId="LiveId" clId="{E9EF5CBD-B445-4855-B57F-1B574EB2E69C}" dt="2024-02-26T20:00:56.067" v="1123" actId="21"/>
          <ac:spMkLst>
            <pc:docMk/>
            <pc:sldMk cId="121240496" sldId="703"/>
            <ac:spMk id="20" creationId="{943CE0D3-3242-9722-2F71-64A4129F2CC9}"/>
          </ac:spMkLst>
        </pc:spChg>
        <pc:grpChg chg="add del mod">
          <ac:chgData name="James Harper" userId="9f6d1c45048739e2" providerId="LiveId" clId="{E9EF5CBD-B445-4855-B57F-1B574EB2E69C}" dt="2024-02-26T19:28:18.939" v="1055" actId="478"/>
          <ac:grpSpMkLst>
            <pc:docMk/>
            <pc:sldMk cId="121240496" sldId="703"/>
            <ac:grpSpMk id="19" creationId="{73FCCE19-ABC4-DC83-410F-557D1B11A7D0}"/>
          </ac:grpSpMkLst>
        </pc:grpChg>
        <pc:cxnChg chg="add del mod">
          <ac:chgData name="James Harper" userId="9f6d1c45048739e2" providerId="LiveId" clId="{E9EF5CBD-B445-4855-B57F-1B574EB2E69C}" dt="2024-03-01T16:07:34.229" v="1512" actId="478"/>
          <ac:cxnSpMkLst>
            <pc:docMk/>
            <pc:sldMk cId="121240496" sldId="703"/>
            <ac:cxnSpMk id="7" creationId="{6FBFB183-3952-45B4-D232-3DF2A6564AD8}"/>
          </ac:cxnSpMkLst>
        </pc:cxnChg>
        <pc:cxnChg chg="add del mod">
          <ac:chgData name="James Harper" userId="9f6d1c45048739e2" providerId="LiveId" clId="{E9EF5CBD-B445-4855-B57F-1B574EB2E69C}" dt="2024-02-26T20:03:09.145" v="1261" actId="478"/>
          <ac:cxnSpMkLst>
            <pc:docMk/>
            <pc:sldMk cId="121240496" sldId="703"/>
            <ac:cxnSpMk id="7" creationId="{889C558A-A726-4291-7852-7D41B9442D59}"/>
          </ac:cxnSpMkLst>
        </pc:cxnChg>
        <pc:cxnChg chg="add del mod">
          <ac:chgData name="James Harper" userId="9f6d1c45048739e2" providerId="LiveId" clId="{E9EF5CBD-B445-4855-B57F-1B574EB2E69C}" dt="2024-02-26T19:08:52.020" v="576" actId="478"/>
          <ac:cxnSpMkLst>
            <pc:docMk/>
            <pc:sldMk cId="121240496" sldId="703"/>
            <ac:cxnSpMk id="7" creationId="{F628C8A9-EB62-EF25-0579-6A6331243462}"/>
          </ac:cxnSpMkLst>
        </pc:cxnChg>
        <pc:cxnChg chg="add del mod">
          <ac:chgData name="James Harper" userId="9f6d1c45048739e2" providerId="LiveId" clId="{E9EF5CBD-B445-4855-B57F-1B574EB2E69C}" dt="2024-02-26T20:03:10.134" v="1262" actId="478"/>
          <ac:cxnSpMkLst>
            <pc:docMk/>
            <pc:sldMk cId="121240496" sldId="703"/>
            <ac:cxnSpMk id="8" creationId="{8114F8C5-FB10-A4F0-2A8F-BF40011D350F}"/>
          </ac:cxnSpMkLst>
        </pc:cxnChg>
        <pc:cxnChg chg="add del mod">
          <ac:chgData name="James Harper" userId="9f6d1c45048739e2" providerId="LiveId" clId="{E9EF5CBD-B445-4855-B57F-1B574EB2E69C}" dt="2024-03-01T16:07:35.767" v="1513" actId="478"/>
          <ac:cxnSpMkLst>
            <pc:docMk/>
            <pc:sldMk cId="121240496" sldId="703"/>
            <ac:cxnSpMk id="9" creationId="{10D2A293-B828-4EFA-B926-D0B99702BFC8}"/>
          </ac:cxnSpMkLst>
        </pc:cxnChg>
        <pc:cxnChg chg="add del mod">
          <ac:chgData name="James Harper" userId="9f6d1c45048739e2" providerId="LiveId" clId="{E9EF5CBD-B445-4855-B57F-1B574EB2E69C}" dt="2024-02-26T19:08:53.242" v="577" actId="478"/>
          <ac:cxnSpMkLst>
            <pc:docMk/>
            <pc:sldMk cId="121240496" sldId="703"/>
            <ac:cxnSpMk id="9" creationId="{5859AE85-E382-C48B-EDA9-58B04837EB17}"/>
          </ac:cxnSpMkLst>
        </pc:cxnChg>
        <pc:cxnChg chg="add del mod">
          <ac:chgData name="James Harper" userId="9f6d1c45048739e2" providerId="LiveId" clId="{E9EF5CBD-B445-4855-B57F-1B574EB2E69C}" dt="2024-02-26T20:03:16.995" v="1265" actId="478"/>
          <ac:cxnSpMkLst>
            <pc:docMk/>
            <pc:sldMk cId="121240496" sldId="703"/>
            <ac:cxnSpMk id="9" creationId="{C2810F9D-D2E2-140D-3787-92753AAF36D9}"/>
          </ac:cxnSpMkLst>
        </pc:cxnChg>
        <pc:cxnChg chg="add del mod">
          <ac:chgData name="James Harper" userId="9f6d1c45048739e2" providerId="LiveId" clId="{E9EF5CBD-B445-4855-B57F-1B574EB2E69C}" dt="2024-03-01T16:10:08.648" v="1677" actId="478"/>
          <ac:cxnSpMkLst>
            <pc:docMk/>
            <pc:sldMk cId="121240496" sldId="703"/>
            <ac:cxnSpMk id="12" creationId="{478489A2-3715-1442-402C-B0F05050ACF8}"/>
          </ac:cxnSpMkLst>
        </pc:cxnChg>
        <pc:cxnChg chg="add del mod">
          <ac:chgData name="James Harper" userId="9f6d1c45048739e2" providerId="LiveId" clId="{E9EF5CBD-B445-4855-B57F-1B574EB2E69C}" dt="2024-03-01T16:10:10.577" v="1678" actId="478"/>
          <ac:cxnSpMkLst>
            <pc:docMk/>
            <pc:sldMk cId="121240496" sldId="703"/>
            <ac:cxnSpMk id="13" creationId="{8FFD5212-9E02-7F8E-B46A-A26E5B813602}"/>
          </ac:cxnSpMkLst>
        </pc:cxnChg>
        <pc:cxnChg chg="add mod">
          <ac:chgData name="James Harper" userId="9f6d1c45048739e2" providerId="LiveId" clId="{E9EF5CBD-B445-4855-B57F-1B574EB2E69C}" dt="2024-02-26T19:27:39.023" v="977" actId="164"/>
          <ac:cxnSpMkLst>
            <pc:docMk/>
            <pc:sldMk cId="121240496" sldId="703"/>
            <ac:cxnSpMk id="17" creationId="{9D28A205-39B2-6DD2-55B7-B5F1785E4E50}"/>
          </ac:cxnSpMkLst>
        </pc:cxnChg>
        <pc:cxnChg chg="add mod">
          <ac:chgData name="James Harper" userId="9f6d1c45048739e2" providerId="LiveId" clId="{E9EF5CBD-B445-4855-B57F-1B574EB2E69C}" dt="2024-02-26T19:27:39.023" v="977" actId="164"/>
          <ac:cxnSpMkLst>
            <pc:docMk/>
            <pc:sldMk cId="121240496" sldId="703"/>
            <ac:cxnSpMk id="18" creationId="{90A626BD-384F-378B-2C48-8C06E608060C}"/>
          </ac:cxnSpMkLst>
        </pc:cxnChg>
      </pc:sldChg>
      <pc:sldChg chg="add del">
        <pc:chgData name="James Harper" userId="9f6d1c45048739e2" providerId="LiveId" clId="{E9EF5CBD-B445-4855-B57F-1B574EB2E69C}" dt="2024-02-26T18:43:58.518" v="37"/>
        <pc:sldMkLst>
          <pc:docMk/>
          <pc:sldMk cId="363761438" sldId="704"/>
        </pc:sldMkLst>
      </pc:sldChg>
    </pc:docChg>
  </pc:docChgLst>
  <pc:docChgLst>
    <pc:chgData name="James Harper" userId="9f6d1c45048739e2" providerId="LiveId" clId="{CF0B93BA-4687-41A5-82C3-8E09A6D640A6}"/>
    <pc:docChg chg="undo custSel addSld delSld modSld sldOrd modMainMaster">
      <pc:chgData name="James Harper" userId="9f6d1c45048739e2" providerId="LiveId" clId="{CF0B93BA-4687-41A5-82C3-8E09A6D640A6}" dt="2023-12-27T21:25:16.666" v="8616"/>
      <pc:docMkLst>
        <pc:docMk/>
      </pc:docMkLst>
      <pc:sldChg chg="addSp delSp modSp mod ord setBg">
        <pc:chgData name="James Harper" userId="9f6d1c45048739e2" providerId="LiveId" clId="{CF0B93BA-4687-41A5-82C3-8E09A6D640A6}" dt="2023-12-27T20:37:25.731" v="8473" actId="166"/>
        <pc:sldMkLst>
          <pc:docMk/>
          <pc:sldMk cId="1727240617" sldId="257"/>
        </pc:sldMkLst>
        <pc:spChg chg="del mod ord">
          <ac:chgData name="James Harper" userId="9f6d1c45048739e2" providerId="LiveId" clId="{CF0B93BA-4687-41A5-82C3-8E09A6D640A6}" dt="2023-12-27T19:58:03.900" v="8401" actId="21"/>
          <ac:spMkLst>
            <pc:docMk/>
            <pc:sldMk cId="1727240617" sldId="257"/>
            <ac:spMk id="2" creationId="{C436D29F-3F42-544A-07B4-307809B4916F}"/>
          </ac:spMkLst>
        </pc:spChg>
        <pc:spChg chg="add mod">
          <ac:chgData name="James Harper" userId="9f6d1c45048739e2" providerId="LiveId" clId="{CF0B93BA-4687-41A5-82C3-8E09A6D640A6}" dt="2023-12-27T20:37:16.245" v="8472"/>
          <ac:spMkLst>
            <pc:docMk/>
            <pc:sldMk cId="1727240617" sldId="257"/>
            <ac:spMk id="3" creationId="{2959FADC-A3CE-65A1-0130-71FD2A2E1240}"/>
          </ac:spMkLst>
        </pc:spChg>
        <pc:spChg chg="mod ord">
          <ac:chgData name="James Harper" userId="9f6d1c45048739e2" providerId="LiveId" clId="{CF0B93BA-4687-41A5-82C3-8E09A6D640A6}" dt="2023-12-27T20:37:25.731" v="8473" actId="166"/>
          <ac:spMkLst>
            <pc:docMk/>
            <pc:sldMk cId="1727240617" sldId="257"/>
            <ac:spMk id="4" creationId="{9056BD87-D996-4B8B-BE24-75E2807D7890}"/>
          </ac:spMkLst>
        </pc:spChg>
        <pc:spChg chg="mod ord">
          <ac:chgData name="James Harper" userId="9f6d1c45048739e2" providerId="LiveId" clId="{CF0B93BA-4687-41A5-82C3-8E09A6D640A6}" dt="2023-12-27T20:37:25.731" v="8473" actId="166"/>
          <ac:spMkLst>
            <pc:docMk/>
            <pc:sldMk cId="1727240617" sldId="257"/>
            <ac:spMk id="5" creationId="{32D20924-CBF1-4803-9C54-F174FEF63BCF}"/>
          </ac:spMkLst>
        </pc:spChg>
        <pc:spChg chg="mod ord">
          <ac:chgData name="James Harper" userId="9f6d1c45048739e2" providerId="LiveId" clId="{CF0B93BA-4687-41A5-82C3-8E09A6D640A6}" dt="2023-12-27T20:37:25.731" v="8473" actId="166"/>
          <ac:spMkLst>
            <pc:docMk/>
            <pc:sldMk cId="1727240617" sldId="257"/>
            <ac:spMk id="6" creationId="{11144847-0E86-4CFD-8213-8F5E2E1B8C86}"/>
          </ac:spMkLst>
        </pc:spChg>
        <pc:spChg chg="mod ord">
          <ac:chgData name="James Harper" userId="9f6d1c45048739e2" providerId="LiveId" clId="{CF0B93BA-4687-41A5-82C3-8E09A6D640A6}" dt="2023-12-27T20:37:25.731" v="8473" actId="166"/>
          <ac:spMkLst>
            <pc:docMk/>
            <pc:sldMk cId="1727240617" sldId="257"/>
            <ac:spMk id="7" creationId="{1C88233F-AE67-4F5B-A7AE-22CFE3793BC3}"/>
          </ac:spMkLst>
        </pc:spChg>
        <pc:spChg chg="mod ord">
          <ac:chgData name="James Harper" userId="9f6d1c45048739e2" providerId="LiveId" clId="{CF0B93BA-4687-41A5-82C3-8E09A6D640A6}" dt="2023-12-27T20:37:25.731" v="8473" actId="166"/>
          <ac:spMkLst>
            <pc:docMk/>
            <pc:sldMk cId="1727240617" sldId="257"/>
            <ac:spMk id="8" creationId="{D042C40E-1434-4801-A558-C060356AF609}"/>
          </ac:spMkLst>
        </pc:spChg>
        <pc:spChg chg="mod ord">
          <ac:chgData name="James Harper" userId="9f6d1c45048739e2" providerId="LiveId" clId="{CF0B93BA-4687-41A5-82C3-8E09A6D640A6}" dt="2023-12-27T20:37:25.731" v="8473" actId="166"/>
          <ac:spMkLst>
            <pc:docMk/>
            <pc:sldMk cId="1727240617" sldId="257"/>
            <ac:spMk id="9" creationId="{724CC494-F318-44E9-AA82-224DDB5201AA}"/>
          </ac:spMkLst>
        </pc:spChg>
        <pc:spChg chg="mod ord">
          <ac:chgData name="James Harper" userId="9f6d1c45048739e2" providerId="LiveId" clId="{CF0B93BA-4687-41A5-82C3-8E09A6D640A6}" dt="2023-12-27T20:37:25.731" v="8473" actId="166"/>
          <ac:spMkLst>
            <pc:docMk/>
            <pc:sldMk cId="1727240617" sldId="257"/>
            <ac:spMk id="10" creationId="{2E49BB9E-F799-4480-9102-40C48A7967EA}"/>
          </ac:spMkLst>
        </pc:spChg>
        <pc:spChg chg="mod ord">
          <ac:chgData name="James Harper" userId="9f6d1c45048739e2" providerId="LiveId" clId="{CF0B93BA-4687-41A5-82C3-8E09A6D640A6}" dt="2023-12-27T20:37:25.731" v="8473" actId="166"/>
          <ac:spMkLst>
            <pc:docMk/>
            <pc:sldMk cId="1727240617" sldId="257"/>
            <ac:spMk id="11" creationId="{6BFF8AC5-1E95-4C8A-8DD3-2AC8D222D5EC}"/>
          </ac:spMkLst>
        </pc:spChg>
        <pc:spChg chg="mod ord">
          <ac:chgData name="James Harper" userId="9f6d1c45048739e2" providerId="LiveId" clId="{CF0B93BA-4687-41A5-82C3-8E09A6D640A6}" dt="2023-12-27T20:37:25.731" v="8473" actId="166"/>
          <ac:spMkLst>
            <pc:docMk/>
            <pc:sldMk cId="1727240617" sldId="257"/>
            <ac:spMk id="12" creationId="{C91D54B3-365C-4BE6-AC42-5095238876FA}"/>
          </ac:spMkLst>
        </pc:spChg>
        <pc:spChg chg="mod ord">
          <ac:chgData name="James Harper" userId="9f6d1c45048739e2" providerId="LiveId" clId="{CF0B93BA-4687-41A5-82C3-8E09A6D640A6}" dt="2023-12-27T20:37:25.731" v="8473" actId="166"/>
          <ac:spMkLst>
            <pc:docMk/>
            <pc:sldMk cId="1727240617" sldId="257"/>
            <ac:spMk id="13" creationId="{8EB92242-264D-43D8-BF67-7AC0161CF031}"/>
          </ac:spMkLst>
        </pc:spChg>
        <pc:spChg chg="mod ord">
          <ac:chgData name="James Harper" userId="9f6d1c45048739e2" providerId="LiveId" clId="{CF0B93BA-4687-41A5-82C3-8E09A6D640A6}" dt="2023-12-27T20:37:25.731" v="8473" actId="166"/>
          <ac:spMkLst>
            <pc:docMk/>
            <pc:sldMk cId="1727240617" sldId="257"/>
            <ac:spMk id="14" creationId="{92680250-A62F-41D1-8AC4-194302E45708}"/>
          </ac:spMkLst>
        </pc:spChg>
        <pc:spChg chg="mod ord">
          <ac:chgData name="James Harper" userId="9f6d1c45048739e2" providerId="LiveId" clId="{CF0B93BA-4687-41A5-82C3-8E09A6D640A6}" dt="2023-12-27T20:37:25.731" v="8473" actId="166"/>
          <ac:spMkLst>
            <pc:docMk/>
            <pc:sldMk cId="1727240617" sldId="257"/>
            <ac:spMk id="15" creationId="{45E1FF3F-F962-41D7-A69E-D33CAE2084BB}"/>
          </ac:spMkLst>
        </pc:spChg>
        <pc:spChg chg="mod ord">
          <ac:chgData name="James Harper" userId="9f6d1c45048739e2" providerId="LiveId" clId="{CF0B93BA-4687-41A5-82C3-8E09A6D640A6}" dt="2023-12-27T20:37:25.731" v="8473" actId="166"/>
          <ac:spMkLst>
            <pc:docMk/>
            <pc:sldMk cId="1727240617" sldId="257"/>
            <ac:spMk id="16" creationId="{81894B4E-161F-454D-A8D6-CAF756CCA98A}"/>
          </ac:spMkLst>
        </pc:spChg>
        <pc:spChg chg="mod ord">
          <ac:chgData name="James Harper" userId="9f6d1c45048739e2" providerId="LiveId" clId="{CF0B93BA-4687-41A5-82C3-8E09A6D640A6}" dt="2023-12-27T20:37:25.731" v="8473" actId="166"/>
          <ac:spMkLst>
            <pc:docMk/>
            <pc:sldMk cId="1727240617" sldId="257"/>
            <ac:spMk id="17" creationId="{6CFB12AF-FE18-4CA6-BF5C-C8E54FC5215B}"/>
          </ac:spMkLst>
        </pc:spChg>
        <pc:spChg chg="mod ord">
          <ac:chgData name="James Harper" userId="9f6d1c45048739e2" providerId="LiveId" clId="{CF0B93BA-4687-41A5-82C3-8E09A6D640A6}" dt="2023-12-27T20:37:25.731" v="8473" actId="166"/>
          <ac:spMkLst>
            <pc:docMk/>
            <pc:sldMk cId="1727240617" sldId="257"/>
            <ac:spMk id="18" creationId="{E7F56290-95D6-4350-AECE-AC4E2673BEDA}"/>
          </ac:spMkLst>
        </pc:spChg>
        <pc:spChg chg="mod ord">
          <ac:chgData name="James Harper" userId="9f6d1c45048739e2" providerId="LiveId" clId="{CF0B93BA-4687-41A5-82C3-8E09A6D640A6}" dt="2023-12-27T20:37:25.731" v="8473" actId="166"/>
          <ac:spMkLst>
            <pc:docMk/>
            <pc:sldMk cId="1727240617" sldId="257"/>
            <ac:spMk id="19" creationId="{919A8B20-60D6-4B86-98E9-BBA444E4BF19}"/>
          </ac:spMkLst>
        </pc:spChg>
        <pc:spChg chg="mod ord">
          <ac:chgData name="James Harper" userId="9f6d1c45048739e2" providerId="LiveId" clId="{CF0B93BA-4687-41A5-82C3-8E09A6D640A6}" dt="2023-12-27T20:37:25.731" v="8473" actId="166"/>
          <ac:spMkLst>
            <pc:docMk/>
            <pc:sldMk cId="1727240617" sldId="257"/>
            <ac:spMk id="20" creationId="{E94FCB82-C414-4FFF-AE78-D53E4F326A3E}"/>
          </ac:spMkLst>
        </pc:spChg>
        <pc:spChg chg="mod ord">
          <ac:chgData name="James Harper" userId="9f6d1c45048739e2" providerId="LiveId" clId="{CF0B93BA-4687-41A5-82C3-8E09A6D640A6}" dt="2023-12-27T20:37:25.731" v="8473" actId="166"/>
          <ac:spMkLst>
            <pc:docMk/>
            <pc:sldMk cId="1727240617" sldId="257"/>
            <ac:spMk id="21" creationId="{45C96D01-F573-405B-83F3-F4C60018AD6D}"/>
          </ac:spMkLst>
        </pc:spChg>
        <pc:spChg chg="mod ord">
          <ac:chgData name="James Harper" userId="9f6d1c45048739e2" providerId="LiveId" clId="{CF0B93BA-4687-41A5-82C3-8E09A6D640A6}" dt="2023-12-27T20:37:25.731" v="8473" actId="166"/>
          <ac:spMkLst>
            <pc:docMk/>
            <pc:sldMk cId="1727240617" sldId="257"/>
            <ac:spMk id="22" creationId="{004C5497-E285-4496-85FA-7A683994A13A}"/>
          </ac:spMkLst>
        </pc:spChg>
        <pc:spChg chg="mod ord">
          <ac:chgData name="James Harper" userId="9f6d1c45048739e2" providerId="LiveId" clId="{CF0B93BA-4687-41A5-82C3-8E09A6D640A6}" dt="2023-12-27T20:37:25.731" v="8473" actId="166"/>
          <ac:spMkLst>
            <pc:docMk/>
            <pc:sldMk cId="1727240617" sldId="257"/>
            <ac:spMk id="23" creationId="{EDDE7A28-1F2F-47D7-84A5-89BDF6765846}"/>
          </ac:spMkLst>
        </pc:spChg>
        <pc:spChg chg="mod ord">
          <ac:chgData name="James Harper" userId="9f6d1c45048739e2" providerId="LiveId" clId="{CF0B93BA-4687-41A5-82C3-8E09A6D640A6}" dt="2023-12-27T20:37:25.731" v="8473" actId="166"/>
          <ac:spMkLst>
            <pc:docMk/>
            <pc:sldMk cId="1727240617" sldId="257"/>
            <ac:spMk id="24" creationId="{CA833C70-3ED1-44D2-BE6E-5A345387D66B}"/>
          </ac:spMkLst>
        </pc:spChg>
        <pc:spChg chg="mod ord">
          <ac:chgData name="James Harper" userId="9f6d1c45048739e2" providerId="LiveId" clId="{CF0B93BA-4687-41A5-82C3-8E09A6D640A6}" dt="2023-12-27T20:37:25.731" v="8473" actId="166"/>
          <ac:spMkLst>
            <pc:docMk/>
            <pc:sldMk cId="1727240617" sldId="257"/>
            <ac:spMk id="25" creationId="{004E070A-C547-40D3-9014-BE271C27CB7A}"/>
          </ac:spMkLst>
        </pc:spChg>
        <pc:spChg chg="mod ord">
          <ac:chgData name="James Harper" userId="9f6d1c45048739e2" providerId="LiveId" clId="{CF0B93BA-4687-41A5-82C3-8E09A6D640A6}" dt="2023-12-27T20:37:25.731" v="8473" actId="166"/>
          <ac:spMkLst>
            <pc:docMk/>
            <pc:sldMk cId="1727240617" sldId="257"/>
            <ac:spMk id="26" creationId="{C088D0D6-1E5D-4EE0-9650-0AED5866603F}"/>
          </ac:spMkLst>
        </pc:spChg>
        <pc:spChg chg="mod ord">
          <ac:chgData name="James Harper" userId="9f6d1c45048739e2" providerId="LiveId" clId="{CF0B93BA-4687-41A5-82C3-8E09A6D640A6}" dt="2023-12-27T20:37:25.731" v="8473" actId="166"/>
          <ac:spMkLst>
            <pc:docMk/>
            <pc:sldMk cId="1727240617" sldId="257"/>
            <ac:spMk id="27" creationId="{96CE6ABE-DD95-4800-9796-DB95B2B16CC5}"/>
          </ac:spMkLst>
        </pc:spChg>
        <pc:spChg chg="mod ord">
          <ac:chgData name="James Harper" userId="9f6d1c45048739e2" providerId="LiveId" clId="{CF0B93BA-4687-41A5-82C3-8E09A6D640A6}" dt="2023-12-27T20:37:25.731" v="8473" actId="166"/>
          <ac:spMkLst>
            <pc:docMk/>
            <pc:sldMk cId="1727240617" sldId="257"/>
            <ac:spMk id="28" creationId="{443E9E52-CE3C-4DAA-8923-E89CF621D04A}"/>
          </ac:spMkLst>
        </pc:spChg>
        <pc:spChg chg="mod ord">
          <ac:chgData name="James Harper" userId="9f6d1c45048739e2" providerId="LiveId" clId="{CF0B93BA-4687-41A5-82C3-8E09A6D640A6}" dt="2023-12-27T20:37:25.731" v="8473" actId="166"/>
          <ac:spMkLst>
            <pc:docMk/>
            <pc:sldMk cId="1727240617" sldId="257"/>
            <ac:spMk id="29" creationId="{3ED0E0D0-8918-4E11-845D-5C0477648CC8}"/>
          </ac:spMkLst>
        </pc:spChg>
        <pc:spChg chg="mod ord">
          <ac:chgData name="James Harper" userId="9f6d1c45048739e2" providerId="LiveId" clId="{CF0B93BA-4687-41A5-82C3-8E09A6D640A6}" dt="2023-12-27T20:37:25.731" v="8473" actId="166"/>
          <ac:spMkLst>
            <pc:docMk/>
            <pc:sldMk cId="1727240617" sldId="257"/>
            <ac:spMk id="30" creationId="{51D61C2A-635C-4064-B9B9-F4D0D7F553E4}"/>
          </ac:spMkLst>
        </pc:spChg>
        <pc:spChg chg="mod ord">
          <ac:chgData name="James Harper" userId="9f6d1c45048739e2" providerId="LiveId" clId="{CF0B93BA-4687-41A5-82C3-8E09A6D640A6}" dt="2023-12-27T20:37:25.731" v="8473" actId="166"/>
          <ac:spMkLst>
            <pc:docMk/>
            <pc:sldMk cId="1727240617" sldId="257"/>
            <ac:spMk id="31" creationId="{350B2F26-167D-4F5E-9C0D-2151BEBBE270}"/>
          </ac:spMkLst>
        </pc:spChg>
        <pc:spChg chg="mod ord">
          <ac:chgData name="James Harper" userId="9f6d1c45048739e2" providerId="LiveId" clId="{CF0B93BA-4687-41A5-82C3-8E09A6D640A6}" dt="2023-12-27T20:37:25.731" v="8473" actId="166"/>
          <ac:spMkLst>
            <pc:docMk/>
            <pc:sldMk cId="1727240617" sldId="257"/>
            <ac:spMk id="32" creationId="{6492DC65-AA27-4E28-BFE1-E217A045D1D8}"/>
          </ac:spMkLst>
        </pc:spChg>
        <pc:spChg chg="mod ord">
          <ac:chgData name="James Harper" userId="9f6d1c45048739e2" providerId="LiveId" clId="{CF0B93BA-4687-41A5-82C3-8E09A6D640A6}" dt="2023-12-27T20:37:25.731" v="8473" actId="166"/>
          <ac:spMkLst>
            <pc:docMk/>
            <pc:sldMk cId="1727240617" sldId="257"/>
            <ac:spMk id="33" creationId="{8F274E9B-8119-4049-98CB-67D2892923FD}"/>
          </ac:spMkLst>
        </pc:spChg>
        <pc:spChg chg="mod">
          <ac:chgData name="James Harper" userId="9f6d1c45048739e2" providerId="LiveId" clId="{CF0B93BA-4687-41A5-82C3-8E09A6D640A6}" dt="2023-12-25T20:40:04.138" v="3148" actId="207"/>
          <ac:spMkLst>
            <pc:docMk/>
            <pc:sldMk cId="1727240617" sldId="257"/>
            <ac:spMk id="35" creationId="{D0711285-522E-474C-A624-9C1A33B2E94E}"/>
          </ac:spMkLst>
        </pc:spChg>
        <pc:spChg chg="mod">
          <ac:chgData name="James Harper" userId="9f6d1c45048739e2" providerId="LiveId" clId="{CF0B93BA-4687-41A5-82C3-8E09A6D640A6}" dt="2023-12-22T19:43:22.026" v="354" actId="20577"/>
          <ac:spMkLst>
            <pc:docMk/>
            <pc:sldMk cId="1727240617" sldId="257"/>
            <ac:spMk id="37" creationId="{9D4FE3E1-ED32-4497-998C-EF8C13A25503}"/>
          </ac:spMkLst>
        </pc:spChg>
        <pc:picChg chg="mod">
          <ac:chgData name="James Harper" userId="9f6d1c45048739e2" providerId="LiveId" clId="{CF0B93BA-4687-41A5-82C3-8E09A6D640A6}" dt="2023-12-22T19:43:30.943" v="356" actId="1037"/>
          <ac:picMkLst>
            <pc:docMk/>
            <pc:sldMk cId="1727240617" sldId="257"/>
            <ac:picMk id="38" creationId="{DEB903D9-3F59-45CF-8C36-0D56CCA922D7}"/>
          </ac:picMkLst>
        </pc:picChg>
      </pc:sldChg>
      <pc:sldChg chg="addSp delSp modSp mod setBg">
        <pc:chgData name="James Harper" userId="9f6d1c45048739e2" providerId="LiveId" clId="{CF0B93BA-4687-41A5-82C3-8E09A6D640A6}" dt="2023-12-27T20:36:59.102" v="8470" actId="166"/>
        <pc:sldMkLst>
          <pc:docMk/>
          <pc:sldMk cId="3562603132" sldId="507"/>
        </pc:sldMkLst>
        <pc:spChg chg="del">
          <ac:chgData name="James Harper" userId="9f6d1c45048739e2" providerId="LiveId" clId="{CF0B93BA-4687-41A5-82C3-8E09A6D640A6}" dt="2023-12-22T19:35:49.881" v="0" actId="478"/>
          <ac:spMkLst>
            <pc:docMk/>
            <pc:sldMk cId="3562603132" sldId="507"/>
            <ac:spMk id="4" creationId="{8FD67FF6-AE0D-D9AA-469D-E39F98389ED3}"/>
          </ac:spMkLst>
        </pc:spChg>
        <pc:spChg chg="add mod ord">
          <ac:chgData name="James Harper" userId="9f6d1c45048739e2" providerId="LiveId" clId="{CF0B93BA-4687-41A5-82C3-8E09A6D640A6}" dt="2023-12-27T20:36:59.102" v="8470" actId="166"/>
          <ac:spMkLst>
            <pc:docMk/>
            <pc:sldMk cId="3562603132" sldId="507"/>
            <ac:spMk id="5" creationId="{56310AB5-80FA-D7E1-FCA6-D5052AB3D210}"/>
          </ac:spMkLst>
        </pc:spChg>
        <pc:spChg chg="mod">
          <ac:chgData name="James Harper" userId="9f6d1c45048739e2" providerId="LiveId" clId="{CF0B93BA-4687-41A5-82C3-8E09A6D640A6}" dt="2023-12-23T19:58:43.343" v="1838" actId="207"/>
          <ac:spMkLst>
            <pc:docMk/>
            <pc:sldMk cId="3562603132" sldId="507"/>
            <ac:spMk id="7" creationId="{212A425C-B826-491F-9346-A3F271C34FD4}"/>
          </ac:spMkLst>
        </pc:spChg>
        <pc:spChg chg="mod">
          <ac:chgData name="James Harper" userId="9f6d1c45048739e2" providerId="LiveId" clId="{CF0B93BA-4687-41A5-82C3-8E09A6D640A6}" dt="2023-12-22T19:36:35.265" v="54" actId="20577"/>
          <ac:spMkLst>
            <pc:docMk/>
            <pc:sldMk cId="3562603132" sldId="507"/>
            <ac:spMk id="8" creationId="{C82FE7D4-5E95-4FDF-8135-9B06ABD0A063}"/>
          </ac:spMkLst>
        </pc:spChg>
      </pc:sldChg>
      <pc:sldChg chg="addSp delSp modSp mod setBg modAnim">
        <pc:chgData name="James Harper" userId="9f6d1c45048739e2" providerId="LiveId" clId="{CF0B93BA-4687-41A5-82C3-8E09A6D640A6}" dt="2023-12-27T20:54:48.628" v="8587"/>
        <pc:sldMkLst>
          <pc:docMk/>
          <pc:sldMk cId="2744062796" sldId="546"/>
        </pc:sldMkLst>
        <pc:spChg chg="add mod">
          <ac:chgData name="James Harper" userId="9f6d1c45048739e2" providerId="LiveId" clId="{CF0B93BA-4687-41A5-82C3-8E09A6D640A6}" dt="2023-12-27T20:54:48.628" v="8587"/>
          <ac:spMkLst>
            <pc:docMk/>
            <pc:sldMk cId="2744062796" sldId="546"/>
            <ac:spMk id="2" creationId="{75A64959-A7F7-7CF9-E489-A095360CAC36}"/>
          </ac:spMkLst>
        </pc:spChg>
        <pc:spChg chg="del mod ord">
          <ac:chgData name="James Harper" userId="9f6d1c45048739e2" providerId="LiveId" clId="{CF0B93BA-4687-41A5-82C3-8E09A6D640A6}" dt="2023-12-22T20:46:46.207" v="673" actId="478"/>
          <ac:spMkLst>
            <pc:docMk/>
            <pc:sldMk cId="2744062796" sldId="546"/>
            <ac:spMk id="3" creationId="{F2AC28BF-FC58-BA9F-8B06-03AB7B1A6541}"/>
          </ac:spMkLst>
        </pc:spChg>
        <pc:spChg chg="mod">
          <ac:chgData name="James Harper" userId="9f6d1c45048739e2" providerId="LiveId" clId="{CF0B93BA-4687-41A5-82C3-8E09A6D640A6}" dt="2023-12-26T14:30:41.789" v="3241" actId="207"/>
          <ac:spMkLst>
            <pc:docMk/>
            <pc:sldMk cId="2744062796" sldId="546"/>
            <ac:spMk id="4" creationId="{0D4D3A42-244A-4483-33B0-9C7053BCC2BA}"/>
          </ac:spMkLst>
        </pc:spChg>
        <pc:spChg chg="mod">
          <ac:chgData name="James Harper" userId="9f6d1c45048739e2" providerId="LiveId" clId="{CF0B93BA-4687-41A5-82C3-8E09A6D640A6}" dt="2023-12-26T14:30:48.166" v="3242" actId="207"/>
          <ac:spMkLst>
            <pc:docMk/>
            <pc:sldMk cId="2744062796" sldId="546"/>
            <ac:spMk id="5" creationId="{C2C9D0EA-C2AE-3C60-8BD5-4FAAA26D855A}"/>
          </ac:spMkLst>
        </pc:spChg>
        <pc:spChg chg="mod">
          <ac:chgData name="James Harper" userId="9f6d1c45048739e2" providerId="LiveId" clId="{CF0B93BA-4687-41A5-82C3-8E09A6D640A6}" dt="2023-12-23T21:27:14.924" v="2903" actId="1036"/>
          <ac:spMkLst>
            <pc:docMk/>
            <pc:sldMk cId="2744062796" sldId="546"/>
            <ac:spMk id="6" creationId="{3E0D3CE3-8EFA-A2EC-2570-6D3B5CF45519}"/>
          </ac:spMkLst>
        </pc:spChg>
        <pc:spChg chg="mod">
          <ac:chgData name="James Harper" userId="9f6d1c45048739e2" providerId="LiveId" clId="{CF0B93BA-4687-41A5-82C3-8E09A6D640A6}" dt="2023-12-26T17:37:28.043" v="4896"/>
          <ac:spMkLst>
            <pc:docMk/>
            <pc:sldMk cId="2744062796" sldId="546"/>
            <ac:spMk id="7" creationId="{2E6B4C25-784A-B43F-163B-40ECF5BE8F18}"/>
          </ac:spMkLst>
        </pc:spChg>
        <pc:spChg chg="mod">
          <ac:chgData name="James Harper" userId="9f6d1c45048739e2" providerId="LiveId" clId="{CF0B93BA-4687-41A5-82C3-8E09A6D640A6}" dt="2023-12-26T17:37:28.043" v="4896"/>
          <ac:spMkLst>
            <pc:docMk/>
            <pc:sldMk cId="2744062796" sldId="546"/>
            <ac:spMk id="8" creationId="{6697622E-D4FF-D54A-4436-B56B2DF8D57F}"/>
          </ac:spMkLst>
        </pc:spChg>
        <pc:spChg chg="mod">
          <ac:chgData name="James Harper" userId="9f6d1c45048739e2" providerId="LiveId" clId="{CF0B93BA-4687-41A5-82C3-8E09A6D640A6}" dt="2023-12-23T21:26:27.050" v="2896" actId="1037"/>
          <ac:spMkLst>
            <pc:docMk/>
            <pc:sldMk cId="2744062796" sldId="546"/>
            <ac:spMk id="9" creationId="{D440743D-C638-4214-832B-9C75AD396984}"/>
          </ac:spMkLst>
        </pc:spChg>
        <pc:spChg chg="mod">
          <ac:chgData name="James Harper" userId="9f6d1c45048739e2" providerId="LiveId" clId="{CF0B93BA-4687-41A5-82C3-8E09A6D640A6}" dt="2023-12-26T17:37:28.043" v="4896"/>
          <ac:spMkLst>
            <pc:docMk/>
            <pc:sldMk cId="2744062796" sldId="546"/>
            <ac:spMk id="10" creationId="{3736ACE5-4491-119C-73D3-D042E5818A73}"/>
          </ac:spMkLst>
        </pc:spChg>
        <pc:spChg chg="mod">
          <ac:chgData name="James Harper" userId="9f6d1c45048739e2" providerId="LiveId" clId="{CF0B93BA-4687-41A5-82C3-8E09A6D640A6}" dt="2023-12-26T17:37:28.043" v="4896"/>
          <ac:spMkLst>
            <pc:docMk/>
            <pc:sldMk cId="2744062796" sldId="546"/>
            <ac:spMk id="11" creationId="{B1902E12-8294-974A-8A38-65EF4CDCE4F8}"/>
          </ac:spMkLst>
        </pc:spChg>
        <pc:spChg chg="add mod">
          <ac:chgData name="James Harper" userId="9f6d1c45048739e2" providerId="LiveId" clId="{CF0B93BA-4687-41A5-82C3-8E09A6D640A6}" dt="2023-12-23T21:27:27.445" v="2911" actId="1036"/>
          <ac:spMkLst>
            <pc:docMk/>
            <pc:sldMk cId="2744062796" sldId="546"/>
            <ac:spMk id="12" creationId="{C063E59D-CEA3-F4BD-35B2-FA15627F9D7A}"/>
          </ac:spMkLst>
        </pc:spChg>
        <pc:spChg chg="mod">
          <ac:chgData name="James Harper" userId="9f6d1c45048739e2" providerId="LiveId" clId="{CF0B93BA-4687-41A5-82C3-8E09A6D640A6}" dt="2023-12-26T17:37:28.043" v="4896"/>
          <ac:spMkLst>
            <pc:docMk/>
            <pc:sldMk cId="2744062796" sldId="546"/>
            <ac:spMk id="13" creationId="{D3D5BA84-4471-8054-CD42-28907373CCB1}"/>
          </ac:spMkLst>
        </pc:spChg>
        <pc:spChg chg="mod">
          <ac:chgData name="James Harper" userId="9f6d1c45048739e2" providerId="LiveId" clId="{CF0B93BA-4687-41A5-82C3-8E09A6D640A6}" dt="2023-12-26T17:37:28.043" v="4896"/>
          <ac:spMkLst>
            <pc:docMk/>
            <pc:sldMk cId="2744062796" sldId="546"/>
            <ac:spMk id="14" creationId="{CCCDE96A-8AC6-F299-3509-72B37DBC63FE}"/>
          </ac:spMkLst>
        </pc:spChg>
        <pc:spChg chg="mod">
          <ac:chgData name="James Harper" userId="9f6d1c45048739e2" providerId="LiveId" clId="{CF0B93BA-4687-41A5-82C3-8E09A6D640A6}" dt="2023-12-26T17:37:28.043" v="4896"/>
          <ac:spMkLst>
            <pc:docMk/>
            <pc:sldMk cId="2744062796" sldId="546"/>
            <ac:spMk id="15" creationId="{97EEE843-2C81-F982-4A9C-422F5BFE1CA1}"/>
          </ac:spMkLst>
        </pc:spChg>
        <pc:spChg chg="mod">
          <ac:chgData name="James Harper" userId="9f6d1c45048739e2" providerId="LiveId" clId="{CF0B93BA-4687-41A5-82C3-8E09A6D640A6}" dt="2023-12-26T17:37:28.043" v="4896"/>
          <ac:spMkLst>
            <pc:docMk/>
            <pc:sldMk cId="2744062796" sldId="546"/>
            <ac:spMk id="16" creationId="{50E087C3-CC84-131F-5300-BD389CB6BD6D}"/>
          </ac:spMkLst>
        </pc:spChg>
        <pc:spChg chg="mod">
          <ac:chgData name="James Harper" userId="9f6d1c45048739e2" providerId="LiveId" clId="{CF0B93BA-4687-41A5-82C3-8E09A6D640A6}" dt="2023-12-26T17:37:28.043" v="4896"/>
          <ac:spMkLst>
            <pc:docMk/>
            <pc:sldMk cId="2744062796" sldId="546"/>
            <ac:spMk id="17" creationId="{54B439F4-360D-3ABA-B7B9-5C711D55FD0E}"/>
          </ac:spMkLst>
        </pc:spChg>
        <pc:spChg chg="mod">
          <ac:chgData name="James Harper" userId="9f6d1c45048739e2" providerId="LiveId" clId="{CF0B93BA-4687-41A5-82C3-8E09A6D640A6}" dt="2023-12-26T17:37:28.043" v="4896"/>
          <ac:spMkLst>
            <pc:docMk/>
            <pc:sldMk cId="2744062796" sldId="546"/>
            <ac:spMk id="18" creationId="{0AEAA5BB-0D36-CACA-5029-E3B12933CFE0}"/>
          </ac:spMkLst>
        </pc:spChg>
        <pc:spChg chg="mod">
          <ac:chgData name="James Harper" userId="9f6d1c45048739e2" providerId="LiveId" clId="{CF0B93BA-4687-41A5-82C3-8E09A6D640A6}" dt="2023-12-26T17:37:28.043" v="4896"/>
          <ac:spMkLst>
            <pc:docMk/>
            <pc:sldMk cId="2744062796" sldId="546"/>
            <ac:spMk id="19" creationId="{4651BDC2-9241-5BFA-A3B7-51FCF3B969FB}"/>
          </ac:spMkLst>
        </pc:spChg>
        <pc:spChg chg="mod">
          <ac:chgData name="James Harper" userId="9f6d1c45048739e2" providerId="LiveId" clId="{CF0B93BA-4687-41A5-82C3-8E09A6D640A6}" dt="2023-12-26T17:37:28.043" v="4896"/>
          <ac:spMkLst>
            <pc:docMk/>
            <pc:sldMk cId="2744062796" sldId="546"/>
            <ac:spMk id="20" creationId="{C4BC999A-C505-37E8-AD62-5EF99DADB9BD}"/>
          </ac:spMkLst>
        </pc:spChg>
        <pc:spChg chg="mod">
          <ac:chgData name="James Harper" userId="9f6d1c45048739e2" providerId="LiveId" clId="{CF0B93BA-4687-41A5-82C3-8E09A6D640A6}" dt="2023-12-26T17:37:28.043" v="4896"/>
          <ac:spMkLst>
            <pc:docMk/>
            <pc:sldMk cId="2744062796" sldId="546"/>
            <ac:spMk id="21" creationId="{FFBABC5E-3160-6BAB-C744-B39E591AD866}"/>
          </ac:spMkLst>
        </pc:spChg>
        <pc:spChg chg="mod">
          <ac:chgData name="James Harper" userId="9f6d1c45048739e2" providerId="LiveId" clId="{CF0B93BA-4687-41A5-82C3-8E09A6D640A6}" dt="2023-12-26T17:37:28.043" v="4896"/>
          <ac:spMkLst>
            <pc:docMk/>
            <pc:sldMk cId="2744062796" sldId="546"/>
            <ac:spMk id="22" creationId="{36832CA8-A9D5-965E-CDB8-820004B178E3}"/>
          </ac:spMkLst>
        </pc:spChg>
        <pc:spChg chg="mod">
          <ac:chgData name="James Harper" userId="9f6d1c45048739e2" providerId="LiveId" clId="{CF0B93BA-4687-41A5-82C3-8E09A6D640A6}" dt="2023-12-26T17:37:28.043" v="4896"/>
          <ac:spMkLst>
            <pc:docMk/>
            <pc:sldMk cId="2744062796" sldId="546"/>
            <ac:spMk id="24" creationId="{6054349C-20BE-8625-EAC4-C80F609BCAEA}"/>
          </ac:spMkLst>
        </pc:spChg>
        <pc:spChg chg="mod">
          <ac:chgData name="James Harper" userId="9f6d1c45048739e2" providerId="LiveId" clId="{CF0B93BA-4687-41A5-82C3-8E09A6D640A6}" dt="2023-12-26T17:37:28.043" v="4896"/>
          <ac:spMkLst>
            <pc:docMk/>
            <pc:sldMk cId="2744062796" sldId="546"/>
            <ac:spMk id="27" creationId="{9256DF2B-CB68-4CBB-D98D-2766B1ECCF08}"/>
          </ac:spMkLst>
        </pc:spChg>
        <pc:spChg chg="mod">
          <ac:chgData name="James Harper" userId="9f6d1c45048739e2" providerId="LiveId" clId="{CF0B93BA-4687-41A5-82C3-8E09A6D640A6}" dt="2023-12-26T17:37:28.043" v="4896"/>
          <ac:spMkLst>
            <pc:docMk/>
            <pc:sldMk cId="2744062796" sldId="546"/>
            <ac:spMk id="28" creationId="{655AF53A-728C-CAB2-FC95-76BE6C98C3D8}"/>
          </ac:spMkLst>
        </pc:spChg>
        <pc:spChg chg="mod">
          <ac:chgData name="James Harper" userId="9f6d1c45048739e2" providerId="LiveId" clId="{CF0B93BA-4687-41A5-82C3-8E09A6D640A6}" dt="2023-12-26T17:37:28.043" v="4896"/>
          <ac:spMkLst>
            <pc:docMk/>
            <pc:sldMk cId="2744062796" sldId="546"/>
            <ac:spMk id="29" creationId="{DEBB79F6-48F5-5F37-BB29-1014807AD6C4}"/>
          </ac:spMkLst>
        </pc:spChg>
        <pc:spChg chg="mod">
          <ac:chgData name="James Harper" userId="9f6d1c45048739e2" providerId="LiveId" clId="{CF0B93BA-4687-41A5-82C3-8E09A6D640A6}" dt="2023-12-26T17:37:28.043" v="4896"/>
          <ac:spMkLst>
            <pc:docMk/>
            <pc:sldMk cId="2744062796" sldId="546"/>
            <ac:spMk id="30" creationId="{279976FE-D20C-E12A-E922-E3F00D6F9A5E}"/>
          </ac:spMkLst>
        </pc:spChg>
        <pc:spChg chg="mod">
          <ac:chgData name="James Harper" userId="9f6d1c45048739e2" providerId="LiveId" clId="{CF0B93BA-4687-41A5-82C3-8E09A6D640A6}" dt="2023-12-26T17:37:28.043" v="4896"/>
          <ac:spMkLst>
            <pc:docMk/>
            <pc:sldMk cId="2744062796" sldId="546"/>
            <ac:spMk id="31" creationId="{15E05F4D-5A06-EF6F-7FEE-46E48978E2F9}"/>
          </ac:spMkLst>
        </pc:spChg>
        <pc:spChg chg="mod">
          <ac:chgData name="James Harper" userId="9f6d1c45048739e2" providerId="LiveId" clId="{CF0B93BA-4687-41A5-82C3-8E09A6D640A6}" dt="2023-12-26T17:37:28.043" v="4896"/>
          <ac:spMkLst>
            <pc:docMk/>
            <pc:sldMk cId="2744062796" sldId="546"/>
            <ac:spMk id="32" creationId="{A4946471-20F3-2005-2F8D-88B589924E2C}"/>
          </ac:spMkLst>
        </pc:spChg>
        <pc:spChg chg="mod">
          <ac:chgData name="James Harper" userId="9f6d1c45048739e2" providerId="LiveId" clId="{CF0B93BA-4687-41A5-82C3-8E09A6D640A6}" dt="2023-12-26T17:37:46.070" v="4899" actId="207"/>
          <ac:spMkLst>
            <pc:docMk/>
            <pc:sldMk cId="2744062796" sldId="546"/>
            <ac:spMk id="38" creationId="{868C244D-1A3D-40C4-B57A-30871E53698E}"/>
          </ac:spMkLst>
        </pc:spChg>
        <pc:spChg chg="mod">
          <ac:chgData name="James Harper" userId="9f6d1c45048739e2" providerId="LiveId" clId="{CF0B93BA-4687-41A5-82C3-8E09A6D640A6}" dt="2023-12-26T17:38:06.120" v="4901" actId="207"/>
          <ac:spMkLst>
            <pc:docMk/>
            <pc:sldMk cId="2744062796" sldId="546"/>
            <ac:spMk id="39" creationId="{692F9061-39C3-4982-B3FA-5678EC9873F5}"/>
          </ac:spMkLst>
        </pc:spChg>
        <pc:spChg chg="mod">
          <ac:chgData name="James Harper" userId="9f6d1c45048739e2" providerId="LiveId" clId="{CF0B93BA-4687-41A5-82C3-8E09A6D640A6}" dt="2023-12-26T17:37:56.799" v="4900" actId="207"/>
          <ac:spMkLst>
            <pc:docMk/>
            <pc:sldMk cId="2744062796" sldId="546"/>
            <ac:spMk id="40" creationId="{0196372E-6B19-448A-AAF9-E486D2323B79}"/>
          </ac:spMkLst>
        </pc:spChg>
        <pc:spChg chg="mod">
          <ac:chgData name="James Harper" userId="9f6d1c45048739e2" providerId="LiveId" clId="{CF0B93BA-4687-41A5-82C3-8E09A6D640A6}" dt="2023-12-26T17:37:38.554" v="4898" actId="207"/>
          <ac:spMkLst>
            <pc:docMk/>
            <pc:sldMk cId="2744062796" sldId="546"/>
            <ac:spMk id="42" creationId="{A2EFDC14-F19A-4CD8-837B-EBCEF3564202}"/>
          </ac:spMkLst>
        </pc:spChg>
        <pc:grpChg chg="add del mod">
          <ac:chgData name="James Harper" userId="9f6d1c45048739e2" providerId="LiveId" clId="{CF0B93BA-4687-41A5-82C3-8E09A6D640A6}" dt="2023-12-26T17:38:13.522" v="4902" actId="21"/>
          <ac:grpSpMkLst>
            <pc:docMk/>
            <pc:sldMk cId="2744062796" sldId="546"/>
            <ac:grpSpMk id="2" creationId="{9347E97F-3032-4C3E-A69C-46965A29C8FB}"/>
          </ac:grpSpMkLst>
        </pc:grpChg>
        <pc:picChg chg="del">
          <ac:chgData name="James Harper" userId="9f6d1c45048739e2" providerId="LiveId" clId="{CF0B93BA-4687-41A5-82C3-8E09A6D640A6}" dt="2023-12-22T20:00:32.784" v="494" actId="478"/>
          <ac:picMkLst>
            <pc:docMk/>
            <pc:sldMk cId="2744062796" sldId="546"/>
            <ac:picMk id="2" creationId="{1788D11F-E661-67AD-0597-137D93CEAA71}"/>
          </ac:picMkLst>
        </pc:picChg>
        <pc:picChg chg="add mod ord">
          <ac:chgData name="James Harper" userId="9f6d1c45048739e2" providerId="LiveId" clId="{CF0B93BA-4687-41A5-82C3-8E09A6D640A6}" dt="2023-12-23T21:27:27.445" v="2911" actId="1036"/>
          <ac:picMkLst>
            <pc:docMk/>
            <pc:sldMk cId="2744062796" sldId="546"/>
            <ac:picMk id="3" creationId="{D6AA5B22-76AD-CE04-929C-8C808DC3C54D}"/>
          </ac:picMkLst>
        </pc:picChg>
        <pc:picChg chg="add del mod modCrop">
          <ac:chgData name="James Harper" userId="9f6d1c45048739e2" providerId="LiveId" clId="{CF0B93BA-4687-41A5-82C3-8E09A6D640A6}" dt="2023-12-22T20:02:48.999" v="514" actId="478"/>
          <ac:picMkLst>
            <pc:docMk/>
            <pc:sldMk cId="2744062796" sldId="546"/>
            <ac:picMk id="8" creationId="{7301D84E-6FA2-8168-3B72-85BC98D00F7F}"/>
          </ac:picMkLst>
        </pc:picChg>
        <pc:picChg chg="add del mod">
          <ac:chgData name="James Harper" userId="9f6d1c45048739e2" providerId="LiveId" clId="{CF0B93BA-4687-41A5-82C3-8E09A6D640A6}" dt="2023-12-23T21:09:37.851" v="2645" actId="478"/>
          <ac:picMkLst>
            <pc:docMk/>
            <pc:sldMk cId="2744062796" sldId="546"/>
            <ac:picMk id="11" creationId="{776B833A-13A1-6AEB-B4CF-381C56DBA945}"/>
          </ac:picMkLst>
        </pc:picChg>
      </pc:sldChg>
      <pc:sldChg chg="addSp delSp modSp mod setBg">
        <pc:chgData name="James Harper" userId="9f6d1c45048739e2" providerId="LiveId" clId="{CF0B93BA-4687-41A5-82C3-8E09A6D640A6}" dt="2023-12-27T20:49:31.876" v="8586" actId="166"/>
        <pc:sldMkLst>
          <pc:docMk/>
          <pc:sldMk cId="3486219923" sldId="571"/>
        </pc:sldMkLst>
        <pc:spChg chg="mod">
          <ac:chgData name="James Harper" userId="9f6d1c45048739e2" providerId="LiveId" clId="{CF0B93BA-4687-41A5-82C3-8E09A6D640A6}" dt="2023-12-25T20:39:53.648" v="3147" actId="207"/>
          <ac:spMkLst>
            <pc:docMk/>
            <pc:sldMk cId="3486219923" sldId="571"/>
            <ac:spMk id="4" creationId="{A42D0EE5-0A88-29A4-1FE6-E53F354B0616}"/>
          </ac:spMkLst>
        </pc:spChg>
        <pc:spChg chg="ord">
          <ac:chgData name="James Harper" userId="9f6d1c45048739e2" providerId="LiveId" clId="{CF0B93BA-4687-41A5-82C3-8E09A6D640A6}" dt="2023-12-27T20:49:31.876" v="8586" actId="166"/>
          <ac:spMkLst>
            <pc:docMk/>
            <pc:sldMk cId="3486219923" sldId="571"/>
            <ac:spMk id="5" creationId="{238C0403-8BD0-C6EF-3BAC-F1CB0D93DD4A}"/>
          </ac:spMkLst>
        </pc:spChg>
        <pc:spChg chg="mod">
          <ac:chgData name="James Harper" userId="9f6d1c45048739e2" providerId="LiveId" clId="{CF0B93BA-4687-41A5-82C3-8E09A6D640A6}" dt="2023-12-27T19:55:23.774" v="8373" actId="20577"/>
          <ac:spMkLst>
            <pc:docMk/>
            <pc:sldMk cId="3486219923" sldId="571"/>
            <ac:spMk id="7" creationId="{BF646A06-ED0A-5482-AD95-9905B7E46894}"/>
          </ac:spMkLst>
        </pc:spChg>
        <pc:spChg chg="mod">
          <ac:chgData name="James Harper" userId="9f6d1c45048739e2" providerId="LiveId" clId="{CF0B93BA-4687-41A5-82C3-8E09A6D640A6}" dt="2023-12-27T19:55:48.989" v="8379" actId="5793"/>
          <ac:spMkLst>
            <pc:docMk/>
            <pc:sldMk cId="3486219923" sldId="571"/>
            <ac:spMk id="10" creationId="{7F7E5150-68F5-B156-A91C-9EF773041687}"/>
          </ac:spMkLst>
        </pc:spChg>
        <pc:spChg chg="mod">
          <ac:chgData name="James Harper" userId="9f6d1c45048739e2" providerId="LiveId" clId="{CF0B93BA-4687-41A5-82C3-8E09A6D640A6}" dt="2023-12-27T19:56:46.985" v="8398" actId="20577"/>
          <ac:spMkLst>
            <pc:docMk/>
            <pc:sldMk cId="3486219923" sldId="571"/>
            <ac:spMk id="11" creationId="{480E348C-76B4-F272-15F7-25CBF880D9D9}"/>
          </ac:spMkLst>
        </pc:spChg>
        <pc:spChg chg="mod">
          <ac:chgData name="James Harper" userId="9f6d1c45048739e2" providerId="LiveId" clId="{CF0B93BA-4687-41A5-82C3-8E09A6D640A6}" dt="2023-12-27T20:49:24.012" v="8585" actId="20577"/>
          <ac:spMkLst>
            <pc:docMk/>
            <pc:sldMk cId="3486219923" sldId="571"/>
            <ac:spMk id="14" creationId="{EB149E5C-ED99-E00D-FBC2-AC9E05DFE3D6}"/>
          </ac:spMkLst>
        </pc:spChg>
        <pc:picChg chg="add mod ord">
          <ac:chgData name="James Harper" userId="9f6d1c45048739e2" providerId="LiveId" clId="{CF0B93BA-4687-41A5-82C3-8E09A6D640A6}" dt="2023-12-27T19:53:53.929" v="8326" actId="167"/>
          <ac:picMkLst>
            <pc:docMk/>
            <pc:sldMk cId="3486219923" sldId="571"/>
            <ac:picMk id="2" creationId="{94BB60C0-0A13-2A07-0884-EF7F877C6AA4}"/>
          </ac:picMkLst>
        </pc:picChg>
        <pc:picChg chg="del">
          <ac:chgData name="James Harper" userId="9f6d1c45048739e2" providerId="LiveId" clId="{CF0B93BA-4687-41A5-82C3-8E09A6D640A6}" dt="2023-12-27T19:53:55.821" v="8327" actId="478"/>
          <ac:picMkLst>
            <pc:docMk/>
            <pc:sldMk cId="3486219923" sldId="571"/>
            <ac:picMk id="3" creationId="{482F0BF3-6681-6051-EF79-A7F5724D15FC}"/>
          </ac:picMkLst>
        </pc:picChg>
        <pc:picChg chg="del">
          <ac:chgData name="James Harper" userId="9f6d1c45048739e2" providerId="LiveId" clId="{CF0B93BA-4687-41A5-82C3-8E09A6D640A6}" dt="2023-12-27T19:54:27.730" v="8351" actId="478"/>
          <ac:picMkLst>
            <pc:docMk/>
            <pc:sldMk cId="3486219923" sldId="571"/>
            <ac:picMk id="6" creationId="{80D9D092-4718-D0B0-95D0-22DBDB05FFBE}"/>
          </ac:picMkLst>
        </pc:picChg>
        <pc:picChg chg="add mod ord">
          <ac:chgData name="James Harper" userId="9f6d1c45048739e2" providerId="LiveId" clId="{CF0B93BA-4687-41A5-82C3-8E09A6D640A6}" dt="2023-12-27T19:54:26.066" v="8350" actId="167"/>
          <ac:picMkLst>
            <pc:docMk/>
            <pc:sldMk cId="3486219923" sldId="571"/>
            <ac:picMk id="8" creationId="{65153F4C-C8D8-3E9B-B7CE-D6C8E8A50937}"/>
          </ac:picMkLst>
        </pc:picChg>
        <pc:picChg chg="del">
          <ac:chgData name="James Harper" userId="9f6d1c45048739e2" providerId="LiveId" clId="{CF0B93BA-4687-41A5-82C3-8E09A6D640A6}" dt="2023-12-27T20:35:58.130" v="8469" actId="478"/>
          <ac:picMkLst>
            <pc:docMk/>
            <pc:sldMk cId="3486219923" sldId="571"/>
            <ac:picMk id="9" creationId="{26546A09-DE42-4D16-B7EA-BDBDC8840563}"/>
          </ac:picMkLst>
        </pc:picChg>
        <pc:picChg chg="add mod ord">
          <ac:chgData name="James Harper" userId="9f6d1c45048739e2" providerId="LiveId" clId="{CF0B93BA-4687-41A5-82C3-8E09A6D640A6}" dt="2023-12-27T20:35:56.765" v="8468" actId="167"/>
          <ac:picMkLst>
            <pc:docMk/>
            <pc:sldMk cId="3486219923" sldId="571"/>
            <ac:picMk id="13" creationId="{E502913F-63D8-AA92-22AF-D68788F02401}"/>
          </ac:picMkLst>
        </pc:picChg>
      </pc:sldChg>
      <pc:sldChg chg="addSp delSp modSp del mod setBg">
        <pc:chgData name="James Harper" userId="9f6d1c45048739e2" providerId="LiveId" clId="{CF0B93BA-4687-41A5-82C3-8E09A6D640A6}" dt="2023-12-22T21:03:51.641" v="1024" actId="47"/>
        <pc:sldMkLst>
          <pc:docMk/>
          <pc:sldMk cId="3660589858" sldId="573"/>
        </pc:sldMkLst>
        <pc:spChg chg="del ord">
          <ac:chgData name="James Harper" userId="9f6d1c45048739e2" providerId="LiveId" clId="{CF0B93BA-4687-41A5-82C3-8E09A6D640A6}" dt="2023-12-22T20:46:37.087" v="671" actId="478"/>
          <ac:spMkLst>
            <pc:docMk/>
            <pc:sldMk cId="3660589858" sldId="573"/>
            <ac:spMk id="3" creationId="{CE774C4B-5551-D5FF-2A82-705BE9461DA5}"/>
          </ac:spMkLst>
        </pc:spChg>
        <pc:spChg chg="add mod">
          <ac:chgData name="James Harper" userId="9f6d1c45048739e2" providerId="LiveId" clId="{CF0B93BA-4687-41A5-82C3-8E09A6D640A6}" dt="2023-12-22T20:48:28.606" v="712"/>
          <ac:spMkLst>
            <pc:docMk/>
            <pc:sldMk cId="3660589858" sldId="573"/>
            <ac:spMk id="6" creationId="{253B9B1A-B7E3-34B1-4D0A-A8646F6F9309}"/>
          </ac:spMkLst>
        </pc:spChg>
        <pc:spChg chg="del">
          <ac:chgData name="James Harper" userId="9f6d1c45048739e2" providerId="LiveId" clId="{CF0B93BA-4687-41A5-82C3-8E09A6D640A6}" dt="2023-12-22T20:48:27.978" v="711" actId="478"/>
          <ac:spMkLst>
            <pc:docMk/>
            <pc:sldMk cId="3660589858" sldId="573"/>
            <ac:spMk id="7" creationId="{38599F8A-AB8D-0DF0-3673-C4655AB55BA0}"/>
          </ac:spMkLst>
        </pc:spChg>
        <pc:spChg chg="mod">
          <ac:chgData name="James Harper" userId="9f6d1c45048739e2" providerId="LiveId" clId="{CF0B93BA-4687-41A5-82C3-8E09A6D640A6}" dt="2023-12-22T20:47:16.560" v="704" actId="207"/>
          <ac:spMkLst>
            <pc:docMk/>
            <pc:sldMk cId="3660589858" sldId="573"/>
            <ac:spMk id="9" creationId="{D440743D-C638-4214-832B-9C75AD396984}"/>
          </ac:spMkLst>
        </pc:spChg>
        <pc:spChg chg="mod">
          <ac:chgData name="James Harper" userId="9f6d1c45048739e2" providerId="LiveId" clId="{CF0B93BA-4687-41A5-82C3-8E09A6D640A6}" dt="2023-12-22T20:47:20.196" v="705" actId="207"/>
          <ac:spMkLst>
            <pc:docMk/>
            <pc:sldMk cId="3660589858" sldId="573"/>
            <ac:spMk id="37" creationId="{0F243947-2926-46FF-AB40-4DF3AA6D8A6C}"/>
          </ac:spMkLst>
        </pc:spChg>
        <pc:picChg chg="del">
          <ac:chgData name="James Harper" userId="9f6d1c45048739e2" providerId="LiveId" clId="{CF0B93BA-4687-41A5-82C3-8E09A6D640A6}" dt="2023-12-22T20:46:31.538" v="670" actId="478"/>
          <ac:picMkLst>
            <pc:docMk/>
            <pc:sldMk cId="3660589858" sldId="573"/>
            <ac:picMk id="2" creationId="{1788D11F-E661-67AD-0597-137D93CEAA71}"/>
          </ac:picMkLst>
        </pc:picChg>
        <pc:picChg chg="add mod">
          <ac:chgData name="James Harper" userId="9f6d1c45048739e2" providerId="LiveId" clId="{CF0B93BA-4687-41A5-82C3-8E09A6D640A6}" dt="2023-12-22T20:48:18.247" v="710" actId="14100"/>
          <ac:picMkLst>
            <pc:docMk/>
            <pc:sldMk cId="3660589858" sldId="573"/>
            <ac:picMk id="5" creationId="{96CE4B11-0A89-69EB-74A6-02BD0C649249}"/>
          </ac:picMkLst>
        </pc:picChg>
      </pc:sldChg>
      <pc:sldChg chg="addSp delSp modSp del mod ord setBg delAnim modAnim">
        <pc:chgData name="James Harper" userId="9f6d1c45048739e2" providerId="LiveId" clId="{CF0B93BA-4687-41A5-82C3-8E09A6D640A6}" dt="2023-12-23T22:48:30.734" v="3109" actId="47"/>
        <pc:sldMkLst>
          <pc:docMk/>
          <pc:sldMk cId="2108982739" sldId="575"/>
        </pc:sldMkLst>
        <pc:spChg chg="del">
          <ac:chgData name="James Harper" userId="9f6d1c45048739e2" providerId="LiveId" clId="{CF0B93BA-4687-41A5-82C3-8E09A6D640A6}" dt="2023-12-22T20:49:16.740" v="716" actId="478"/>
          <ac:spMkLst>
            <pc:docMk/>
            <pc:sldMk cId="2108982739" sldId="575"/>
            <ac:spMk id="2" creationId="{78D8349F-79F8-DC97-333A-8F8A1A899A9C}"/>
          </ac:spMkLst>
        </pc:spChg>
        <pc:spChg chg="mod">
          <ac:chgData name="James Harper" userId="9f6d1c45048739e2" providerId="LiveId" clId="{CF0B93BA-4687-41A5-82C3-8E09A6D640A6}" dt="2023-12-22T20:50:03.815" v="731" actId="207"/>
          <ac:spMkLst>
            <pc:docMk/>
            <pc:sldMk cId="2108982739" sldId="575"/>
            <ac:spMk id="4" creationId="{0D4D3A42-244A-4483-33B0-9C7053BCC2BA}"/>
          </ac:spMkLst>
        </pc:spChg>
        <pc:spChg chg="mod">
          <ac:chgData name="James Harper" userId="9f6d1c45048739e2" providerId="LiveId" clId="{CF0B93BA-4687-41A5-82C3-8E09A6D640A6}" dt="2023-12-22T20:50:07.968" v="732" actId="207"/>
          <ac:spMkLst>
            <pc:docMk/>
            <pc:sldMk cId="2108982739" sldId="575"/>
            <ac:spMk id="5" creationId="{C2C9D0EA-C2AE-3C60-8BD5-4FAAA26D855A}"/>
          </ac:spMkLst>
        </pc:spChg>
        <pc:spChg chg="add mod">
          <ac:chgData name="James Harper" userId="9f6d1c45048739e2" providerId="LiveId" clId="{CF0B93BA-4687-41A5-82C3-8E09A6D640A6}" dt="2023-12-23T21:08:54.095" v="2639" actId="207"/>
          <ac:spMkLst>
            <pc:docMk/>
            <pc:sldMk cId="2108982739" sldId="575"/>
            <ac:spMk id="6" creationId="{15C1F1B8-E586-F2C7-AE7A-859746038A04}"/>
          </ac:spMkLst>
        </pc:spChg>
        <pc:spChg chg="del">
          <ac:chgData name="James Harper" userId="9f6d1c45048739e2" providerId="LiveId" clId="{CF0B93BA-4687-41A5-82C3-8E09A6D640A6}" dt="2023-12-22T20:57:13.028" v="855" actId="478"/>
          <ac:spMkLst>
            <pc:docMk/>
            <pc:sldMk cId="2108982739" sldId="575"/>
            <ac:spMk id="7" creationId="{6989A33B-69C5-02EC-F1B8-7854DF295DA8}"/>
          </ac:spMkLst>
        </pc:spChg>
        <pc:spChg chg="del">
          <ac:chgData name="James Harper" userId="9f6d1c45048739e2" providerId="LiveId" clId="{CF0B93BA-4687-41A5-82C3-8E09A6D640A6}" dt="2023-12-22T20:49:20.296" v="717" actId="478"/>
          <ac:spMkLst>
            <pc:docMk/>
            <pc:sldMk cId="2108982739" sldId="575"/>
            <ac:spMk id="9" creationId="{D440743D-C638-4214-832B-9C75AD396984}"/>
          </ac:spMkLst>
        </pc:spChg>
        <pc:spChg chg="add mod">
          <ac:chgData name="James Harper" userId="9f6d1c45048739e2" providerId="LiveId" clId="{CF0B93BA-4687-41A5-82C3-8E09A6D640A6}" dt="2023-12-22T20:57:13.532" v="856"/>
          <ac:spMkLst>
            <pc:docMk/>
            <pc:sldMk cId="2108982739" sldId="575"/>
            <ac:spMk id="10" creationId="{D0D2DB24-F9AB-7282-4877-7AE2429B0602}"/>
          </ac:spMkLst>
        </pc:spChg>
        <pc:spChg chg="add mod">
          <ac:chgData name="James Harper" userId="9f6d1c45048739e2" providerId="LiveId" clId="{CF0B93BA-4687-41A5-82C3-8E09A6D640A6}" dt="2023-12-23T21:09:09.248" v="2643" actId="1076"/>
          <ac:spMkLst>
            <pc:docMk/>
            <pc:sldMk cId="2108982739" sldId="575"/>
            <ac:spMk id="11" creationId="{A28E8D4F-03DC-C654-58D7-A8023F67EE78}"/>
          </ac:spMkLst>
        </pc:spChg>
        <pc:spChg chg="mod">
          <ac:chgData name="James Harper" userId="9f6d1c45048739e2" providerId="LiveId" clId="{CF0B93BA-4687-41A5-82C3-8E09A6D640A6}" dt="2023-12-22T20:54:26.145" v="813" actId="20577"/>
          <ac:spMkLst>
            <pc:docMk/>
            <pc:sldMk cId="2108982739" sldId="575"/>
            <ac:spMk id="25" creationId="{30B13B3A-A50F-4E35-AD41-7361A1FBC92C}"/>
          </ac:spMkLst>
        </pc:spChg>
        <pc:spChg chg="mod">
          <ac:chgData name="James Harper" userId="9f6d1c45048739e2" providerId="LiveId" clId="{CF0B93BA-4687-41A5-82C3-8E09A6D640A6}" dt="2023-12-22T20:58:59.813" v="875" actId="207"/>
          <ac:spMkLst>
            <pc:docMk/>
            <pc:sldMk cId="2108982739" sldId="575"/>
            <ac:spMk id="26" creationId="{04729401-7D93-4268-879C-559134245DFD}"/>
          </ac:spMkLst>
        </pc:spChg>
        <pc:spChg chg="mod">
          <ac:chgData name="James Harper" userId="9f6d1c45048739e2" providerId="LiveId" clId="{CF0B93BA-4687-41A5-82C3-8E09A6D640A6}" dt="2023-12-22T20:53:14.696" v="811" actId="1035"/>
          <ac:spMkLst>
            <pc:docMk/>
            <pc:sldMk cId="2108982739" sldId="575"/>
            <ac:spMk id="38" creationId="{868C244D-1A3D-40C4-B57A-30871E53698E}"/>
          </ac:spMkLst>
        </pc:spChg>
        <pc:spChg chg="mod">
          <ac:chgData name="James Harper" userId="9f6d1c45048739e2" providerId="LiveId" clId="{CF0B93BA-4687-41A5-82C3-8E09A6D640A6}" dt="2023-12-22T20:56:32.981" v="845" actId="1036"/>
          <ac:spMkLst>
            <pc:docMk/>
            <pc:sldMk cId="2108982739" sldId="575"/>
            <ac:spMk id="39" creationId="{692F9061-39C3-4982-B3FA-5678EC9873F5}"/>
          </ac:spMkLst>
        </pc:spChg>
        <pc:spChg chg="mod">
          <ac:chgData name="James Harper" userId="9f6d1c45048739e2" providerId="LiveId" clId="{CF0B93BA-4687-41A5-82C3-8E09A6D640A6}" dt="2023-12-22T20:56:37.792" v="849" actId="1036"/>
          <ac:spMkLst>
            <pc:docMk/>
            <pc:sldMk cId="2108982739" sldId="575"/>
            <ac:spMk id="40" creationId="{0196372E-6B19-448A-AAF9-E486D2323B79}"/>
          </ac:spMkLst>
        </pc:spChg>
        <pc:spChg chg="mod">
          <ac:chgData name="James Harper" userId="9f6d1c45048739e2" providerId="LiveId" clId="{CF0B93BA-4687-41A5-82C3-8E09A6D640A6}" dt="2023-12-22T20:56:45.909" v="854" actId="1036"/>
          <ac:spMkLst>
            <pc:docMk/>
            <pc:sldMk cId="2108982739" sldId="575"/>
            <ac:spMk id="42" creationId="{A2EFDC14-F19A-4CD8-837B-EBCEF3564202}"/>
          </ac:spMkLst>
        </pc:spChg>
        <pc:picChg chg="add del mod">
          <ac:chgData name="James Harper" userId="9f6d1c45048739e2" providerId="LiveId" clId="{CF0B93BA-4687-41A5-82C3-8E09A6D640A6}" dt="2023-12-23T22:48:24.682" v="3108" actId="478"/>
          <ac:picMkLst>
            <pc:docMk/>
            <pc:sldMk cId="2108982739" sldId="575"/>
            <ac:picMk id="2" creationId="{0F7E6EC0-0960-C66D-CE74-562DEB697318}"/>
          </ac:picMkLst>
        </pc:picChg>
        <pc:picChg chg="del">
          <ac:chgData name="James Harper" userId="9f6d1c45048739e2" providerId="LiveId" clId="{CF0B93BA-4687-41A5-82C3-8E09A6D640A6}" dt="2023-12-22T20:49:23.335" v="719" actId="478"/>
          <ac:picMkLst>
            <pc:docMk/>
            <pc:sldMk cId="2108982739" sldId="575"/>
            <ac:picMk id="3" creationId="{95A5FE62-8C77-5013-A26D-49B559362BEF}"/>
          </ac:picMkLst>
        </pc:picChg>
        <pc:picChg chg="add del mod">
          <ac:chgData name="James Harper" userId="9f6d1c45048739e2" providerId="LiveId" clId="{CF0B93BA-4687-41A5-82C3-8E09A6D640A6}" dt="2023-12-23T21:08:41.204" v="2635" actId="478"/>
          <ac:picMkLst>
            <pc:docMk/>
            <pc:sldMk cId="2108982739" sldId="575"/>
            <ac:picMk id="8" creationId="{DAFAD7BC-52B6-5228-1807-94D6B8C19124}"/>
          </ac:picMkLst>
        </pc:picChg>
      </pc:sldChg>
      <pc:sldChg chg="addSp delSp modSp mod setBg delAnim modAnim">
        <pc:chgData name="James Harper" userId="9f6d1c45048739e2" providerId="LiveId" clId="{CF0B93BA-4687-41A5-82C3-8E09A6D640A6}" dt="2023-12-27T20:41:16.824" v="8518"/>
        <pc:sldMkLst>
          <pc:docMk/>
          <pc:sldMk cId="91363324" sldId="576"/>
        </pc:sldMkLst>
        <pc:spChg chg="del">
          <ac:chgData name="James Harper" userId="9f6d1c45048739e2" providerId="LiveId" clId="{CF0B93BA-4687-41A5-82C3-8E09A6D640A6}" dt="2023-12-22T21:32:37.828" v="1406" actId="478"/>
          <ac:spMkLst>
            <pc:docMk/>
            <pc:sldMk cId="91363324" sldId="576"/>
            <ac:spMk id="2" creationId="{50F839CC-B8F7-AD8B-4F23-80CA3BAD617B}"/>
          </ac:spMkLst>
        </pc:spChg>
        <pc:spChg chg="add mod">
          <ac:chgData name="James Harper" userId="9f6d1c45048739e2" providerId="LiveId" clId="{CF0B93BA-4687-41A5-82C3-8E09A6D640A6}" dt="2023-12-23T20:14:45.795" v="2288" actId="20577"/>
          <ac:spMkLst>
            <pc:docMk/>
            <pc:sldMk cId="91363324" sldId="576"/>
            <ac:spMk id="3" creationId="{6E0C36A3-0705-E4C0-712D-F384B4A17FB3}"/>
          </ac:spMkLst>
        </pc:spChg>
        <pc:spChg chg="del mod">
          <ac:chgData name="James Harper" userId="9f6d1c45048739e2" providerId="LiveId" clId="{CF0B93BA-4687-41A5-82C3-8E09A6D640A6}" dt="2023-12-22T21:37:49.766" v="1541" actId="478"/>
          <ac:spMkLst>
            <pc:docMk/>
            <pc:sldMk cId="91363324" sldId="576"/>
            <ac:spMk id="4" creationId="{0D4D3A42-244A-4483-33B0-9C7053BCC2BA}"/>
          </ac:spMkLst>
        </pc:spChg>
        <pc:spChg chg="add mod">
          <ac:chgData name="James Harper" userId="9f6d1c45048739e2" providerId="LiveId" clId="{CF0B93BA-4687-41A5-82C3-8E09A6D640A6}" dt="2023-12-27T20:41:16.824" v="8518"/>
          <ac:spMkLst>
            <pc:docMk/>
            <pc:sldMk cId="91363324" sldId="576"/>
            <ac:spMk id="4" creationId="{CB385C65-161A-BC12-0380-C906106C590B}"/>
          </ac:spMkLst>
        </pc:spChg>
        <pc:spChg chg="mod">
          <ac:chgData name="James Harper" userId="9f6d1c45048739e2" providerId="LiveId" clId="{CF0B93BA-4687-41A5-82C3-8E09A6D640A6}" dt="2023-12-26T17:49:29.699" v="4943"/>
          <ac:spMkLst>
            <pc:docMk/>
            <pc:sldMk cId="91363324" sldId="576"/>
            <ac:spMk id="5" creationId="{560936EC-832E-D2E0-F27D-273A96AA3DE8}"/>
          </ac:spMkLst>
        </pc:spChg>
        <pc:spChg chg="del mod">
          <ac:chgData name="James Harper" userId="9f6d1c45048739e2" providerId="LiveId" clId="{CF0B93BA-4687-41A5-82C3-8E09A6D640A6}" dt="2023-12-22T21:37:49.766" v="1541" actId="478"/>
          <ac:spMkLst>
            <pc:docMk/>
            <pc:sldMk cId="91363324" sldId="576"/>
            <ac:spMk id="5" creationId="{C2C9D0EA-C2AE-3C60-8BD5-4FAAA26D855A}"/>
          </ac:spMkLst>
        </pc:spChg>
        <pc:spChg chg="del">
          <ac:chgData name="James Harper" userId="9f6d1c45048739e2" providerId="LiveId" clId="{CF0B93BA-4687-41A5-82C3-8E09A6D640A6}" dt="2023-12-22T21:38:13.976" v="1543" actId="478"/>
          <ac:spMkLst>
            <pc:docMk/>
            <pc:sldMk cId="91363324" sldId="576"/>
            <ac:spMk id="6" creationId="{0130C392-2C8C-EE66-EFD2-29C9D337AE62}"/>
          </ac:spMkLst>
        </pc:spChg>
        <pc:spChg chg="mod">
          <ac:chgData name="James Harper" userId="9f6d1c45048739e2" providerId="LiveId" clId="{CF0B93BA-4687-41A5-82C3-8E09A6D640A6}" dt="2023-12-26T17:49:29.699" v="4943"/>
          <ac:spMkLst>
            <pc:docMk/>
            <pc:sldMk cId="91363324" sldId="576"/>
            <ac:spMk id="6" creationId="{CAF94857-961C-8196-12A4-FEC1D31EC646}"/>
          </ac:spMkLst>
        </pc:spChg>
        <pc:spChg chg="mod">
          <ac:chgData name="James Harper" userId="9f6d1c45048739e2" providerId="LiveId" clId="{CF0B93BA-4687-41A5-82C3-8E09A6D640A6}" dt="2023-12-26T17:49:29.699" v="4943"/>
          <ac:spMkLst>
            <pc:docMk/>
            <pc:sldMk cId="91363324" sldId="576"/>
            <ac:spMk id="7" creationId="{14C4E8AB-00AA-12F3-6E48-88FDBE792E2F}"/>
          </ac:spMkLst>
        </pc:spChg>
        <pc:spChg chg="mod">
          <ac:chgData name="James Harper" userId="9f6d1c45048739e2" providerId="LiveId" clId="{CF0B93BA-4687-41A5-82C3-8E09A6D640A6}" dt="2023-12-26T17:49:29.699" v="4943"/>
          <ac:spMkLst>
            <pc:docMk/>
            <pc:sldMk cId="91363324" sldId="576"/>
            <ac:spMk id="8" creationId="{B86C6813-F5F3-065D-A4C2-BFD44EC1C3E6}"/>
          </ac:spMkLst>
        </pc:spChg>
        <pc:spChg chg="mod">
          <ac:chgData name="James Harper" userId="9f6d1c45048739e2" providerId="LiveId" clId="{CF0B93BA-4687-41A5-82C3-8E09A6D640A6}" dt="2023-12-23T20:12:00.323" v="2261" actId="1037"/>
          <ac:spMkLst>
            <pc:docMk/>
            <pc:sldMk cId="91363324" sldId="576"/>
            <ac:spMk id="9" creationId="{D440743D-C638-4214-832B-9C75AD396984}"/>
          </ac:spMkLst>
        </pc:spChg>
        <pc:spChg chg="add mod">
          <ac:chgData name="James Harper" userId="9f6d1c45048739e2" providerId="LiveId" clId="{CF0B93BA-4687-41A5-82C3-8E09A6D640A6}" dt="2023-12-23T21:06:41.840" v="2626" actId="1036"/>
          <ac:spMkLst>
            <pc:docMk/>
            <pc:sldMk cId="91363324" sldId="576"/>
            <ac:spMk id="10" creationId="{D5F2D1C3-D47F-EFB5-1B45-E20446BADC68}"/>
          </ac:spMkLst>
        </pc:spChg>
        <pc:spChg chg="add mod">
          <ac:chgData name="James Harper" userId="9f6d1c45048739e2" providerId="LiveId" clId="{CF0B93BA-4687-41A5-82C3-8E09A6D640A6}" dt="2023-12-22T21:45:37.641" v="1647" actId="1076"/>
          <ac:spMkLst>
            <pc:docMk/>
            <pc:sldMk cId="91363324" sldId="576"/>
            <ac:spMk id="11" creationId="{A3712BC6-F520-22E9-1782-A919B598FEB9}"/>
          </ac:spMkLst>
        </pc:spChg>
        <pc:spChg chg="add mod">
          <ac:chgData name="James Harper" userId="9f6d1c45048739e2" providerId="LiveId" clId="{CF0B93BA-4687-41A5-82C3-8E09A6D640A6}" dt="2023-12-22T21:45:43.213" v="1649" actId="688"/>
          <ac:spMkLst>
            <pc:docMk/>
            <pc:sldMk cId="91363324" sldId="576"/>
            <ac:spMk id="12" creationId="{7B3C71C1-B594-98FE-E69E-B2B63C3BF012}"/>
          </ac:spMkLst>
        </pc:spChg>
        <pc:spChg chg="add mod">
          <ac:chgData name="James Harper" userId="9f6d1c45048739e2" providerId="LiveId" clId="{CF0B93BA-4687-41A5-82C3-8E09A6D640A6}" dt="2023-12-22T21:45:51.318" v="1651" actId="1037"/>
          <ac:spMkLst>
            <pc:docMk/>
            <pc:sldMk cId="91363324" sldId="576"/>
            <ac:spMk id="13" creationId="{49CDF748-6205-0BE6-9D6E-B62C98478CBF}"/>
          </ac:spMkLst>
        </pc:spChg>
        <pc:spChg chg="add mod">
          <ac:chgData name="James Harper" userId="9f6d1c45048739e2" providerId="LiveId" clId="{CF0B93BA-4687-41A5-82C3-8E09A6D640A6}" dt="2023-12-26T17:49:57.489" v="4947" actId="207"/>
          <ac:spMkLst>
            <pc:docMk/>
            <pc:sldMk cId="91363324" sldId="576"/>
            <ac:spMk id="14" creationId="{0ABF0CD4-FC8C-5742-CC34-B727D809366D}"/>
          </ac:spMkLst>
        </pc:spChg>
        <pc:spChg chg="add mod">
          <ac:chgData name="James Harper" userId="9f6d1c45048739e2" providerId="LiveId" clId="{CF0B93BA-4687-41A5-82C3-8E09A6D640A6}" dt="2023-12-26T17:50:06.554" v="4948" actId="207"/>
          <ac:spMkLst>
            <pc:docMk/>
            <pc:sldMk cId="91363324" sldId="576"/>
            <ac:spMk id="15" creationId="{80D29A37-E840-1EBF-69F8-8C05529305D6}"/>
          </ac:spMkLst>
        </pc:spChg>
        <pc:spChg chg="add mod">
          <ac:chgData name="James Harper" userId="9f6d1c45048739e2" providerId="LiveId" clId="{CF0B93BA-4687-41A5-82C3-8E09A6D640A6}" dt="2023-12-26T17:50:27.163" v="4950" actId="207"/>
          <ac:spMkLst>
            <pc:docMk/>
            <pc:sldMk cId="91363324" sldId="576"/>
            <ac:spMk id="16" creationId="{A24B9955-4B6B-FFD8-097B-C39C4F631281}"/>
          </ac:spMkLst>
        </pc:spChg>
        <pc:spChg chg="add mod">
          <ac:chgData name="James Harper" userId="9f6d1c45048739e2" providerId="LiveId" clId="{CF0B93BA-4687-41A5-82C3-8E09A6D640A6}" dt="2023-12-26T17:49:47.260" v="4946" actId="207"/>
          <ac:spMkLst>
            <pc:docMk/>
            <pc:sldMk cId="91363324" sldId="576"/>
            <ac:spMk id="17" creationId="{EA717B9B-FF3D-208E-54CB-4A15629B075C}"/>
          </ac:spMkLst>
        </pc:spChg>
        <pc:spChg chg="add mod">
          <ac:chgData name="James Harper" userId="9f6d1c45048739e2" providerId="LiveId" clId="{CF0B93BA-4687-41A5-82C3-8E09A6D640A6}" dt="2023-12-26T14:56:07.495" v="3800" actId="207"/>
          <ac:spMkLst>
            <pc:docMk/>
            <pc:sldMk cId="91363324" sldId="576"/>
            <ac:spMk id="18" creationId="{3F634442-DE9D-9617-65E9-D049CCFDE5EB}"/>
          </ac:spMkLst>
        </pc:spChg>
        <pc:spChg chg="add mod">
          <ac:chgData name="James Harper" userId="9f6d1c45048739e2" providerId="LiveId" clId="{CF0B93BA-4687-41A5-82C3-8E09A6D640A6}" dt="2023-12-26T14:56:13.019" v="3801" actId="207"/>
          <ac:spMkLst>
            <pc:docMk/>
            <pc:sldMk cId="91363324" sldId="576"/>
            <ac:spMk id="19" creationId="{0C4E891E-C9D0-FFBA-65AD-40C0C2A12C11}"/>
          </ac:spMkLst>
        </pc:spChg>
        <pc:spChg chg="add del mod">
          <ac:chgData name="James Harper" userId="9f6d1c45048739e2" providerId="LiveId" clId="{CF0B93BA-4687-41A5-82C3-8E09A6D640A6}" dt="2023-12-23T20:12:06.162" v="2262" actId="478"/>
          <ac:spMkLst>
            <pc:docMk/>
            <pc:sldMk cId="91363324" sldId="576"/>
            <ac:spMk id="20" creationId="{9D563B2F-B9F2-A0C4-A6F6-4525B9C30BD7}"/>
          </ac:spMkLst>
        </pc:spChg>
        <pc:spChg chg="mod">
          <ac:chgData name="James Harper" userId="9f6d1c45048739e2" providerId="LiveId" clId="{CF0B93BA-4687-41A5-82C3-8E09A6D640A6}" dt="2023-12-26T17:49:29.699" v="4943"/>
          <ac:spMkLst>
            <pc:docMk/>
            <pc:sldMk cId="91363324" sldId="576"/>
            <ac:spMk id="20" creationId="{AB2D8776-7FE8-E80F-BDDD-E4262AF4E206}"/>
          </ac:spMkLst>
        </pc:spChg>
        <pc:spChg chg="mod">
          <ac:chgData name="James Harper" userId="9f6d1c45048739e2" providerId="LiveId" clId="{CF0B93BA-4687-41A5-82C3-8E09A6D640A6}" dt="2023-12-26T17:49:29.699" v="4943"/>
          <ac:spMkLst>
            <pc:docMk/>
            <pc:sldMk cId="91363324" sldId="576"/>
            <ac:spMk id="21" creationId="{DAB0FA0A-480A-C343-B338-168DC503A770}"/>
          </ac:spMkLst>
        </pc:spChg>
        <pc:spChg chg="mod">
          <ac:chgData name="James Harper" userId="9f6d1c45048739e2" providerId="LiveId" clId="{CF0B93BA-4687-41A5-82C3-8E09A6D640A6}" dt="2023-12-26T17:49:29.699" v="4943"/>
          <ac:spMkLst>
            <pc:docMk/>
            <pc:sldMk cId="91363324" sldId="576"/>
            <ac:spMk id="22" creationId="{C8D4C2E3-3815-CF88-8EFD-76F28C00FF30}"/>
          </ac:spMkLst>
        </pc:spChg>
        <pc:spChg chg="mod">
          <ac:chgData name="James Harper" userId="9f6d1c45048739e2" providerId="LiveId" clId="{CF0B93BA-4687-41A5-82C3-8E09A6D640A6}" dt="2023-12-26T17:49:29.699" v="4943"/>
          <ac:spMkLst>
            <pc:docMk/>
            <pc:sldMk cId="91363324" sldId="576"/>
            <ac:spMk id="23" creationId="{CACDB9FA-B296-4381-CA5B-989D8BF1685E}"/>
          </ac:spMkLst>
        </pc:spChg>
        <pc:spChg chg="mod">
          <ac:chgData name="James Harper" userId="9f6d1c45048739e2" providerId="LiveId" clId="{CF0B93BA-4687-41A5-82C3-8E09A6D640A6}" dt="2023-12-26T17:49:29.699" v="4943"/>
          <ac:spMkLst>
            <pc:docMk/>
            <pc:sldMk cId="91363324" sldId="576"/>
            <ac:spMk id="24" creationId="{83BCCEFF-4FA7-763C-1604-97B352640ECB}"/>
          </ac:spMkLst>
        </pc:spChg>
        <pc:spChg chg="del">
          <ac:chgData name="James Harper" userId="9f6d1c45048739e2" providerId="LiveId" clId="{CF0B93BA-4687-41A5-82C3-8E09A6D640A6}" dt="2023-12-22T21:37:49.766" v="1541" actId="478"/>
          <ac:spMkLst>
            <pc:docMk/>
            <pc:sldMk cId="91363324" sldId="576"/>
            <ac:spMk id="25" creationId="{30B13B3A-A50F-4E35-AD41-7361A1FBC92C}"/>
          </ac:spMkLst>
        </pc:spChg>
        <pc:spChg chg="mod">
          <ac:chgData name="James Harper" userId="9f6d1c45048739e2" providerId="LiveId" clId="{CF0B93BA-4687-41A5-82C3-8E09A6D640A6}" dt="2023-12-26T17:49:29.699" v="4943"/>
          <ac:spMkLst>
            <pc:docMk/>
            <pc:sldMk cId="91363324" sldId="576"/>
            <ac:spMk id="25" creationId="{7B5F08CF-FD91-73B4-0F49-B9F50C152574}"/>
          </ac:spMkLst>
        </pc:spChg>
        <pc:spChg chg="mod">
          <ac:chgData name="James Harper" userId="9f6d1c45048739e2" providerId="LiveId" clId="{CF0B93BA-4687-41A5-82C3-8E09A6D640A6}" dt="2023-12-26T17:49:29.699" v="4943"/>
          <ac:spMkLst>
            <pc:docMk/>
            <pc:sldMk cId="91363324" sldId="576"/>
            <ac:spMk id="26" creationId="{FED8055A-1BC4-8CA1-A840-20B34F3AA321}"/>
          </ac:spMkLst>
        </pc:spChg>
        <pc:spChg chg="mod">
          <ac:chgData name="James Harper" userId="9f6d1c45048739e2" providerId="LiveId" clId="{CF0B93BA-4687-41A5-82C3-8E09A6D640A6}" dt="2023-12-26T17:49:29.699" v="4943"/>
          <ac:spMkLst>
            <pc:docMk/>
            <pc:sldMk cId="91363324" sldId="576"/>
            <ac:spMk id="27" creationId="{04DBCEF5-115E-4B75-C025-E2E281788B68}"/>
          </ac:spMkLst>
        </pc:spChg>
        <pc:spChg chg="mod">
          <ac:chgData name="James Harper" userId="9f6d1c45048739e2" providerId="LiveId" clId="{CF0B93BA-4687-41A5-82C3-8E09A6D640A6}" dt="2023-12-26T17:49:29.699" v="4943"/>
          <ac:spMkLst>
            <pc:docMk/>
            <pc:sldMk cId="91363324" sldId="576"/>
            <ac:spMk id="28" creationId="{4856F527-16CE-323E-B6BC-83D0EE261F95}"/>
          </ac:spMkLst>
        </pc:spChg>
        <pc:spChg chg="mod">
          <ac:chgData name="James Harper" userId="9f6d1c45048739e2" providerId="LiveId" clId="{CF0B93BA-4687-41A5-82C3-8E09A6D640A6}" dt="2023-12-26T17:49:29.699" v="4943"/>
          <ac:spMkLst>
            <pc:docMk/>
            <pc:sldMk cId="91363324" sldId="576"/>
            <ac:spMk id="29" creationId="{6DD1963A-331B-11A5-E2A0-C63CF5B3B3D8}"/>
          </ac:spMkLst>
        </pc:spChg>
        <pc:spChg chg="mod">
          <ac:chgData name="James Harper" userId="9f6d1c45048739e2" providerId="LiveId" clId="{CF0B93BA-4687-41A5-82C3-8E09A6D640A6}" dt="2023-12-26T17:49:29.699" v="4943"/>
          <ac:spMkLst>
            <pc:docMk/>
            <pc:sldMk cId="91363324" sldId="576"/>
            <ac:spMk id="30" creationId="{063D1553-A062-A583-F7A6-E947193FADCF}"/>
          </ac:spMkLst>
        </pc:spChg>
        <pc:spChg chg="mod">
          <ac:chgData name="James Harper" userId="9f6d1c45048739e2" providerId="LiveId" clId="{CF0B93BA-4687-41A5-82C3-8E09A6D640A6}" dt="2023-12-26T17:49:29.699" v="4943"/>
          <ac:spMkLst>
            <pc:docMk/>
            <pc:sldMk cId="91363324" sldId="576"/>
            <ac:spMk id="31" creationId="{BAC4BCBA-2DCD-5E7C-05D2-1B72D321ED6C}"/>
          </ac:spMkLst>
        </pc:spChg>
        <pc:spChg chg="mod">
          <ac:chgData name="James Harper" userId="9f6d1c45048739e2" providerId="LiveId" clId="{CF0B93BA-4687-41A5-82C3-8E09A6D640A6}" dt="2023-12-26T17:49:29.699" v="4943"/>
          <ac:spMkLst>
            <pc:docMk/>
            <pc:sldMk cId="91363324" sldId="576"/>
            <ac:spMk id="32" creationId="{59459CBF-4D79-AFF1-AE13-F36CF109CD85}"/>
          </ac:spMkLst>
        </pc:spChg>
        <pc:spChg chg="mod">
          <ac:chgData name="James Harper" userId="9f6d1c45048739e2" providerId="LiveId" clId="{CF0B93BA-4687-41A5-82C3-8E09A6D640A6}" dt="2023-12-26T17:49:29.699" v="4943"/>
          <ac:spMkLst>
            <pc:docMk/>
            <pc:sldMk cId="91363324" sldId="576"/>
            <ac:spMk id="33" creationId="{9C3B3519-84B4-C0AD-09BB-D4AE07D08643}"/>
          </ac:spMkLst>
        </pc:spChg>
        <pc:spChg chg="mod">
          <ac:chgData name="James Harper" userId="9f6d1c45048739e2" providerId="LiveId" clId="{CF0B93BA-4687-41A5-82C3-8E09A6D640A6}" dt="2023-12-26T17:49:29.699" v="4943"/>
          <ac:spMkLst>
            <pc:docMk/>
            <pc:sldMk cId="91363324" sldId="576"/>
            <ac:spMk id="34" creationId="{9D97AFED-9E78-9C9F-D505-4BCDD5829B66}"/>
          </ac:spMkLst>
        </pc:spChg>
        <pc:spChg chg="mod">
          <ac:chgData name="James Harper" userId="9f6d1c45048739e2" providerId="LiveId" clId="{CF0B93BA-4687-41A5-82C3-8E09A6D640A6}" dt="2023-12-26T17:49:29.699" v="4943"/>
          <ac:spMkLst>
            <pc:docMk/>
            <pc:sldMk cId="91363324" sldId="576"/>
            <ac:spMk id="35" creationId="{7EB6684D-B1D3-5BC4-BC7B-70B11C7CA870}"/>
          </ac:spMkLst>
        </pc:spChg>
        <pc:spChg chg="mod">
          <ac:chgData name="James Harper" userId="9f6d1c45048739e2" providerId="LiveId" clId="{CF0B93BA-4687-41A5-82C3-8E09A6D640A6}" dt="2023-12-26T17:49:29.699" v="4943"/>
          <ac:spMkLst>
            <pc:docMk/>
            <pc:sldMk cId="91363324" sldId="576"/>
            <ac:spMk id="36" creationId="{E0E7966A-033A-79B0-84F0-7429B5569295}"/>
          </ac:spMkLst>
        </pc:spChg>
        <pc:spChg chg="del">
          <ac:chgData name="James Harper" userId="9f6d1c45048739e2" providerId="LiveId" clId="{CF0B93BA-4687-41A5-82C3-8E09A6D640A6}" dt="2023-12-22T21:37:49.766" v="1541" actId="478"/>
          <ac:spMkLst>
            <pc:docMk/>
            <pc:sldMk cId="91363324" sldId="576"/>
            <ac:spMk id="42" creationId="{A2EFDC14-F19A-4CD8-837B-EBCEF3564202}"/>
          </ac:spMkLst>
        </pc:spChg>
        <pc:grpChg chg="add del mod">
          <ac:chgData name="James Harper" userId="9f6d1c45048739e2" providerId="LiveId" clId="{CF0B93BA-4687-41A5-82C3-8E09A6D640A6}" dt="2023-12-26T17:50:35.079" v="4951" actId="21"/>
          <ac:grpSpMkLst>
            <pc:docMk/>
            <pc:sldMk cId="91363324" sldId="576"/>
            <ac:grpSpMk id="4" creationId="{91F4D6FA-471B-346C-4C03-10637DD0851D}"/>
          </ac:grpSpMkLst>
        </pc:grpChg>
        <pc:picChg chg="add mod">
          <ac:chgData name="James Harper" userId="9f6d1c45048739e2" providerId="LiveId" clId="{CF0B93BA-4687-41A5-82C3-8E09A6D640A6}" dt="2023-12-23T21:06:33.316" v="2617" actId="1036"/>
          <ac:picMkLst>
            <pc:docMk/>
            <pc:sldMk cId="91363324" sldId="576"/>
            <ac:picMk id="2" creationId="{C99B0A78-24A2-AAF9-249D-170FAC6F3291}"/>
          </ac:picMkLst>
        </pc:picChg>
        <pc:picChg chg="del">
          <ac:chgData name="James Harper" userId="9f6d1c45048739e2" providerId="LiveId" clId="{CF0B93BA-4687-41A5-82C3-8E09A6D640A6}" dt="2023-12-22T21:32:40.443" v="1407" actId="478"/>
          <ac:picMkLst>
            <pc:docMk/>
            <pc:sldMk cId="91363324" sldId="576"/>
            <ac:picMk id="3" creationId="{95A5FE62-8C77-5013-A26D-49B559362BEF}"/>
          </ac:picMkLst>
        </pc:picChg>
        <pc:picChg chg="add del mod">
          <ac:chgData name="James Harper" userId="9f6d1c45048739e2" providerId="LiveId" clId="{CF0B93BA-4687-41A5-82C3-8E09A6D640A6}" dt="2023-12-23T20:09:58.414" v="2129" actId="478"/>
          <ac:picMkLst>
            <pc:docMk/>
            <pc:sldMk cId="91363324" sldId="576"/>
            <ac:picMk id="8" creationId="{23B8AC3C-2566-1EC9-1F05-A03A789D4B1F}"/>
          </ac:picMkLst>
        </pc:picChg>
      </pc:sldChg>
      <pc:sldChg chg="addSp delSp modSp mod setBg modAnim">
        <pc:chgData name="James Harper" userId="9f6d1c45048739e2" providerId="LiveId" clId="{CF0B93BA-4687-41A5-82C3-8E09A6D640A6}" dt="2023-12-27T20:41:31.301" v="8520"/>
        <pc:sldMkLst>
          <pc:docMk/>
          <pc:sldMk cId="1155997062" sldId="577"/>
        </pc:sldMkLst>
        <pc:spChg chg="add mod">
          <ac:chgData name="James Harper" userId="9f6d1c45048739e2" providerId="LiveId" clId="{CF0B93BA-4687-41A5-82C3-8E09A6D640A6}" dt="2023-12-26T15:48:06.196" v="3928"/>
          <ac:spMkLst>
            <pc:docMk/>
            <pc:sldMk cId="1155997062" sldId="577"/>
            <ac:spMk id="2" creationId="{D26EB6E3-A4B8-B9E1-BF75-25F93CBB4886}"/>
          </ac:spMkLst>
        </pc:spChg>
        <pc:spChg chg="del">
          <ac:chgData name="James Harper" userId="9f6d1c45048739e2" providerId="LiveId" clId="{CF0B93BA-4687-41A5-82C3-8E09A6D640A6}" dt="2023-12-23T19:59:13.666" v="1841" actId="478"/>
          <ac:spMkLst>
            <pc:docMk/>
            <pc:sldMk cId="1155997062" sldId="577"/>
            <ac:spMk id="3" creationId="{57085652-1852-A0DE-1B67-F0080363E623}"/>
          </ac:spMkLst>
        </pc:spChg>
        <pc:spChg chg="add mod">
          <ac:chgData name="James Harper" userId="9f6d1c45048739e2" providerId="LiveId" clId="{CF0B93BA-4687-41A5-82C3-8E09A6D640A6}" dt="2023-12-27T20:41:31.301" v="8520"/>
          <ac:spMkLst>
            <pc:docMk/>
            <pc:sldMk cId="1155997062" sldId="577"/>
            <ac:spMk id="3" creationId="{86B54502-F3EC-413B-8423-B8F79CA41FD9}"/>
          </ac:spMkLst>
        </pc:spChg>
        <pc:spChg chg="del">
          <ac:chgData name="James Harper" userId="9f6d1c45048739e2" providerId="LiveId" clId="{CF0B93BA-4687-41A5-82C3-8E09A6D640A6}" dt="2023-12-26T15:48:05.065" v="3927" actId="478"/>
          <ac:spMkLst>
            <pc:docMk/>
            <pc:sldMk cId="1155997062" sldId="577"/>
            <ac:spMk id="4" creationId="{0D4D3A42-244A-4483-33B0-9C7053BCC2BA}"/>
          </ac:spMkLst>
        </pc:spChg>
        <pc:spChg chg="mod">
          <ac:chgData name="James Harper" userId="9f6d1c45048739e2" providerId="LiveId" clId="{CF0B93BA-4687-41A5-82C3-8E09A6D640A6}" dt="2023-12-26T17:51:00.613" v="4955"/>
          <ac:spMkLst>
            <pc:docMk/>
            <pc:sldMk cId="1155997062" sldId="577"/>
            <ac:spMk id="6" creationId="{73D278C6-F062-5A2C-1780-376CFB72BF99}"/>
          </ac:spMkLst>
        </pc:spChg>
        <pc:spChg chg="mod">
          <ac:chgData name="James Harper" userId="9f6d1c45048739e2" providerId="LiveId" clId="{CF0B93BA-4687-41A5-82C3-8E09A6D640A6}" dt="2023-12-23T20:20:12.950" v="2504" actId="1037"/>
          <ac:spMkLst>
            <pc:docMk/>
            <pc:sldMk cId="1155997062" sldId="577"/>
            <ac:spMk id="7" creationId="{6989A33B-69C5-02EC-F1B8-7854DF295DA8}"/>
          </ac:spMkLst>
        </pc:spChg>
        <pc:spChg chg="mod">
          <ac:chgData name="James Harper" userId="9f6d1c45048739e2" providerId="LiveId" clId="{CF0B93BA-4687-41A5-82C3-8E09A6D640A6}" dt="2023-12-26T17:51:00.613" v="4955"/>
          <ac:spMkLst>
            <pc:docMk/>
            <pc:sldMk cId="1155997062" sldId="577"/>
            <ac:spMk id="8" creationId="{09D02BDB-C6D0-3BE1-DEC4-88B6655B0E87}"/>
          </ac:spMkLst>
        </pc:spChg>
        <pc:spChg chg="mod">
          <ac:chgData name="James Harper" userId="9f6d1c45048739e2" providerId="LiveId" clId="{CF0B93BA-4687-41A5-82C3-8E09A6D640A6}" dt="2023-12-23T21:01:47.171" v="2578" actId="1037"/>
          <ac:spMkLst>
            <pc:docMk/>
            <pc:sldMk cId="1155997062" sldId="577"/>
            <ac:spMk id="9" creationId="{D440743D-C638-4214-832B-9C75AD396984}"/>
          </ac:spMkLst>
        </pc:spChg>
        <pc:spChg chg="mod">
          <ac:chgData name="James Harper" userId="9f6d1c45048739e2" providerId="LiveId" clId="{CF0B93BA-4687-41A5-82C3-8E09A6D640A6}" dt="2023-12-26T17:51:00.613" v="4955"/>
          <ac:spMkLst>
            <pc:docMk/>
            <pc:sldMk cId="1155997062" sldId="577"/>
            <ac:spMk id="10" creationId="{6CA9DA9C-DEF6-DBC1-DB12-E73154033956}"/>
          </ac:spMkLst>
        </pc:spChg>
        <pc:spChg chg="mod">
          <ac:chgData name="James Harper" userId="9f6d1c45048739e2" providerId="LiveId" clId="{CF0B93BA-4687-41A5-82C3-8E09A6D640A6}" dt="2023-12-26T17:51:00.613" v="4955"/>
          <ac:spMkLst>
            <pc:docMk/>
            <pc:sldMk cId="1155997062" sldId="577"/>
            <ac:spMk id="11" creationId="{5A4CA154-D267-3D3F-7FCF-63244273ABD8}"/>
          </ac:spMkLst>
        </pc:spChg>
        <pc:spChg chg="add mod">
          <ac:chgData name="James Harper" userId="9f6d1c45048739e2" providerId="LiveId" clId="{CF0B93BA-4687-41A5-82C3-8E09A6D640A6}" dt="2023-12-23T21:06:17.313" v="2613" actId="1038"/>
          <ac:spMkLst>
            <pc:docMk/>
            <pc:sldMk cId="1155997062" sldId="577"/>
            <ac:spMk id="12" creationId="{B5300153-D022-94F5-198D-CAB7330CE8E1}"/>
          </ac:spMkLst>
        </pc:spChg>
        <pc:spChg chg="mod">
          <ac:chgData name="James Harper" userId="9f6d1c45048739e2" providerId="LiveId" clId="{CF0B93BA-4687-41A5-82C3-8E09A6D640A6}" dt="2023-12-26T17:51:00.613" v="4955"/>
          <ac:spMkLst>
            <pc:docMk/>
            <pc:sldMk cId="1155997062" sldId="577"/>
            <ac:spMk id="13" creationId="{97F033FA-0BE8-676D-9692-85E0A3FBA05C}"/>
          </ac:spMkLst>
        </pc:spChg>
        <pc:spChg chg="mod">
          <ac:chgData name="James Harper" userId="9f6d1c45048739e2" providerId="LiveId" clId="{CF0B93BA-4687-41A5-82C3-8E09A6D640A6}" dt="2023-12-26T17:51:00.613" v="4955"/>
          <ac:spMkLst>
            <pc:docMk/>
            <pc:sldMk cId="1155997062" sldId="577"/>
            <ac:spMk id="15" creationId="{656FE4E5-8478-8BFE-414A-E85126FF5696}"/>
          </ac:spMkLst>
        </pc:spChg>
        <pc:spChg chg="mod">
          <ac:chgData name="James Harper" userId="9f6d1c45048739e2" providerId="LiveId" clId="{CF0B93BA-4687-41A5-82C3-8E09A6D640A6}" dt="2023-12-26T17:51:00.613" v="4955"/>
          <ac:spMkLst>
            <pc:docMk/>
            <pc:sldMk cId="1155997062" sldId="577"/>
            <ac:spMk id="16" creationId="{5360A00A-607C-B6A2-6D40-DA1BABB73BFE}"/>
          </ac:spMkLst>
        </pc:spChg>
        <pc:spChg chg="mod">
          <ac:chgData name="James Harper" userId="9f6d1c45048739e2" providerId="LiveId" clId="{CF0B93BA-4687-41A5-82C3-8E09A6D640A6}" dt="2023-12-26T17:51:00.613" v="4955"/>
          <ac:spMkLst>
            <pc:docMk/>
            <pc:sldMk cId="1155997062" sldId="577"/>
            <ac:spMk id="17" creationId="{2F5B2F6F-EBF0-F83C-BB68-0C44E3E6F2CD}"/>
          </ac:spMkLst>
        </pc:spChg>
        <pc:spChg chg="mod">
          <ac:chgData name="James Harper" userId="9f6d1c45048739e2" providerId="LiveId" clId="{CF0B93BA-4687-41A5-82C3-8E09A6D640A6}" dt="2023-12-26T17:51:00.613" v="4955"/>
          <ac:spMkLst>
            <pc:docMk/>
            <pc:sldMk cId="1155997062" sldId="577"/>
            <ac:spMk id="18" creationId="{6BA53B2D-CB84-E44C-4A8F-EBCF85B6FE9C}"/>
          </ac:spMkLst>
        </pc:spChg>
        <pc:spChg chg="mod">
          <ac:chgData name="James Harper" userId="9f6d1c45048739e2" providerId="LiveId" clId="{CF0B93BA-4687-41A5-82C3-8E09A6D640A6}" dt="2023-12-26T17:51:00.613" v="4955"/>
          <ac:spMkLst>
            <pc:docMk/>
            <pc:sldMk cId="1155997062" sldId="577"/>
            <ac:spMk id="19" creationId="{145B6314-9DA3-782D-5E9D-708533778EED}"/>
          </ac:spMkLst>
        </pc:spChg>
        <pc:spChg chg="mod">
          <ac:chgData name="James Harper" userId="9f6d1c45048739e2" providerId="LiveId" clId="{CF0B93BA-4687-41A5-82C3-8E09A6D640A6}" dt="2023-12-26T17:51:00.613" v="4955"/>
          <ac:spMkLst>
            <pc:docMk/>
            <pc:sldMk cId="1155997062" sldId="577"/>
            <ac:spMk id="20" creationId="{A6CF02C8-FADE-1340-C6B4-8CF3BBCCFD65}"/>
          </ac:spMkLst>
        </pc:spChg>
        <pc:spChg chg="mod">
          <ac:chgData name="James Harper" userId="9f6d1c45048739e2" providerId="LiveId" clId="{CF0B93BA-4687-41A5-82C3-8E09A6D640A6}" dt="2023-12-26T17:51:00.613" v="4955"/>
          <ac:spMkLst>
            <pc:docMk/>
            <pc:sldMk cId="1155997062" sldId="577"/>
            <ac:spMk id="21" creationId="{1A143FDB-972C-803B-4155-FFAA4D2049F7}"/>
          </ac:spMkLst>
        </pc:spChg>
        <pc:spChg chg="mod">
          <ac:chgData name="James Harper" userId="9f6d1c45048739e2" providerId="LiveId" clId="{CF0B93BA-4687-41A5-82C3-8E09A6D640A6}" dt="2023-12-26T17:51:00.613" v="4955"/>
          <ac:spMkLst>
            <pc:docMk/>
            <pc:sldMk cId="1155997062" sldId="577"/>
            <ac:spMk id="22" creationId="{0F981E26-33C7-2AC0-3BED-0A62B5FAC9D5}"/>
          </ac:spMkLst>
        </pc:spChg>
        <pc:spChg chg="mod">
          <ac:chgData name="James Harper" userId="9f6d1c45048739e2" providerId="LiveId" clId="{CF0B93BA-4687-41A5-82C3-8E09A6D640A6}" dt="2023-12-26T14:46:04.582" v="3568" actId="1076"/>
          <ac:spMkLst>
            <pc:docMk/>
            <pc:sldMk cId="1155997062" sldId="577"/>
            <ac:spMk id="23" creationId="{0FFFDE7F-BA9B-4869-96BA-556F295DA9B6}"/>
          </ac:spMkLst>
        </pc:spChg>
        <pc:spChg chg="mod">
          <ac:chgData name="James Harper" userId="9f6d1c45048739e2" providerId="LiveId" clId="{CF0B93BA-4687-41A5-82C3-8E09A6D640A6}" dt="2023-12-26T17:51:00.613" v="4955"/>
          <ac:spMkLst>
            <pc:docMk/>
            <pc:sldMk cId="1155997062" sldId="577"/>
            <ac:spMk id="24" creationId="{1668E919-7719-46E0-94B5-F14C8BF47EE5}"/>
          </ac:spMkLst>
        </pc:spChg>
        <pc:spChg chg="mod">
          <ac:chgData name="James Harper" userId="9f6d1c45048739e2" providerId="LiveId" clId="{CF0B93BA-4687-41A5-82C3-8E09A6D640A6}" dt="2023-12-26T14:58:23.962" v="3843" actId="1076"/>
          <ac:spMkLst>
            <pc:docMk/>
            <pc:sldMk cId="1155997062" sldId="577"/>
            <ac:spMk id="25" creationId="{30B13B3A-A50F-4E35-AD41-7361A1FBC92C}"/>
          </ac:spMkLst>
        </pc:spChg>
        <pc:spChg chg="mod">
          <ac:chgData name="James Harper" userId="9f6d1c45048739e2" providerId="LiveId" clId="{CF0B93BA-4687-41A5-82C3-8E09A6D640A6}" dt="2023-12-26T14:58:37.639" v="3851" actId="14100"/>
          <ac:spMkLst>
            <pc:docMk/>
            <pc:sldMk cId="1155997062" sldId="577"/>
            <ac:spMk id="26" creationId="{04729401-7D93-4268-879C-559134245DFD}"/>
          </ac:spMkLst>
        </pc:spChg>
        <pc:spChg chg="mod">
          <ac:chgData name="James Harper" userId="9f6d1c45048739e2" providerId="LiveId" clId="{CF0B93BA-4687-41A5-82C3-8E09A6D640A6}" dt="2023-12-26T17:51:00.613" v="4955"/>
          <ac:spMkLst>
            <pc:docMk/>
            <pc:sldMk cId="1155997062" sldId="577"/>
            <ac:spMk id="27" creationId="{B5298529-2C83-B2B2-F9D7-F895350A6A65}"/>
          </ac:spMkLst>
        </pc:spChg>
        <pc:spChg chg="mod">
          <ac:chgData name="James Harper" userId="9f6d1c45048739e2" providerId="LiveId" clId="{CF0B93BA-4687-41A5-82C3-8E09A6D640A6}" dt="2023-12-26T17:51:00.613" v="4955"/>
          <ac:spMkLst>
            <pc:docMk/>
            <pc:sldMk cId="1155997062" sldId="577"/>
            <ac:spMk id="28" creationId="{EB91E2D3-3086-A360-E715-40AFD13400E2}"/>
          </ac:spMkLst>
        </pc:spChg>
        <pc:spChg chg="mod">
          <ac:chgData name="James Harper" userId="9f6d1c45048739e2" providerId="LiveId" clId="{CF0B93BA-4687-41A5-82C3-8E09A6D640A6}" dt="2023-12-26T17:51:00.613" v="4955"/>
          <ac:spMkLst>
            <pc:docMk/>
            <pc:sldMk cId="1155997062" sldId="577"/>
            <ac:spMk id="29" creationId="{5EAA067A-36D0-B083-AD03-5CF319D4F0BD}"/>
          </ac:spMkLst>
        </pc:spChg>
        <pc:spChg chg="mod">
          <ac:chgData name="James Harper" userId="9f6d1c45048739e2" providerId="LiveId" clId="{CF0B93BA-4687-41A5-82C3-8E09A6D640A6}" dt="2023-12-26T17:51:00.613" v="4955"/>
          <ac:spMkLst>
            <pc:docMk/>
            <pc:sldMk cId="1155997062" sldId="577"/>
            <ac:spMk id="30" creationId="{98E1BF00-B724-E6D7-F58D-698757469367}"/>
          </ac:spMkLst>
        </pc:spChg>
        <pc:spChg chg="mod">
          <ac:chgData name="James Harper" userId="9f6d1c45048739e2" providerId="LiveId" clId="{CF0B93BA-4687-41A5-82C3-8E09A6D640A6}" dt="2023-12-26T17:51:00.613" v="4955"/>
          <ac:spMkLst>
            <pc:docMk/>
            <pc:sldMk cId="1155997062" sldId="577"/>
            <ac:spMk id="31" creationId="{EA889E54-21C3-B3EA-8CDE-D98854946617}"/>
          </ac:spMkLst>
        </pc:spChg>
        <pc:spChg chg="mod">
          <ac:chgData name="James Harper" userId="9f6d1c45048739e2" providerId="LiveId" clId="{CF0B93BA-4687-41A5-82C3-8E09A6D640A6}" dt="2023-12-26T17:51:00.613" v="4955"/>
          <ac:spMkLst>
            <pc:docMk/>
            <pc:sldMk cId="1155997062" sldId="577"/>
            <ac:spMk id="32" creationId="{15E2A04E-B620-092B-0D3A-BD3B1E9AD65F}"/>
          </ac:spMkLst>
        </pc:spChg>
        <pc:spChg chg="mod">
          <ac:chgData name="James Harper" userId="9f6d1c45048739e2" providerId="LiveId" clId="{CF0B93BA-4687-41A5-82C3-8E09A6D640A6}" dt="2023-12-26T17:51:00.613" v="4955"/>
          <ac:spMkLst>
            <pc:docMk/>
            <pc:sldMk cId="1155997062" sldId="577"/>
            <ac:spMk id="33" creationId="{F2554754-BEA9-E865-BEA7-F9EBB9FF3FB6}"/>
          </ac:spMkLst>
        </pc:spChg>
        <pc:spChg chg="mod">
          <ac:chgData name="James Harper" userId="9f6d1c45048739e2" providerId="LiveId" clId="{CF0B93BA-4687-41A5-82C3-8E09A6D640A6}" dt="2023-12-26T17:51:20.018" v="4958" actId="207"/>
          <ac:spMkLst>
            <pc:docMk/>
            <pc:sldMk cId="1155997062" sldId="577"/>
            <ac:spMk id="38" creationId="{868C244D-1A3D-40C4-B57A-30871E53698E}"/>
          </ac:spMkLst>
        </pc:spChg>
        <pc:spChg chg="mod">
          <ac:chgData name="James Harper" userId="9f6d1c45048739e2" providerId="LiveId" clId="{CF0B93BA-4687-41A5-82C3-8E09A6D640A6}" dt="2023-12-26T17:51:39.601" v="4960" actId="207"/>
          <ac:spMkLst>
            <pc:docMk/>
            <pc:sldMk cId="1155997062" sldId="577"/>
            <ac:spMk id="39" creationId="{692F9061-39C3-4982-B3FA-5678EC9873F5}"/>
          </ac:spMkLst>
        </pc:spChg>
        <pc:spChg chg="mod">
          <ac:chgData name="James Harper" userId="9f6d1c45048739e2" providerId="LiveId" clId="{CF0B93BA-4687-41A5-82C3-8E09A6D640A6}" dt="2023-12-26T17:51:30.563" v="4959" actId="207"/>
          <ac:spMkLst>
            <pc:docMk/>
            <pc:sldMk cId="1155997062" sldId="577"/>
            <ac:spMk id="40" creationId="{0196372E-6B19-448A-AAF9-E486D2323B79}"/>
          </ac:spMkLst>
        </pc:spChg>
        <pc:spChg chg="mod">
          <ac:chgData name="James Harper" userId="9f6d1c45048739e2" providerId="LiveId" clId="{CF0B93BA-4687-41A5-82C3-8E09A6D640A6}" dt="2023-12-26T17:51:12.522" v="4957" actId="207"/>
          <ac:spMkLst>
            <pc:docMk/>
            <pc:sldMk cId="1155997062" sldId="577"/>
            <ac:spMk id="42" creationId="{A2EFDC14-F19A-4CD8-837B-EBCEF3564202}"/>
          </ac:spMkLst>
        </pc:spChg>
        <pc:grpChg chg="add del mod">
          <ac:chgData name="James Harper" userId="9f6d1c45048739e2" providerId="LiveId" clId="{CF0B93BA-4687-41A5-82C3-8E09A6D640A6}" dt="2023-12-26T17:51:44.598" v="4961" actId="21"/>
          <ac:grpSpMkLst>
            <pc:docMk/>
            <pc:sldMk cId="1155997062" sldId="577"/>
            <ac:grpSpMk id="3" creationId="{DB766730-088D-42E2-65E0-3C5857D5557A}"/>
          </ac:grpSpMkLst>
        </pc:grpChg>
        <pc:picChg chg="del mod">
          <ac:chgData name="James Harper" userId="9f6d1c45048739e2" providerId="LiveId" clId="{CF0B93BA-4687-41A5-82C3-8E09A6D640A6}" dt="2023-12-23T19:59:31.449" v="1873" actId="478"/>
          <ac:picMkLst>
            <pc:docMk/>
            <pc:sldMk cId="1155997062" sldId="577"/>
            <ac:picMk id="2" creationId="{FBBA7FE7-9017-8B0B-09F4-01CCD85C658E}"/>
          </ac:picMkLst>
        </pc:picChg>
        <pc:picChg chg="add del mod">
          <ac:chgData name="James Harper" userId="9f6d1c45048739e2" providerId="LiveId" clId="{CF0B93BA-4687-41A5-82C3-8E09A6D640A6}" dt="2023-12-23T20:01:11.401" v="1903" actId="21"/>
          <ac:picMkLst>
            <pc:docMk/>
            <pc:sldMk cId="1155997062" sldId="577"/>
            <ac:picMk id="8" creationId="{4BA7E549-AEA0-976A-69C0-514902EE53A7}"/>
          </ac:picMkLst>
        </pc:picChg>
        <pc:picChg chg="add del mod">
          <ac:chgData name="James Harper" userId="9f6d1c45048739e2" providerId="LiveId" clId="{CF0B93BA-4687-41A5-82C3-8E09A6D640A6}" dt="2023-12-23T21:00:45.569" v="2515" actId="478"/>
          <ac:picMkLst>
            <pc:docMk/>
            <pc:sldMk cId="1155997062" sldId="577"/>
            <ac:picMk id="10" creationId="{A047D7E2-41E9-1211-FDA4-64A68FB559F2}"/>
          </ac:picMkLst>
        </pc:picChg>
        <pc:picChg chg="add del mod">
          <ac:chgData name="James Harper" userId="9f6d1c45048739e2" providerId="LiveId" clId="{CF0B93BA-4687-41A5-82C3-8E09A6D640A6}" dt="2023-12-23T21:04:03.744" v="2591" actId="478"/>
          <ac:picMkLst>
            <pc:docMk/>
            <pc:sldMk cId="1155997062" sldId="577"/>
            <ac:picMk id="13" creationId="{446448F0-FA45-B3B7-2FEE-4FBAAA9B35B2}"/>
          </ac:picMkLst>
        </pc:picChg>
        <pc:picChg chg="add mod ord">
          <ac:chgData name="James Harper" userId="9f6d1c45048739e2" providerId="LiveId" clId="{CF0B93BA-4687-41A5-82C3-8E09A6D640A6}" dt="2023-12-23T21:04:30.727" v="2596" actId="1038"/>
          <ac:picMkLst>
            <pc:docMk/>
            <pc:sldMk cId="1155997062" sldId="577"/>
            <ac:picMk id="14" creationId="{94E76FEE-54F8-F8F5-2C17-03F0A79F386D}"/>
          </ac:picMkLst>
        </pc:picChg>
      </pc:sldChg>
      <pc:sldChg chg="del setBg">
        <pc:chgData name="James Harper" userId="9f6d1c45048739e2" providerId="LiveId" clId="{CF0B93BA-4687-41A5-82C3-8E09A6D640A6}" dt="2023-12-26T19:58:26.119" v="5985" actId="47"/>
        <pc:sldMkLst>
          <pc:docMk/>
          <pc:sldMk cId="169529480" sldId="578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755429330" sldId="579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516121825" sldId="580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1866051260" sldId="581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1909082169" sldId="582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752823525" sldId="583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533380770" sldId="584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2630474731" sldId="585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469782969" sldId="586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1664420215" sldId="587"/>
        </pc:sldMkLst>
      </pc:sldChg>
      <pc:sldChg chg="delSp del mod setBg">
        <pc:chgData name="James Harper" userId="9f6d1c45048739e2" providerId="LiveId" clId="{CF0B93BA-4687-41A5-82C3-8E09A6D640A6}" dt="2023-12-27T18:28:10.157" v="8206" actId="47"/>
        <pc:sldMkLst>
          <pc:docMk/>
          <pc:sldMk cId="1325900069" sldId="588"/>
        </pc:sldMkLst>
        <pc:spChg chg="del">
          <ac:chgData name="James Harper" userId="9f6d1c45048739e2" providerId="LiveId" clId="{CF0B93BA-4687-41A5-82C3-8E09A6D640A6}" dt="2023-12-22T21:59:50.827" v="1770" actId="478"/>
          <ac:spMkLst>
            <pc:docMk/>
            <pc:sldMk cId="1325900069" sldId="588"/>
            <ac:spMk id="2" creationId="{E169217C-DD3B-2902-71F1-7C06D28CC98E}"/>
          </ac:spMkLst>
        </pc:spChg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3694309226" sldId="589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3990599878" sldId="590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3485253776" sldId="591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713408435" sldId="592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3259196143" sldId="593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261075033" sldId="594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3494750877" sldId="595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1136527224" sldId="596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1616607591" sldId="597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3783364589" sldId="598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483589651" sldId="599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3178145920" sldId="600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3246055721" sldId="601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2248153417" sldId="602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2235893602" sldId="603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2472866604" sldId="604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60987204" sldId="605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1671882824" sldId="606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2250748660" sldId="607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694417422" sldId="608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3587701893" sldId="609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2257194356" sldId="610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1886953362" sldId="611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332687943" sldId="613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812499550" sldId="614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2099926349" sldId="615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2210117667" sldId="616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826582872" sldId="617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1394722293" sldId="618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2860588766" sldId="619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4053480123" sldId="620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2787703685" sldId="621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3485325960" sldId="622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1223979033" sldId="623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866128738" sldId="624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3045915706" sldId="625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3303787516" sldId="626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2730211275" sldId="627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3491041476" sldId="628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2615455841" sldId="629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1083201874" sldId="630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3880517142" sldId="631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1229326481" sldId="632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3550927671" sldId="633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4119007551" sldId="634"/>
        </pc:sldMkLst>
      </pc:sldChg>
      <pc:sldChg chg="del">
        <pc:chgData name="James Harper" userId="9f6d1c45048739e2" providerId="LiveId" clId="{CF0B93BA-4687-41A5-82C3-8E09A6D640A6}" dt="2023-12-27T18:28:10.157" v="8206" actId="47"/>
        <pc:sldMkLst>
          <pc:docMk/>
          <pc:sldMk cId="2565786017" sldId="635"/>
        </pc:sldMkLst>
      </pc:sldChg>
      <pc:sldChg chg="del setBg">
        <pc:chgData name="James Harper" userId="9f6d1c45048739e2" providerId="LiveId" clId="{CF0B93BA-4687-41A5-82C3-8E09A6D640A6}" dt="2023-12-27T18:28:10.157" v="8206" actId="47"/>
        <pc:sldMkLst>
          <pc:docMk/>
          <pc:sldMk cId="3508899529" sldId="637"/>
        </pc:sldMkLst>
      </pc:sldChg>
      <pc:sldChg chg="addSp delSp modSp add del mod setBg delAnim modAnim">
        <pc:chgData name="James Harper" userId="9f6d1c45048739e2" providerId="LiveId" clId="{CF0B93BA-4687-41A5-82C3-8E09A6D640A6}" dt="2023-12-26T14:30:56.430" v="3243" actId="47"/>
        <pc:sldMkLst>
          <pc:docMk/>
          <pc:sldMk cId="1603296141" sldId="638"/>
        </pc:sldMkLst>
        <pc:spChg chg="add mod">
          <ac:chgData name="James Harper" userId="9f6d1c45048739e2" providerId="LiveId" clId="{CF0B93BA-4687-41A5-82C3-8E09A6D640A6}" dt="2023-12-22T20:17:26.263" v="668"/>
          <ac:spMkLst>
            <pc:docMk/>
            <pc:sldMk cId="1603296141" sldId="638"/>
            <ac:spMk id="2" creationId="{3B140A56-7E00-5C32-D798-C6C081F64CDF}"/>
          </ac:spMkLst>
        </pc:spChg>
        <pc:spChg chg="del">
          <ac:chgData name="James Harper" userId="9f6d1c45048739e2" providerId="LiveId" clId="{CF0B93BA-4687-41A5-82C3-8E09A6D640A6}" dt="2023-12-22T20:46:43.020" v="672" actId="478"/>
          <ac:spMkLst>
            <pc:docMk/>
            <pc:sldMk cId="1603296141" sldId="638"/>
            <ac:spMk id="3" creationId="{F2AC28BF-FC58-BA9F-8B06-03AB7B1A6541}"/>
          </ac:spMkLst>
        </pc:spChg>
        <pc:spChg chg="mod">
          <ac:chgData name="James Harper" userId="9f6d1c45048739e2" providerId="LiveId" clId="{CF0B93BA-4687-41A5-82C3-8E09A6D640A6}" dt="2023-12-22T20:13:40.359" v="661" actId="207"/>
          <ac:spMkLst>
            <pc:docMk/>
            <pc:sldMk cId="1603296141" sldId="638"/>
            <ac:spMk id="4" creationId="{0D4D3A42-244A-4483-33B0-9C7053BCC2BA}"/>
          </ac:spMkLst>
        </pc:spChg>
        <pc:spChg chg="mod">
          <ac:chgData name="James Harper" userId="9f6d1c45048739e2" providerId="LiveId" clId="{CF0B93BA-4687-41A5-82C3-8E09A6D640A6}" dt="2023-12-22T20:13:44.248" v="662" actId="207"/>
          <ac:spMkLst>
            <pc:docMk/>
            <pc:sldMk cId="1603296141" sldId="638"/>
            <ac:spMk id="5" creationId="{C2C9D0EA-C2AE-3C60-8BD5-4FAAA26D855A}"/>
          </ac:spMkLst>
        </pc:spChg>
        <pc:spChg chg="del">
          <ac:chgData name="James Harper" userId="9f6d1c45048739e2" providerId="LiveId" clId="{CF0B93BA-4687-41A5-82C3-8E09A6D640A6}" dt="2023-12-22T20:17:25.731" v="667" actId="478"/>
          <ac:spMkLst>
            <pc:docMk/>
            <pc:sldMk cId="1603296141" sldId="638"/>
            <ac:spMk id="6" creationId="{3E0D3CE3-8EFA-A2EC-2570-6D3B5CF45519}"/>
          </ac:spMkLst>
        </pc:spChg>
        <pc:spChg chg="add mod">
          <ac:chgData name="James Harper" userId="9f6d1c45048739e2" providerId="LiveId" clId="{CF0B93BA-4687-41A5-82C3-8E09A6D640A6}" dt="2023-12-22T21:22:17.950" v="1348" actId="1038"/>
          <ac:spMkLst>
            <pc:docMk/>
            <pc:sldMk cId="1603296141" sldId="638"/>
            <ac:spMk id="8" creationId="{AA4284C6-0F0E-57F0-2119-EE4E5886D448}"/>
          </ac:spMkLst>
        </pc:spChg>
        <pc:spChg chg="mod">
          <ac:chgData name="James Harper" userId="9f6d1c45048739e2" providerId="LiveId" clId="{CF0B93BA-4687-41A5-82C3-8E09A6D640A6}" dt="2023-12-22T21:33:26.501" v="1433" actId="6559"/>
          <ac:spMkLst>
            <pc:docMk/>
            <pc:sldMk cId="1603296141" sldId="638"/>
            <ac:spMk id="9" creationId="{D440743D-C638-4214-832B-9C75AD396984}"/>
          </ac:spMkLst>
        </pc:spChg>
        <pc:spChg chg="del">
          <ac:chgData name="James Harper" userId="9f6d1c45048739e2" providerId="LiveId" clId="{CF0B93BA-4687-41A5-82C3-8E09A6D640A6}" dt="2023-12-22T20:10:18.055" v="652" actId="478"/>
          <ac:spMkLst>
            <pc:docMk/>
            <pc:sldMk cId="1603296141" sldId="638"/>
            <ac:spMk id="23" creationId="{0FFFDE7F-BA9B-4869-96BA-556F295DA9B6}"/>
          </ac:spMkLst>
        </pc:spChg>
        <pc:spChg chg="del">
          <ac:chgData name="James Harper" userId="9f6d1c45048739e2" providerId="LiveId" clId="{CF0B93BA-4687-41A5-82C3-8E09A6D640A6}" dt="2023-12-22T20:10:20.045" v="653" actId="478"/>
          <ac:spMkLst>
            <pc:docMk/>
            <pc:sldMk cId="1603296141" sldId="638"/>
            <ac:spMk id="25" creationId="{30B13B3A-A50F-4E35-AD41-7361A1FBC92C}"/>
          </ac:spMkLst>
        </pc:spChg>
        <pc:spChg chg="del">
          <ac:chgData name="James Harper" userId="9f6d1c45048739e2" providerId="LiveId" clId="{CF0B93BA-4687-41A5-82C3-8E09A6D640A6}" dt="2023-12-22T20:10:10.219" v="649" actId="478"/>
          <ac:spMkLst>
            <pc:docMk/>
            <pc:sldMk cId="1603296141" sldId="638"/>
            <ac:spMk id="38" creationId="{868C244D-1A3D-40C4-B57A-30871E53698E}"/>
          </ac:spMkLst>
        </pc:spChg>
        <pc:spChg chg="del">
          <ac:chgData name="James Harper" userId="9f6d1c45048739e2" providerId="LiveId" clId="{CF0B93BA-4687-41A5-82C3-8E09A6D640A6}" dt="2023-12-22T20:10:15.704" v="651" actId="478"/>
          <ac:spMkLst>
            <pc:docMk/>
            <pc:sldMk cId="1603296141" sldId="638"/>
            <ac:spMk id="39" creationId="{692F9061-39C3-4982-B3FA-5678EC9873F5}"/>
          </ac:spMkLst>
        </pc:spChg>
        <pc:spChg chg="del">
          <ac:chgData name="James Harper" userId="9f6d1c45048739e2" providerId="LiveId" clId="{CF0B93BA-4687-41A5-82C3-8E09A6D640A6}" dt="2023-12-22T20:10:12.945" v="650" actId="478"/>
          <ac:spMkLst>
            <pc:docMk/>
            <pc:sldMk cId="1603296141" sldId="638"/>
            <ac:spMk id="40" creationId="{0196372E-6B19-448A-AAF9-E486D2323B79}"/>
          </ac:spMkLst>
        </pc:spChg>
        <pc:picChg chg="add del mod">
          <ac:chgData name="James Harper" userId="9f6d1c45048739e2" providerId="LiveId" clId="{CF0B93BA-4687-41A5-82C3-8E09A6D640A6}" dt="2023-12-23T22:48:35.323" v="3110" actId="478"/>
          <ac:picMkLst>
            <pc:docMk/>
            <pc:sldMk cId="1603296141" sldId="638"/>
            <ac:picMk id="7" creationId="{A398D180-35C8-4F3C-3071-52CAE609D938}"/>
          </ac:picMkLst>
        </pc:picChg>
        <pc:picChg chg="del mod">
          <ac:chgData name="James Harper" userId="9f6d1c45048739e2" providerId="LiveId" clId="{CF0B93BA-4687-41A5-82C3-8E09A6D640A6}" dt="2023-12-22T21:02:32.808" v="960" actId="478"/>
          <ac:picMkLst>
            <pc:docMk/>
            <pc:sldMk cId="1603296141" sldId="638"/>
            <ac:picMk id="11" creationId="{776B833A-13A1-6AEB-B4CF-381C56DBA945}"/>
          </ac:picMkLst>
        </pc:picChg>
      </pc:sldChg>
      <pc:sldChg chg="addSp delSp modSp add del mod setBg modAnim">
        <pc:chgData name="James Harper" userId="9f6d1c45048739e2" providerId="LiveId" clId="{CF0B93BA-4687-41A5-82C3-8E09A6D640A6}" dt="2023-12-26T14:31:19.074" v="3245" actId="47"/>
        <pc:sldMkLst>
          <pc:docMk/>
          <pc:sldMk cId="4038763551" sldId="639"/>
        </pc:sldMkLst>
        <pc:spChg chg="del">
          <ac:chgData name="James Harper" userId="9f6d1c45048739e2" providerId="LiveId" clId="{CF0B93BA-4687-41A5-82C3-8E09A6D640A6}" dt="2023-12-22T21:11:15.536" v="1048" actId="478"/>
          <ac:spMkLst>
            <pc:docMk/>
            <pc:sldMk cId="4038763551" sldId="639"/>
            <ac:spMk id="2" creationId="{78D8349F-79F8-DC97-333A-8F8A1A899A9C}"/>
          </ac:spMkLst>
        </pc:spChg>
        <pc:spChg chg="mod">
          <ac:chgData name="James Harper" userId="9f6d1c45048739e2" providerId="LiveId" clId="{CF0B93BA-4687-41A5-82C3-8E09A6D640A6}" dt="2023-12-22T21:24:50.943" v="1396" actId="207"/>
          <ac:spMkLst>
            <pc:docMk/>
            <pc:sldMk cId="4038763551" sldId="639"/>
            <ac:spMk id="4" creationId="{0D4D3A42-244A-4483-33B0-9C7053BCC2BA}"/>
          </ac:spMkLst>
        </pc:spChg>
        <pc:spChg chg="mod">
          <ac:chgData name="James Harper" userId="9f6d1c45048739e2" providerId="LiveId" clId="{CF0B93BA-4687-41A5-82C3-8E09A6D640A6}" dt="2023-12-22T21:24:59.985" v="1397" actId="207"/>
          <ac:spMkLst>
            <pc:docMk/>
            <pc:sldMk cId="4038763551" sldId="639"/>
            <ac:spMk id="5" creationId="{C2C9D0EA-C2AE-3C60-8BD5-4FAAA26D855A}"/>
          </ac:spMkLst>
        </pc:spChg>
        <pc:spChg chg="del">
          <ac:chgData name="James Harper" userId="9f6d1c45048739e2" providerId="LiveId" clId="{CF0B93BA-4687-41A5-82C3-8E09A6D640A6}" dt="2023-12-22T21:12:41.319" v="1106" actId="478"/>
          <ac:spMkLst>
            <pc:docMk/>
            <pc:sldMk cId="4038763551" sldId="639"/>
            <ac:spMk id="7" creationId="{6989A33B-69C5-02EC-F1B8-7854DF295DA8}"/>
          </ac:spMkLst>
        </pc:spChg>
        <pc:spChg chg="mod">
          <ac:chgData name="James Harper" userId="9f6d1c45048739e2" providerId="LiveId" clId="{CF0B93BA-4687-41A5-82C3-8E09A6D640A6}" dt="2023-12-22T21:24:22.071" v="1395" actId="14100"/>
          <ac:spMkLst>
            <pc:docMk/>
            <pc:sldMk cId="4038763551" sldId="639"/>
            <ac:spMk id="9" creationId="{D440743D-C638-4214-832B-9C75AD396984}"/>
          </ac:spMkLst>
        </pc:spChg>
        <pc:spChg chg="add del mod">
          <ac:chgData name="James Harper" userId="9f6d1c45048739e2" providerId="LiveId" clId="{CF0B93BA-4687-41A5-82C3-8E09A6D640A6}" dt="2023-12-22T21:12:38.172" v="1105"/>
          <ac:spMkLst>
            <pc:docMk/>
            <pc:sldMk cId="4038763551" sldId="639"/>
            <ac:spMk id="10" creationId="{297040F3-9E4E-FCCC-F728-5572AF8F9BCF}"/>
          </ac:spMkLst>
        </pc:spChg>
        <pc:spChg chg="add mod">
          <ac:chgData name="James Harper" userId="9f6d1c45048739e2" providerId="LiveId" clId="{CF0B93BA-4687-41A5-82C3-8E09A6D640A6}" dt="2023-12-22T21:12:41.980" v="1107"/>
          <ac:spMkLst>
            <pc:docMk/>
            <pc:sldMk cId="4038763551" sldId="639"/>
            <ac:spMk id="11" creationId="{24546EE9-D8CA-8E35-A322-C6677F88666C}"/>
          </ac:spMkLst>
        </pc:spChg>
        <pc:spChg chg="add mod">
          <ac:chgData name="James Harper" userId="9f6d1c45048739e2" providerId="LiveId" clId="{CF0B93BA-4687-41A5-82C3-8E09A6D640A6}" dt="2023-12-22T21:21:41.534" v="1328" actId="14100"/>
          <ac:spMkLst>
            <pc:docMk/>
            <pc:sldMk cId="4038763551" sldId="639"/>
            <ac:spMk id="13" creationId="{94EA4F90-7050-319A-E38E-B3731C41476B}"/>
          </ac:spMkLst>
        </pc:spChg>
        <pc:spChg chg="mod">
          <ac:chgData name="James Harper" userId="9f6d1c45048739e2" providerId="LiveId" clId="{CF0B93BA-4687-41A5-82C3-8E09A6D640A6}" dt="2023-12-22T21:18:27.177" v="1244" actId="1037"/>
          <ac:spMkLst>
            <pc:docMk/>
            <pc:sldMk cId="4038763551" sldId="639"/>
            <ac:spMk id="23" creationId="{0FFFDE7F-BA9B-4869-96BA-556F295DA9B6}"/>
          </ac:spMkLst>
        </pc:spChg>
        <pc:spChg chg="mod">
          <ac:chgData name="James Harper" userId="9f6d1c45048739e2" providerId="LiveId" clId="{CF0B93BA-4687-41A5-82C3-8E09A6D640A6}" dt="2023-12-22T21:18:37" v="1248" actId="1038"/>
          <ac:spMkLst>
            <pc:docMk/>
            <pc:sldMk cId="4038763551" sldId="639"/>
            <ac:spMk id="25" creationId="{30B13B3A-A50F-4E35-AD41-7361A1FBC92C}"/>
          </ac:spMkLst>
        </pc:spChg>
        <pc:spChg chg="mod">
          <ac:chgData name="James Harper" userId="9f6d1c45048739e2" providerId="LiveId" clId="{CF0B93BA-4687-41A5-82C3-8E09A6D640A6}" dt="2023-12-22T21:18:45.761" v="1275" actId="1035"/>
          <ac:spMkLst>
            <pc:docMk/>
            <pc:sldMk cId="4038763551" sldId="639"/>
            <ac:spMk id="26" creationId="{04729401-7D93-4268-879C-559134245DFD}"/>
          </ac:spMkLst>
        </pc:spChg>
        <pc:spChg chg="mod">
          <ac:chgData name="James Harper" userId="9f6d1c45048739e2" providerId="LiveId" clId="{CF0B93BA-4687-41A5-82C3-8E09A6D640A6}" dt="2023-12-22T21:16:08.638" v="1214" actId="1076"/>
          <ac:spMkLst>
            <pc:docMk/>
            <pc:sldMk cId="4038763551" sldId="639"/>
            <ac:spMk id="38" creationId="{868C244D-1A3D-40C4-B57A-30871E53698E}"/>
          </ac:spMkLst>
        </pc:spChg>
        <pc:spChg chg="mod">
          <ac:chgData name="James Harper" userId="9f6d1c45048739e2" providerId="LiveId" clId="{CF0B93BA-4687-41A5-82C3-8E09A6D640A6}" dt="2023-12-22T21:16:15.603" v="1221" actId="1036"/>
          <ac:spMkLst>
            <pc:docMk/>
            <pc:sldMk cId="4038763551" sldId="639"/>
            <ac:spMk id="39" creationId="{692F9061-39C3-4982-B3FA-5678EC9873F5}"/>
          </ac:spMkLst>
        </pc:spChg>
        <pc:spChg chg="mod">
          <ac:chgData name="James Harper" userId="9f6d1c45048739e2" providerId="LiveId" clId="{CF0B93BA-4687-41A5-82C3-8E09A6D640A6}" dt="2023-12-22T21:14:59.413" v="1203" actId="688"/>
          <ac:spMkLst>
            <pc:docMk/>
            <pc:sldMk cId="4038763551" sldId="639"/>
            <ac:spMk id="40" creationId="{0196372E-6B19-448A-AAF9-E486D2323B79}"/>
          </ac:spMkLst>
        </pc:spChg>
        <pc:spChg chg="mod">
          <ac:chgData name="James Harper" userId="9f6d1c45048739e2" providerId="LiveId" clId="{CF0B93BA-4687-41A5-82C3-8E09A6D640A6}" dt="2023-12-22T21:17:01.726" v="1231" actId="207"/>
          <ac:spMkLst>
            <pc:docMk/>
            <pc:sldMk cId="4038763551" sldId="639"/>
            <ac:spMk id="42" creationId="{A2EFDC14-F19A-4CD8-837B-EBCEF3564202}"/>
          </ac:spMkLst>
        </pc:spChg>
        <pc:picChg chg="del mod">
          <ac:chgData name="James Harper" userId="9f6d1c45048739e2" providerId="LiveId" clId="{CF0B93BA-4687-41A5-82C3-8E09A6D640A6}" dt="2023-12-22T21:11:30.369" v="1074" actId="478"/>
          <ac:picMkLst>
            <pc:docMk/>
            <pc:sldMk cId="4038763551" sldId="639"/>
            <ac:picMk id="3" creationId="{95A5FE62-8C77-5013-A26D-49B559362BEF}"/>
          </ac:picMkLst>
        </pc:picChg>
        <pc:picChg chg="add del mod">
          <ac:chgData name="James Harper" userId="9f6d1c45048739e2" providerId="LiveId" clId="{CF0B93BA-4687-41A5-82C3-8E09A6D640A6}" dt="2023-12-23T22:48:42.653" v="3111" actId="478"/>
          <ac:picMkLst>
            <pc:docMk/>
            <pc:sldMk cId="4038763551" sldId="639"/>
            <ac:picMk id="8" creationId="{12EB41DE-C492-4CEA-E6A3-B43848063B49}"/>
          </ac:picMkLst>
        </pc:picChg>
      </pc:sldChg>
      <pc:sldChg chg="addSp delSp modSp add mod setBg delAnim modAnim">
        <pc:chgData name="James Harper" userId="9f6d1c45048739e2" providerId="LiveId" clId="{CF0B93BA-4687-41A5-82C3-8E09A6D640A6}" dt="2023-12-27T20:40:21.345" v="8512"/>
        <pc:sldMkLst>
          <pc:docMk/>
          <pc:sldMk cId="845194343" sldId="640"/>
        </pc:sldMkLst>
        <pc:spChg chg="add mod">
          <ac:chgData name="James Harper" userId="9f6d1c45048739e2" providerId="LiveId" clId="{CF0B93BA-4687-41A5-82C3-8E09A6D640A6}" dt="2023-12-27T20:40:21.345" v="8512"/>
          <ac:spMkLst>
            <pc:docMk/>
            <pc:sldMk cId="845194343" sldId="640"/>
            <ac:spMk id="2" creationId="{6EBD8D59-7F86-EF3F-DD34-5F6D7228B231}"/>
          </ac:spMkLst>
        </pc:spChg>
        <pc:spChg chg="add mod">
          <ac:chgData name="James Harper" userId="9f6d1c45048739e2" providerId="LiveId" clId="{CF0B93BA-4687-41A5-82C3-8E09A6D640A6}" dt="2023-12-24T21:15:21.140" v="3138" actId="1036"/>
          <ac:spMkLst>
            <pc:docMk/>
            <pc:sldMk cId="845194343" sldId="640"/>
            <ac:spMk id="3" creationId="{8C27800A-170E-BDE0-A0C9-D2FB6B281548}"/>
          </ac:spMkLst>
        </pc:spChg>
        <pc:spChg chg="del">
          <ac:chgData name="James Harper" userId="9f6d1c45048739e2" providerId="LiveId" clId="{CF0B93BA-4687-41A5-82C3-8E09A6D640A6}" dt="2023-12-23T22:46:20.372" v="3049" actId="478"/>
          <ac:spMkLst>
            <pc:docMk/>
            <pc:sldMk cId="845194343" sldId="640"/>
            <ac:spMk id="4" creationId="{0D4D3A42-244A-4483-33B0-9C7053BCC2BA}"/>
          </ac:spMkLst>
        </pc:spChg>
        <pc:spChg chg="mod">
          <ac:chgData name="James Harper" userId="9f6d1c45048739e2" providerId="LiveId" clId="{CF0B93BA-4687-41A5-82C3-8E09A6D640A6}" dt="2023-12-26T17:38:38.014" v="4906"/>
          <ac:spMkLst>
            <pc:docMk/>
            <pc:sldMk cId="845194343" sldId="640"/>
            <ac:spMk id="4" creationId="{EDE1F7DB-4254-4D60-75C5-68BC073E4416}"/>
          </ac:spMkLst>
        </pc:spChg>
        <pc:spChg chg="mod">
          <ac:chgData name="James Harper" userId="9f6d1c45048739e2" providerId="LiveId" clId="{CF0B93BA-4687-41A5-82C3-8E09A6D640A6}" dt="2023-12-26T17:38:38.014" v="4906"/>
          <ac:spMkLst>
            <pc:docMk/>
            <pc:sldMk cId="845194343" sldId="640"/>
            <ac:spMk id="5" creationId="{A43B7E24-146D-63C2-37C8-297C3195F488}"/>
          </ac:spMkLst>
        </pc:spChg>
        <pc:spChg chg="del">
          <ac:chgData name="James Harper" userId="9f6d1c45048739e2" providerId="LiveId" clId="{CF0B93BA-4687-41A5-82C3-8E09A6D640A6}" dt="2023-12-23T22:46:20.372" v="3049" actId="478"/>
          <ac:spMkLst>
            <pc:docMk/>
            <pc:sldMk cId="845194343" sldId="640"/>
            <ac:spMk id="5" creationId="{C2C9D0EA-C2AE-3C60-8BD5-4FAAA26D855A}"/>
          </ac:spMkLst>
        </pc:spChg>
        <pc:spChg chg="mod">
          <ac:chgData name="James Harper" userId="9f6d1c45048739e2" providerId="LiveId" clId="{CF0B93BA-4687-41A5-82C3-8E09A6D640A6}" dt="2023-12-23T22:45:57.971" v="3048" actId="1038"/>
          <ac:spMkLst>
            <pc:docMk/>
            <pc:sldMk cId="845194343" sldId="640"/>
            <ac:spMk id="6" creationId="{15C1F1B8-E586-F2C7-AE7A-859746038A04}"/>
          </ac:spMkLst>
        </pc:spChg>
        <pc:spChg chg="mod">
          <ac:chgData name="James Harper" userId="9f6d1c45048739e2" providerId="LiveId" clId="{CF0B93BA-4687-41A5-82C3-8E09A6D640A6}" dt="2023-12-26T17:38:38.014" v="4906"/>
          <ac:spMkLst>
            <pc:docMk/>
            <pc:sldMk cId="845194343" sldId="640"/>
            <ac:spMk id="7" creationId="{BA5C0591-C283-B0AF-DB2C-5C4D37AE67DD}"/>
          </ac:spMkLst>
        </pc:spChg>
        <pc:spChg chg="mod">
          <ac:chgData name="James Harper" userId="9f6d1c45048739e2" providerId="LiveId" clId="{CF0B93BA-4687-41A5-82C3-8E09A6D640A6}" dt="2023-12-26T17:38:38.014" v="4906"/>
          <ac:spMkLst>
            <pc:docMk/>
            <pc:sldMk cId="845194343" sldId="640"/>
            <ac:spMk id="8" creationId="{BE0413D2-3391-74B2-2094-ACE1C9A7F968}"/>
          </ac:spMkLst>
        </pc:spChg>
        <pc:spChg chg="mod">
          <ac:chgData name="James Harper" userId="9f6d1c45048739e2" providerId="LiveId" clId="{CF0B93BA-4687-41A5-82C3-8E09A6D640A6}" dt="2023-12-26T17:38:38.014" v="4906"/>
          <ac:spMkLst>
            <pc:docMk/>
            <pc:sldMk cId="845194343" sldId="640"/>
            <ac:spMk id="9" creationId="{67F054B5-F0DE-DEF0-B38E-1391FF570FAD}"/>
          </ac:spMkLst>
        </pc:spChg>
        <pc:spChg chg="mod">
          <ac:chgData name="James Harper" userId="9f6d1c45048739e2" providerId="LiveId" clId="{CF0B93BA-4687-41A5-82C3-8E09A6D640A6}" dt="2023-12-23T22:47:37.281" v="3089" actId="1035"/>
          <ac:spMkLst>
            <pc:docMk/>
            <pc:sldMk cId="845194343" sldId="640"/>
            <ac:spMk id="10" creationId="{D0D2DB24-F9AB-7282-4877-7AE2429B0602}"/>
          </ac:spMkLst>
        </pc:spChg>
        <pc:spChg chg="mod">
          <ac:chgData name="James Harper" userId="9f6d1c45048739e2" providerId="LiveId" clId="{CF0B93BA-4687-41A5-82C3-8E09A6D640A6}" dt="2023-12-26T17:38:38.014" v="4906"/>
          <ac:spMkLst>
            <pc:docMk/>
            <pc:sldMk cId="845194343" sldId="640"/>
            <ac:spMk id="11" creationId="{50593BFD-0F5B-EBF2-E681-E332588C5ADC}"/>
          </ac:spMkLst>
        </pc:spChg>
        <pc:spChg chg="add mod">
          <ac:chgData name="James Harper" userId="9f6d1c45048739e2" providerId="LiveId" clId="{CF0B93BA-4687-41A5-82C3-8E09A6D640A6}" dt="2023-12-26T14:53:39.165" v="3717" actId="1037"/>
          <ac:spMkLst>
            <pc:docMk/>
            <pc:sldMk cId="845194343" sldId="640"/>
            <ac:spMk id="13" creationId="{D30ECC24-4BE3-C3CC-BC25-FCED2965DC7C}"/>
          </ac:spMkLst>
        </pc:spChg>
        <pc:spChg chg="add mod">
          <ac:chgData name="James Harper" userId="9f6d1c45048739e2" providerId="LiveId" clId="{CF0B93BA-4687-41A5-82C3-8E09A6D640A6}" dt="2023-12-26T14:53:39.165" v="3717" actId="1037"/>
          <ac:spMkLst>
            <pc:docMk/>
            <pc:sldMk cId="845194343" sldId="640"/>
            <ac:spMk id="14" creationId="{F4685B5E-0F54-B268-375F-F8CAAC6FF7AD}"/>
          </ac:spMkLst>
        </pc:spChg>
        <pc:spChg chg="add mod">
          <ac:chgData name="James Harper" userId="9f6d1c45048739e2" providerId="LiveId" clId="{CF0B93BA-4687-41A5-82C3-8E09A6D640A6}" dt="2023-12-26T14:53:39.165" v="3717" actId="1037"/>
          <ac:spMkLst>
            <pc:docMk/>
            <pc:sldMk cId="845194343" sldId="640"/>
            <ac:spMk id="15" creationId="{CFCE1FAC-1C4C-1B36-88C5-4F05DBD9E2D7}"/>
          </ac:spMkLst>
        </pc:spChg>
        <pc:spChg chg="add mod">
          <ac:chgData name="James Harper" userId="9f6d1c45048739e2" providerId="LiveId" clId="{CF0B93BA-4687-41A5-82C3-8E09A6D640A6}" dt="2023-12-26T17:38:59.434" v="4909" actId="207"/>
          <ac:spMkLst>
            <pc:docMk/>
            <pc:sldMk cId="845194343" sldId="640"/>
            <ac:spMk id="16" creationId="{44AD624C-A266-1D90-CE04-7E4B0573BFE1}"/>
          </ac:spMkLst>
        </pc:spChg>
        <pc:spChg chg="add mod">
          <ac:chgData name="James Harper" userId="9f6d1c45048739e2" providerId="LiveId" clId="{CF0B93BA-4687-41A5-82C3-8E09A6D640A6}" dt="2023-12-26T17:39:22.625" v="4911" actId="207"/>
          <ac:spMkLst>
            <pc:docMk/>
            <pc:sldMk cId="845194343" sldId="640"/>
            <ac:spMk id="17" creationId="{F4855E55-9FFC-95A0-F2D3-5939858CA7AC}"/>
          </ac:spMkLst>
        </pc:spChg>
        <pc:spChg chg="add mod">
          <ac:chgData name="James Harper" userId="9f6d1c45048739e2" providerId="LiveId" clId="{CF0B93BA-4687-41A5-82C3-8E09A6D640A6}" dt="2023-12-26T17:39:12.585" v="4910" actId="207"/>
          <ac:spMkLst>
            <pc:docMk/>
            <pc:sldMk cId="845194343" sldId="640"/>
            <ac:spMk id="18" creationId="{D4010200-F540-6926-7273-C54DCB634CAB}"/>
          </ac:spMkLst>
        </pc:spChg>
        <pc:spChg chg="add mod">
          <ac:chgData name="James Harper" userId="9f6d1c45048739e2" providerId="LiveId" clId="{CF0B93BA-4687-41A5-82C3-8E09A6D640A6}" dt="2023-12-26T17:38:50.131" v="4908" actId="207"/>
          <ac:spMkLst>
            <pc:docMk/>
            <pc:sldMk cId="845194343" sldId="640"/>
            <ac:spMk id="19" creationId="{D910377B-B86D-314F-0D66-CA4A66893FB0}"/>
          </ac:spMkLst>
        </pc:spChg>
        <pc:spChg chg="add mod">
          <ac:chgData name="James Harper" userId="9f6d1c45048739e2" providerId="LiveId" clId="{CF0B93BA-4687-41A5-82C3-8E09A6D640A6}" dt="2023-12-23T22:46:28.190" v="3051" actId="207"/>
          <ac:spMkLst>
            <pc:docMk/>
            <pc:sldMk cId="845194343" sldId="640"/>
            <ac:spMk id="20" creationId="{99605D4D-F63C-73D7-1C09-871000F3DD63}"/>
          </ac:spMkLst>
        </pc:spChg>
        <pc:spChg chg="add mod">
          <ac:chgData name="James Harper" userId="9f6d1c45048739e2" providerId="LiveId" clId="{CF0B93BA-4687-41A5-82C3-8E09A6D640A6}" dt="2023-12-23T22:46:32.585" v="3052" actId="207"/>
          <ac:spMkLst>
            <pc:docMk/>
            <pc:sldMk cId="845194343" sldId="640"/>
            <ac:spMk id="21" creationId="{A4F955AD-5557-66E9-43E7-EEC6D70DA4CF}"/>
          </ac:spMkLst>
        </pc:spChg>
        <pc:spChg chg="mod">
          <ac:chgData name="James Harper" userId="9f6d1c45048739e2" providerId="LiveId" clId="{CF0B93BA-4687-41A5-82C3-8E09A6D640A6}" dt="2023-12-26T17:38:38.014" v="4906"/>
          <ac:spMkLst>
            <pc:docMk/>
            <pc:sldMk cId="845194343" sldId="640"/>
            <ac:spMk id="22" creationId="{FB782A4B-58DB-0F94-1381-926CB96969D0}"/>
          </ac:spMkLst>
        </pc:spChg>
        <pc:spChg chg="del">
          <ac:chgData name="James Harper" userId="9f6d1c45048739e2" providerId="LiveId" clId="{CF0B93BA-4687-41A5-82C3-8E09A6D640A6}" dt="2023-12-22T20:58:20.058" v="873" actId="478"/>
          <ac:spMkLst>
            <pc:docMk/>
            <pc:sldMk cId="845194343" sldId="640"/>
            <ac:spMk id="23" creationId="{0FFFDE7F-BA9B-4869-96BA-556F295DA9B6}"/>
          </ac:spMkLst>
        </pc:spChg>
        <pc:spChg chg="mod">
          <ac:chgData name="James Harper" userId="9f6d1c45048739e2" providerId="LiveId" clId="{CF0B93BA-4687-41A5-82C3-8E09A6D640A6}" dt="2023-12-26T17:38:38.014" v="4906"/>
          <ac:spMkLst>
            <pc:docMk/>
            <pc:sldMk cId="845194343" sldId="640"/>
            <ac:spMk id="23" creationId="{37F5AC36-249D-5156-DBC0-1C04F9AE9694}"/>
          </ac:spMkLst>
        </pc:spChg>
        <pc:spChg chg="mod">
          <ac:chgData name="James Harper" userId="9f6d1c45048739e2" providerId="LiveId" clId="{CF0B93BA-4687-41A5-82C3-8E09A6D640A6}" dt="2023-12-26T17:38:38.014" v="4906"/>
          <ac:spMkLst>
            <pc:docMk/>
            <pc:sldMk cId="845194343" sldId="640"/>
            <ac:spMk id="24" creationId="{76F19DE9-2BD9-606E-69D8-E99A9EEF831B}"/>
          </ac:spMkLst>
        </pc:spChg>
        <pc:spChg chg="del">
          <ac:chgData name="James Harper" userId="9f6d1c45048739e2" providerId="LiveId" clId="{CF0B93BA-4687-41A5-82C3-8E09A6D640A6}" dt="2023-12-22T20:58:22.066" v="874" actId="478"/>
          <ac:spMkLst>
            <pc:docMk/>
            <pc:sldMk cId="845194343" sldId="640"/>
            <ac:spMk id="25" creationId="{30B13B3A-A50F-4E35-AD41-7361A1FBC92C}"/>
          </ac:spMkLst>
        </pc:spChg>
        <pc:spChg chg="mod">
          <ac:chgData name="James Harper" userId="9f6d1c45048739e2" providerId="LiveId" clId="{CF0B93BA-4687-41A5-82C3-8E09A6D640A6}" dt="2023-12-26T17:38:38.014" v="4906"/>
          <ac:spMkLst>
            <pc:docMk/>
            <pc:sldMk cId="845194343" sldId="640"/>
            <ac:spMk id="25" creationId="{8E358BC2-AEB9-6E0C-4A0A-2966B143986A}"/>
          </ac:spMkLst>
        </pc:spChg>
        <pc:spChg chg="del">
          <ac:chgData name="James Harper" userId="9f6d1c45048739e2" providerId="LiveId" clId="{CF0B93BA-4687-41A5-82C3-8E09A6D640A6}" dt="2023-12-23T22:46:20.372" v="3049" actId="478"/>
          <ac:spMkLst>
            <pc:docMk/>
            <pc:sldMk cId="845194343" sldId="640"/>
            <ac:spMk id="26" creationId="{04729401-7D93-4268-879C-559134245DFD}"/>
          </ac:spMkLst>
        </pc:spChg>
        <pc:spChg chg="mod">
          <ac:chgData name="James Harper" userId="9f6d1c45048739e2" providerId="LiveId" clId="{CF0B93BA-4687-41A5-82C3-8E09A6D640A6}" dt="2023-12-26T17:38:38.014" v="4906"/>
          <ac:spMkLst>
            <pc:docMk/>
            <pc:sldMk cId="845194343" sldId="640"/>
            <ac:spMk id="26" creationId="{349B51F5-4176-5B1A-6070-6D4E8486CD0B}"/>
          </ac:spMkLst>
        </pc:spChg>
        <pc:spChg chg="mod">
          <ac:chgData name="James Harper" userId="9f6d1c45048739e2" providerId="LiveId" clId="{CF0B93BA-4687-41A5-82C3-8E09A6D640A6}" dt="2023-12-26T17:38:38.014" v="4906"/>
          <ac:spMkLst>
            <pc:docMk/>
            <pc:sldMk cId="845194343" sldId="640"/>
            <ac:spMk id="27" creationId="{24030985-2400-C679-70CC-C9FB255844A1}"/>
          </ac:spMkLst>
        </pc:spChg>
        <pc:spChg chg="mod">
          <ac:chgData name="James Harper" userId="9f6d1c45048739e2" providerId="LiveId" clId="{CF0B93BA-4687-41A5-82C3-8E09A6D640A6}" dt="2023-12-26T17:38:38.014" v="4906"/>
          <ac:spMkLst>
            <pc:docMk/>
            <pc:sldMk cId="845194343" sldId="640"/>
            <ac:spMk id="28" creationId="{46A419FD-DF74-7FF9-5399-F6480E4B23B8}"/>
          </ac:spMkLst>
        </pc:spChg>
        <pc:spChg chg="mod">
          <ac:chgData name="James Harper" userId="9f6d1c45048739e2" providerId="LiveId" clId="{CF0B93BA-4687-41A5-82C3-8E09A6D640A6}" dt="2023-12-26T17:38:38.014" v="4906"/>
          <ac:spMkLst>
            <pc:docMk/>
            <pc:sldMk cId="845194343" sldId="640"/>
            <ac:spMk id="29" creationId="{36B04436-8B76-97A3-A447-5827CFFACD22}"/>
          </ac:spMkLst>
        </pc:spChg>
        <pc:spChg chg="mod">
          <ac:chgData name="James Harper" userId="9f6d1c45048739e2" providerId="LiveId" clId="{CF0B93BA-4687-41A5-82C3-8E09A6D640A6}" dt="2023-12-26T17:38:38.014" v="4906"/>
          <ac:spMkLst>
            <pc:docMk/>
            <pc:sldMk cId="845194343" sldId="640"/>
            <ac:spMk id="30" creationId="{BD911761-58E8-F0DC-6FED-CCF401B78002}"/>
          </ac:spMkLst>
        </pc:spChg>
        <pc:spChg chg="mod">
          <ac:chgData name="James Harper" userId="9f6d1c45048739e2" providerId="LiveId" clId="{CF0B93BA-4687-41A5-82C3-8E09A6D640A6}" dt="2023-12-26T17:38:38.014" v="4906"/>
          <ac:spMkLst>
            <pc:docMk/>
            <pc:sldMk cId="845194343" sldId="640"/>
            <ac:spMk id="31" creationId="{FF99CAEF-A828-EBDD-9BBF-16F993F8282D}"/>
          </ac:spMkLst>
        </pc:spChg>
        <pc:spChg chg="mod">
          <ac:chgData name="James Harper" userId="9f6d1c45048739e2" providerId="LiveId" clId="{CF0B93BA-4687-41A5-82C3-8E09A6D640A6}" dt="2023-12-26T17:38:38.014" v="4906"/>
          <ac:spMkLst>
            <pc:docMk/>
            <pc:sldMk cId="845194343" sldId="640"/>
            <ac:spMk id="32" creationId="{F91DBE3E-AB1A-A63A-17F0-B280EDDD0CBF}"/>
          </ac:spMkLst>
        </pc:spChg>
        <pc:spChg chg="mod">
          <ac:chgData name="James Harper" userId="9f6d1c45048739e2" providerId="LiveId" clId="{CF0B93BA-4687-41A5-82C3-8E09A6D640A6}" dt="2023-12-26T17:38:38.014" v="4906"/>
          <ac:spMkLst>
            <pc:docMk/>
            <pc:sldMk cId="845194343" sldId="640"/>
            <ac:spMk id="33" creationId="{2B9FE556-67FA-C714-F02E-AD353C9C6C11}"/>
          </ac:spMkLst>
        </pc:spChg>
        <pc:spChg chg="mod">
          <ac:chgData name="James Harper" userId="9f6d1c45048739e2" providerId="LiveId" clId="{CF0B93BA-4687-41A5-82C3-8E09A6D640A6}" dt="2023-12-26T17:38:38.014" v="4906"/>
          <ac:spMkLst>
            <pc:docMk/>
            <pc:sldMk cId="845194343" sldId="640"/>
            <ac:spMk id="34" creationId="{0E50DABA-EC90-2F88-9254-E8DFFBF774DA}"/>
          </ac:spMkLst>
        </pc:spChg>
        <pc:spChg chg="mod">
          <ac:chgData name="James Harper" userId="9f6d1c45048739e2" providerId="LiveId" clId="{CF0B93BA-4687-41A5-82C3-8E09A6D640A6}" dt="2023-12-26T17:38:38.014" v="4906"/>
          <ac:spMkLst>
            <pc:docMk/>
            <pc:sldMk cId="845194343" sldId="640"/>
            <ac:spMk id="35" creationId="{1A49B184-A5DC-639E-0AB5-9565BDFEE86F}"/>
          </ac:spMkLst>
        </pc:spChg>
        <pc:spChg chg="mod">
          <ac:chgData name="James Harper" userId="9f6d1c45048739e2" providerId="LiveId" clId="{CF0B93BA-4687-41A5-82C3-8E09A6D640A6}" dt="2023-12-26T17:38:38.014" v="4906"/>
          <ac:spMkLst>
            <pc:docMk/>
            <pc:sldMk cId="845194343" sldId="640"/>
            <ac:spMk id="36" creationId="{99A4581F-80B6-AB59-4CF3-307A081AA1F4}"/>
          </ac:spMkLst>
        </pc:spChg>
        <pc:spChg chg="del">
          <ac:chgData name="James Harper" userId="9f6d1c45048739e2" providerId="LiveId" clId="{CF0B93BA-4687-41A5-82C3-8E09A6D640A6}" dt="2023-12-22T20:58:13.320" v="870" actId="478"/>
          <ac:spMkLst>
            <pc:docMk/>
            <pc:sldMk cId="845194343" sldId="640"/>
            <ac:spMk id="38" creationId="{868C244D-1A3D-40C4-B57A-30871E53698E}"/>
          </ac:spMkLst>
        </pc:spChg>
        <pc:spChg chg="del">
          <ac:chgData name="James Harper" userId="9f6d1c45048739e2" providerId="LiveId" clId="{CF0B93BA-4687-41A5-82C3-8E09A6D640A6}" dt="2023-12-22T20:58:17.661" v="872" actId="478"/>
          <ac:spMkLst>
            <pc:docMk/>
            <pc:sldMk cId="845194343" sldId="640"/>
            <ac:spMk id="39" creationId="{692F9061-39C3-4982-B3FA-5678EC9873F5}"/>
          </ac:spMkLst>
        </pc:spChg>
        <pc:spChg chg="del">
          <ac:chgData name="James Harper" userId="9f6d1c45048739e2" providerId="LiveId" clId="{CF0B93BA-4687-41A5-82C3-8E09A6D640A6}" dt="2023-12-22T20:58:15.655" v="871" actId="478"/>
          <ac:spMkLst>
            <pc:docMk/>
            <pc:sldMk cId="845194343" sldId="640"/>
            <ac:spMk id="40" creationId="{0196372E-6B19-448A-AAF9-E486D2323B79}"/>
          </ac:spMkLst>
        </pc:spChg>
        <pc:spChg chg="del">
          <ac:chgData name="James Harper" userId="9f6d1c45048739e2" providerId="LiveId" clId="{CF0B93BA-4687-41A5-82C3-8E09A6D640A6}" dt="2023-12-23T22:46:20.372" v="3049" actId="478"/>
          <ac:spMkLst>
            <pc:docMk/>
            <pc:sldMk cId="845194343" sldId="640"/>
            <ac:spMk id="42" creationId="{A2EFDC14-F19A-4CD8-837B-EBCEF3564202}"/>
          </ac:spMkLst>
        </pc:spChg>
        <pc:grpChg chg="add del mod">
          <ac:chgData name="James Harper" userId="9f6d1c45048739e2" providerId="LiveId" clId="{CF0B93BA-4687-41A5-82C3-8E09A6D640A6}" dt="2023-12-26T17:39:27.612" v="4913" actId="21"/>
          <ac:grpSpMkLst>
            <pc:docMk/>
            <pc:sldMk cId="845194343" sldId="640"/>
            <ac:grpSpMk id="2" creationId="{A6FB0DB0-FE4F-0F7E-8889-2A4EEE7AC70E}"/>
          </ac:grpSpMkLst>
        </pc:grpChg>
        <pc:picChg chg="add del mod">
          <ac:chgData name="James Harper" userId="9f6d1c45048739e2" providerId="LiveId" clId="{CF0B93BA-4687-41A5-82C3-8E09A6D640A6}" dt="2023-12-23T21:30:41.384" v="2912" actId="478"/>
          <ac:picMkLst>
            <pc:docMk/>
            <pc:sldMk cId="845194343" sldId="640"/>
            <ac:picMk id="2" creationId="{0183ECC4-08E5-9791-3809-C0A2F5AADA5B}"/>
          </ac:picMkLst>
        </pc:picChg>
        <pc:picChg chg="add del mod">
          <ac:chgData name="James Harper" userId="9f6d1c45048739e2" providerId="LiveId" clId="{CF0B93BA-4687-41A5-82C3-8E09A6D640A6}" dt="2023-12-23T22:36:49.298" v="2924" actId="478"/>
          <ac:picMkLst>
            <pc:docMk/>
            <pc:sldMk cId="845194343" sldId="640"/>
            <ac:picMk id="7" creationId="{D0F6C6FE-F5BD-2E6A-A5F1-A72EB1E42134}"/>
          </ac:picMkLst>
        </pc:picChg>
        <pc:picChg chg="del">
          <ac:chgData name="James Harper" userId="9f6d1c45048739e2" providerId="LiveId" clId="{CF0B93BA-4687-41A5-82C3-8E09A6D640A6}" dt="2023-12-22T21:03:30.901" v="1013" actId="478"/>
          <ac:picMkLst>
            <pc:docMk/>
            <pc:sldMk cId="845194343" sldId="640"/>
            <ac:picMk id="8" creationId="{DAFAD7BC-52B6-5228-1807-94D6B8C19124}"/>
          </ac:picMkLst>
        </pc:picChg>
        <pc:picChg chg="add del mod modCrop">
          <ac:chgData name="James Harper" userId="9f6d1c45048739e2" providerId="LiveId" clId="{CF0B93BA-4687-41A5-82C3-8E09A6D640A6}" dt="2023-12-23T22:38:34.293" v="2937" actId="478"/>
          <ac:picMkLst>
            <pc:docMk/>
            <pc:sldMk cId="845194343" sldId="640"/>
            <ac:picMk id="9" creationId="{0DF1D6D5-54C3-B377-AD2E-D1B1946CA695}"/>
          </ac:picMkLst>
        </pc:picChg>
        <pc:picChg chg="add mod modCrop">
          <ac:chgData name="James Harper" userId="9f6d1c45048739e2" providerId="LiveId" clId="{CF0B93BA-4687-41A5-82C3-8E09A6D640A6}" dt="2023-12-24T21:15:31.819" v="3146" actId="1035"/>
          <ac:picMkLst>
            <pc:docMk/>
            <pc:sldMk cId="845194343" sldId="640"/>
            <ac:picMk id="12" creationId="{EAAC0A5F-F937-2C1D-C1AF-D299D8FC6793}"/>
          </ac:picMkLst>
        </pc:picChg>
      </pc:sldChg>
      <pc:sldChg chg="addSp delSp modSp add mod ord setBg delAnim modAnim">
        <pc:chgData name="James Harper" userId="9f6d1c45048739e2" providerId="LiveId" clId="{CF0B93BA-4687-41A5-82C3-8E09A6D640A6}" dt="2023-12-27T20:40:56.602" v="8516"/>
        <pc:sldMkLst>
          <pc:docMk/>
          <pc:sldMk cId="172045163" sldId="641"/>
        </pc:sldMkLst>
        <pc:spChg chg="add mod">
          <ac:chgData name="James Harper" userId="9f6d1c45048739e2" providerId="LiveId" clId="{CF0B93BA-4687-41A5-82C3-8E09A6D640A6}" dt="2023-12-23T20:20:06.982" v="2499" actId="1037"/>
          <ac:spMkLst>
            <pc:docMk/>
            <pc:sldMk cId="172045163" sldId="641"/>
            <ac:spMk id="3" creationId="{AF317DA9-9E03-80F9-E488-9C37585D5AD0}"/>
          </ac:spMkLst>
        </pc:spChg>
        <pc:spChg chg="del">
          <ac:chgData name="James Harper" userId="9f6d1c45048739e2" providerId="LiveId" clId="{CF0B93BA-4687-41A5-82C3-8E09A6D640A6}" dt="2023-12-23T21:07:40.577" v="2629" actId="478"/>
          <ac:spMkLst>
            <pc:docMk/>
            <pc:sldMk cId="172045163" sldId="641"/>
            <ac:spMk id="4" creationId="{0D4D3A42-244A-4483-33B0-9C7053BCC2BA}"/>
          </ac:spMkLst>
        </pc:spChg>
        <pc:spChg chg="add mod">
          <ac:chgData name="James Harper" userId="9f6d1c45048739e2" providerId="LiveId" clId="{CF0B93BA-4687-41A5-82C3-8E09A6D640A6}" dt="2023-12-27T20:40:56.602" v="8516"/>
          <ac:spMkLst>
            <pc:docMk/>
            <pc:sldMk cId="172045163" sldId="641"/>
            <ac:spMk id="4" creationId="{61826F3A-C6B4-03A3-B5C4-A7040689520E}"/>
          </ac:spMkLst>
        </pc:spChg>
        <pc:spChg chg="del">
          <ac:chgData name="James Harper" userId="9f6d1c45048739e2" providerId="LiveId" clId="{CF0B93BA-4687-41A5-82C3-8E09A6D640A6}" dt="2023-12-23T21:07:40.577" v="2629" actId="478"/>
          <ac:spMkLst>
            <pc:docMk/>
            <pc:sldMk cId="172045163" sldId="641"/>
            <ac:spMk id="5" creationId="{C2C9D0EA-C2AE-3C60-8BD5-4FAAA26D855A}"/>
          </ac:spMkLst>
        </pc:spChg>
        <pc:spChg chg="mod">
          <ac:chgData name="James Harper" userId="9f6d1c45048739e2" providerId="LiveId" clId="{CF0B93BA-4687-41A5-82C3-8E09A6D640A6}" dt="2023-12-26T17:48:13.581" v="4932"/>
          <ac:spMkLst>
            <pc:docMk/>
            <pc:sldMk cId="172045163" sldId="641"/>
            <ac:spMk id="5" creationId="{EB4D6C07-C318-3F21-D4A1-3C982F619BF5}"/>
          </ac:spMkLst>
        </pc:spChg>
        <pc:spChg chg="add mod">
          <ac:chgData name="James Harper" userId="9f6d1c45048739e2" providerId="LiveId" clId="{CF0B93BA-4687-41A5-82C3-8E09A6D640A6}" dt="2023-12-23T21:07:41.217" v="2630"/>
          <ac:spMkLst>
            <pc:docMk/>
            <pc:sldMk cId="172045163" sldId="641"/>
            <ac:spMk id="6" creationId="{EF0A94DA-99BB-C5E7-D615-E734B8E736D2}"/>
          </ac:spMkLst>
        </pc:spChg>
        <pc:spChg chg="add mod">
          <ac:chgData name="James Harper" userId="9f6d1c45048739e2" providerId="LiveId" clId="{CF0B93BA-4687-41A5-82C3-8E09A6D640A6}" dt="2023-12-23T21:07:41.217" v="2630"/>
          <ac:spMkLst>
            <pc:docMk/>
            <pc:sldMk cId="172045163" sldId="641"/>
            <ac:spMk id="7" creationId="{A8ECCE92-84AE-C5E9-3845-D59B4CD62C07}"/>
          </ac:spMkLst>
        </pc:spChg>
        <pc:spChg chg="mod">
          <ac:chgData name="James Harper" userId="9f6d1c45048739e2" providerId="LiveId" clId="{CF0B93BA-4687-41A5-82C3-8E09A6D640A6}" dt="2023-12-26T17:48:13.581" v="4932"/>
          <ac:spMkLst>
            <pc:docMk/>
            <pc:sldMk cId="172045163" sldId="641"/>
            <ac:spMk id="8" creationId="{FA738171-0EC4-797A-4454-94B0B4457C0D}"/>
          </ac:spMkLst>
        </pc:spChg>
        <pc:spChg chg="mod">
          <ac:chgData name="James Harper" userId="9f6d1c45048739e2" providerId="LiveId" clId="{CF0B93BA-4687-41A5-82C3-8E09A6D640A6}" dt="2023-12-23T20:19:28.220" v="2480" actId="1076"/>
          <ac:spMkLst>
            <pc:docMk/>
            <pc:sldMk cId="172045163" sldId="641"/>
            <ac:spMk id="9" creationId="{D440743D-C638-4214-832B-9C75AD396984}"/>
          </ac:spMkLst>
        </pc:spChg>
        <pc:spChg chg="add mod">
          <ac:chgData name="James Harper" userId="9f6d1c45048739e2" providerId="LiveId" clId="{CF0B93BA-4687-41A5-82C3-8E09A6D640A6}" dt="2023-12-23T21:07:41.217" v="2630"/>
          <ac:spMkLst>
            <pc:docMk/>
            <pc:sldMk cId="172045163" sldId="641"/>
            <ac:spMk id="10" creationId="{5A11AE7F-F88D-437E-8F35-199A7FF6E525}"/>
          </ac:spMkLst>
        </pc:spChg>
        <pc:spChg chg="del mod">
          <ac:chgData name="James Harper" userId="9f6d1c45048739e2" providerId="LiveId" clId="{CF0B93BA-4687-41A5-82C3-8E09A6D640A6}" dt="2023-12-23T20:19:05.512" v="2462" actId="478"/>
          <ac:spMkLst>
            <pc:docMk/>
            <pc:sldMk cId="172045163" sldId="641"/>
            <ac:spMk id="11" creationId="{24546EE9-D8CA-8E35-A322-C6677F88666C}"/>
          </ac:spMkLst>
        </pc:spChg>
        <pc:spChg chg="mod">
          <ac:chgData name="James Harper" userId="9f6d1c45048739e2" providerId="LiveId" clId="{CF0B93BA-4687-41A5-82C3-8E09A6D640A6}" dt="2023-12-26T17:48:13.581" v="4932"/>
          <ac:spMkLst>
            <pc:docMk/>
            <pc:sldMk cId="172045163" sldId="641"/>
            <ac:spMk id="11" creationId="{F0C73D3C-59F1-9563-ADF3-59EB0B6EE1C0}"/>
          </ac:spMkLst>
        </pc:spChg>
        <pc:spChg chg="add mod">
          <ac:chgData name="James Harper" userId="9f6d1c45048739e2" providerId="LiveId" clId="{CF0B93BA-4687-41A5-82C3-8E09A6D640A6}" dt="2023-12-26T17:48:36.702" v="4935" actId="207"/>
          <ac:spMkLst>
            <pc:docMk/>
            <pc:sldMk cId="172045163" sldId="641"/>
            <ac:spMk id="12" creationId="{3D491A23-0D50-AA03-A218-9DBA5BC0A7AF}"/>
          </ac:spMkLst>
        </pc:spChg>
        <pc:spChg chg="mod">
          <ac:chgData name="James Harper" userId="9f6d1c45048739e2" providerId="LiveId" clId="{CF0B93BA-4687-41A5-82C3-8E09A6D640A6}" dt="2023-12-23T20:19:46.230" v="2494" actId="1036"/>
          <ac:spMkLst>
            <pc:docMk/>
            <pc:sldMk cId="172045163" sldId="641"/>
            <ac:spMk id="13" creationId="{94EA4F90-7050-319A-E38E-B3731C41476B}"/>
          </ac:spMkLst>
        </pc:spChg>
        <pc:spChg chg="add mod">
          <ac:chgData name="James Harper" userId="9f6d1c45048739e2" providerId="LiveId" clId="{CF0B93BA-4687-41A5-82C3-8E09A6D640A6}" dt="2023-12-26T17:48:49.441" v="4937" actId="207"/>
          <ac:spMkLst>
            <pc:docMk/>
            <pc:sldMk cId="172045163" sldId="641"/>
            <ac:spMk id="14" creationId="{7DBE2B45-2665-525E-A9DF-3FE767B3E9BB}"/>
          </ac:spMkLst>
        </pc:spChg>
        <pc:spChg chg="add mod">
          <ac:chgData name="James Harper" userId="9f6d1c45048739e2" providerId="LiveId" clId="{CF0B93BA-4687-41A5-82C3-8E09A6D640A6}" dt="2023-12-26T17:49:00.941" v="4938" actId="207"/>
          <ac:spMkLst>
            <pc:docMk/>
            <pc:sldMk cId="172045163" sldId="641"/>
            <ac:spMk id="15" creationId="{7801D475-1C0F-B244-7F9A-FA52955EBBF6}"/>
          </ac:spMkLst>
        </pc:spChg>
        <pc:spChg chg="add mod">
          <ac:chgData name="James Harper" userId="9f6d1c45048739e2" providerId="LiveId" clId="{CF0B93BA-4687-41A5-82C3-8E09A6D640A6}" dt="2023-12-26T17:48:29.394" v="4934" actId="207"/>
          <ac:spMkLst>
            <pc:docMk/>
            <pc:sldMk cId="172045163" sldId="641"/>
            <ac:spMk id="16" creationId="{D5734E95-7001-455C-3626-0EE78F5A743A}"/>
          </ac:spMkLst>
        </pc:spChg>
        <pc:spChg chg="add mod">
          <ac:chgData name="James Harper" userId="9f6d1c45048739e2" providerId="LiveId" clId="{CF0B93BA-4687-41A5-82C3-8E09A6D640A6}" dt="2023-12-23T21:07:55.745" v="2633" actId="207"/>
          <ac:spMkLst>
            <pc:docMk/>
            <pc:sldMk cId="172045163" sldId="641"/>
            <ac:spMk id="17" creationId="{6904A324-706D-5FC8-EC26-425093D44B2C}"/>
          </ac:spMkLst>
        </pc:spChg>
        <pc:spChg chg="add mod">
          <ac:chgData name="James Harper" userId="9f6d1c45048739e2" providerId="LiveId" clId="{CF0B93BA-4687-41A5-82C3-8E09A6D640A6}" dt="2023-12-23T21:08:00.936" v="2634" actId="207"/>
          <ac:spMkLst>
            <pc:docMk/>
            <pc:sldMk cId="172045163" sldId="641"/>
            <ac:spMk id="18" creationId="{B2B3AC99-151F-AE42-49D9-92849A7DA991}"/>
          </ac:spMkLst>
        </pc:spChg>
        <pc:spChg chg="mod">
          <ac:chgData name="James Harper" userId="9f6d1c45048739e2" providerId="LiveId" clId="{CF0B93BA-4687-41A5-82C3-8E09A6D640A6}" dt="2023-12-26T17:48:13.581" v="4932"/>
          <ac:spMkLst>
            <pc:docMk/>
            <pc:sldMk cId="172045163" sldId="641"/>
            <ac:spMk id="19" creationId="{86757AB5-DCB7-B553-27DB-C5111AE787A5}"/>
          </ac:spMkLst>
        </pc:spChg>
        <pc:spChg chg="mod">
          <ac:chgData name="James Harper" userId="9f6d1c45048739e2" providerId="LiveId" clId="{CF0B93BA-4687-41A5-82C3-8E09A6D640A6}" dt="2023-12-26T17:48:13.581" v="4932"/>
          <ac:spMkLst>
            <pc:docMk/>
            <pc:sldMk cId="172045163" sldId="641"/>
            <ac:spMk id="20" creationId="{BE338DE8-9DC6-6D33-CF3B-6334FF44EAAA}"/>
          </ac:spMkLst>
        </pc:spChg>
        <pc:spChg chg="mod">
          <ac:chgData name="James Harper" userId="9f6d1c45048739e2" providerId="LiveId" clId="{CF0B93BA-4687-41A5-82C3-8E09A6D640A6}" dt="2023-12-26T17:48:13.581" v="4932"/>
          <ac:spMkLst>
            <pc:docMk/>
            <pc:sldMk cId="172045163" sldId="641"/>
            <ac:spMk id="21" creationId="{A581B669-0B0C-42D3-76C9-CF161F16988C}"/>
          </ac:spMkLst>
        </pc:spChg>
        <pc:spChg chg="mod">
          <ac:chgData name="James Harper" userId="9f6d1c45048739e2" providerId="LiveId" clId="{CF0B93BA-4687-41A5-82C3-8E09A6D640A6}" dt="2023-12-26T17:48:13.581" v="4932"/>
          <ac:spMkLst>
            <pc:docMk/>
            <pc:sldMk cId="172045163" sldId="641"/>
            <ac:spMk id="22" creationId="{4D03F291-2693-D667-9130-918E9A79815B}"/>
          </ac:spMkLst>
        </pc:spChg>
        <pc:spChg chg="del">
          <ac:chgData name="James Harper" userId="9f6d1c45048739e2" providerId="LiveId" clId="{CF0B93BA-4687-41A5-82C3-8E09A6D640A6}" dt="2023-12-22T21:27:09.921" v="1404" actId="478"/>
          <ac:spMkLst>
            <pc:docMk/>
            <pc:sldMk cId="172045163" sldId="641"/>
            <ac:spMk id="23" creationId="{0FFFDE7F-BA9B-4869-96BA-556F295DA9B6}"/>
          </ac:spMkLst>
        </pc:spChg>
        <pc:spChg chg="mod">
          <ac:chgData name="James Harper" userId="9f6d1c45048739e2" providerId="LiveId" clId="{CF0B93BA-4687-41A5-82C3-8E09A6D640A6}" dt="2023-12-26T17:48:13.581" v="4932"/>
          <ac:spMkLst>
            <pc:docMk/>
            <pc:sldMk cId="172045163" sldId="641"/>
            <ac:spMk id="23" creationId="{C9593B47-7A2B-05B7-DF66-C655AF63A23F}"/>
          </ac:spMkLst>
        </pc:spChg>
        <pc:spChg chg="mod">
          <ac:chgData name="James Harper" userId="9f6d1c45048739e2" providerId="LiveId" clId="{CF0B93BA-4687-41A5-82C3-8E09A6D640A6}" dt="2023-12-26T17:48:13.581" v="4932"/>
          <ac:spMkLst>
            <pc:docMk/>
            <pc:sldMk cId="172045163" sldId="641"/>
            <ac:spMk id="24" creationId="{B92D9538-785E-3339-CE0D-92EC3B0AEBCE}"/>
          </ac:spMkLst>
        </pc:spChg>
        <pc:spChg chg="del">
          <ac:chgData name="James Harper" userId="9f6d1c45048739e2" providerId="LiveId" clId="{CF0B93BA-4687-41A5-82C3-8E09A6D640A6}" dt="2023-12-22T21:27:08.339" v="1403" actId="478"/>
          <ac:spMkLst>
            <pc:docMk/>
            <pc:sldMk cId="172045163" sldId="641"/>
            <ac:spMk id="25" creationId="{30B13B3A-A50F-4E35-AD41-7361A1FBC92C}"/>
          </ac:spMkLst>
        </pc:spChg>
        <pc:spChg chg="mod">
          <ac:chgData name="James Harper" userId="9f6d1c45048739e2" providerId="LiveId" clId="{CF0B93BA-4687-41A5-82C3-8E09A6D640A6}" dt="2023-12-26T17:48:13.581" v="4932"/>
          <ac:spMkLst>
            <pc:docMk/>
            <pc:sldMk cId="172045163" sldId="641"/>
            <ac:spMk id="25" creationId="{C13F9BAD-FCED-6520-73E7-EB5C349739A5}"/>
          </ac:spMkLst>
        </pc:spChg>
        <pc:spChg chg="del">
          <ac:chgData name="James Harper" userId="9f6d1c45048739e2" providerId="LiveId" clId="{CF0B93BA-4687-41A5-82C3-8E09A6D640A6}" dt="2023-12-23T21:07:40.577" v="2629" actId="478"/>
          <ac:spMkLst>
            <pc:docMk/>
            <pc:sldMk cId="172045163" sldId="641"/>
            <ac:spMk id="26" creationId="{04729401-7D93-4268-879C-559134245DFD}"/>
          </ac:spMkLst>
        </pc:spChg>
        <pc:spChg chg="mod">
          <ac:chgData name="James Harper" userId="9f6d1c45048739e2" providerId="LiveId" clId="{CF0B93BA-4687-41A5-82C3-8E09A6D640A6}" dt="2023-12-26T17:48:13.581" v="4932"/>
          <ac:spMkLst>
            <pc:docMk/>
            <pc:sldMk cId="172045163" sldId="641"/>
            <ac:spMk id="26" creationId="{C6C22C31-952A-6172-183C-3E6B13C8DD0D}"/>
          </ac:spMkLst>
        </pc:spChg>
        <pc:spChg chg="mod">
          <ac:chgData name="James Harper" userId="9f6d1c45048739e2" providerId="LiveId" clId="{CF0B93BA-4687-41A5-82C3-8E09A6D640A6}" dt="2023-12-26T17:48:13.581" v="4932"/>
          <ac:spMkLst>
            <pc:docMk/>
            <pc:sldMk cId="172045163" sldId="641"/>
            <ac:spMk id="27" creationId="{72ECE78F-13E7-3CB0-F6B7-861490A5786C}"/>
          </ac:spMkLst>
        </pc:spChg>
        <pc:spChg chg="mod">
          <ac:chgData name="James Harper" userId="9f6d1c45048739e2" providerId="LiveId" clId="{CF0B93BA-4687-41A5-82C3-8E09A6D640A6}" dt="2023-12-26T17:48:13.581" v="4932"/>
          <ac:spMkLst>
            <pc:docMk/>
            <pc:sldMk cId="172045163" sldId="641"/>
            <ac:spMk id="28" creationId="{19852F35-8BF3-1250-2892-92CD5AEE2E2B}"/>
          </ac:spMkLst>
        </pc:spChg>
        <pc:spChg chg="mod">
          <ac:chgData name="James Harper" userId="9f6d1c45048739e2" providerId="LiveId" clId="{CF0B93BA-4687-41A5-82C3-8E09A6D640A6}" dt="2023-12-26T17:48:13.581" v="4932"/>
          <ac:spMkLst>
            <pc:docMk/>
            <pc:sldMk cId="172045163" sldId="641"/>
            <ac:spMk id="29" creationId="{2A28B29A-440B-9670-45B3-2869EA9A3B8A}"/>
          </ac:spMkLst>
        </pc:spChg>
        <pc:spChg chg="mod">
          <ac:chgData name="James Harper" userId="9f6d1c45048739e2" providerId="LiveId" clId="{CF0B93BA-4687-41A5-82C3-8E09A6D640A6}" dt="2023-12-26T17:48:13.581" v="4932"/>
          <ac:spMkLst>
            <pc:docMk/>
            <pc:sldMk cId="172045163" sldId="641"/>
            <ac:spMk id="30" creationId="{0F04DFAE-EE1E-64AC-1A23-102F5CC55B2D}"/>
          </ac:spMkLst>
        </pc:spChg>
        <pc:spChg chg="mod">
          <ac:chgData name="James Harper" userId="9f6d1c45048739e2" providerId="LiveId" clId="{CF0B93BA-4687-41A5-82C3-8E09A6D640A6}" dt="2023-12-26T17:48:13.581" v="4932"/>
          <ac:spMkLst>
            <pc:docMk/>
            <pc:sldMk cId="172045163" sldId="641"/>
            <ac:spMk id="31" creationId="{D449A896-564B-A18D-DD11-5465F6F40022}"/>
          </ac:spMkLst>
        </pc:spChg>
        <pc:spChg chg="mod">
          <ac:chgData name="James Harper" userId="9f6d1c45048739e2" providerId="LiveId" clId="{CF0B93BA-4687-41A5-82C3-8E09A6D640A6}" dt="2023-12-26T17:48:13.581" v="4932"/>
          <ac:spMkLst>
            <pc:docMk/>
            <pc:sldMk cId="172045163" sldId="641"/>
            <ac:spMk id="32" creationId="{8C3426E2-FC49-3CC0-9F1D-834809BACAA9}"/>
          </ac:spMkLst>
        </pc:spChg>
        <pc:spChg chg="mod">
          <ac:chgData name="James Harper" userId="9f6d1c45048739e2" providerId="LiveId" clId="{CF0B93BA-4687-41A5-82C3-8E09A6D640A6}" dt="2023-12-26T17:48:13.581" v="4932"/>
          <ac:spMkLst>
            <pc:docMk/>
            <pc:sldMk cId="172045163" sldId="641"/>
            <ac:spMk id="33" creationId="{47F7CD25-D31B-DA8B-A5C5-F49AB911CCE3}"/>
          </ac:spMkLst>
        </pc:spChg>
        <pc:spChg chg="mod">
          <ac:chgData name="James Harper" userId="9f6d1c45048739e2" providerId="LiveId" clId="{CF0B93BA-4687-41A5-82C3-8E09A6D640A6}" dt="2023-12-26T17:48:13.581" v="4932"/>
          <ac:spMkLst>
            <pc:docMk/>
            <pc:sldMk cId="172045163" sldId="641"/>
            <ac:spMk id="34" creationId="{1C46085F-6E2E-A73C-FC6A-BD0883AC39F5}"/>
          </ac:spMkLst>
        </pc:spChg>
        <pc:spChg chg="mod">
          <ac:chgData name="James Harper" userId="9f6d1c45048739e2" providerId="LiveId" clId="{CF0B93BA-4687-41A5-82C3-8E09A6D640A6}" dt="2023-12-26T17:48:13.581" v="4932"/>
          <ac:spMkLst>
            <pc:docMk/>
            <pc:sldMk cId="172045163" sldId="641"/>
            <ac:spMk id="35" creationId="{EE537FF6-7155-5BEF-9841-46952CB843F0}"/>
          </ac:spMkLst>
        </pc:spChg>
        <pc:spChg chg="mod">
          <ac:chgData name="James Harper" userId="9f6d1c45048739e2" providerId="LiveId" clId="{CF0B93BA-4687-41A5-82C3-8E09A6D640A6}" dt="2023-12-26T17:48:13.581" v="4932"/>
          <ac:spMkLst>
            <pc:docMk/>
            <pc:sldMk cId="172045163" sldId="641"/>
            <ac:spMk id="36" creationId="{529FB024-4C0C-7CD7-4085-EF447728778A}"/>
          </ac:spMkLst>
        </pc:spChg>
        <pc:spChg chg="del">
          <ac:chgData name="James Harper" userId="9f6d1c45048739e2" providerId="LiveId" clId="{CF0B93BA-4687-41A5-82C3-8E09A6D640A6}" dt="2023-12-23T21:07:40.577" v="2629" actId="478"/>
          <ac:spMkLst>
            <pc:docMk/>
            <pc:sldMk cId="172045163" sldId="641"/>
            <ac:spMk id="38" creationId="{868C244D-1A3D-40C4-B57A-30871E53698E}"/>
          </ac:spMkLst>
        </pc:spChg>
        <pc:spChg chg="del">
          <ac:chgData name="James Harper" userId="9f6d1c45048739e2" providerId="LiveId" clId="{CF0B93BA-4687-41A5-82C3-8E09A6D640A6}" dt="2023-12-22T21:27:04.041" v="1401" actId="478"/>
          <ac:spMkLst>
            <pc:docMk/>
            <pc:sldMk cId="172045163" sldId="641"/>
            <ac:spMk id="39" creationId="{692F9061-39C3-4982-B3FA-5678EC9873F5}"/>
          </ac:spMkLst>
        </pc:spChg>
        <pc:spChg chg="del">
          <ac:chgData name="James Harper" userId="9f6d1c45048739e2" providerId="LiveId" clId="{CF0B93BA-4687-41A5-82C3-8E09A6D640A6}" dt="2023-12-22T21:27:06.314" v="1402" actId="478"/>
          <ac:spMkLst>
            <pc:docMk/>
            <pc:sldMk cId="172045163" sldId="641"/>
            <ac:spMk id="40" creationId="{0196372E-6B19-448A-AAF9-E486D2323B79}"/>
          </ac:spMkLst>
        </pc:spChg>
        <pc:spChg chg="del">
          <ac:chgData name="James Harper" userId="9f6d1c45048739e2" providerId="LiveId" clId="{CF0B93BA-4687-41A5-82C3-8E09A6D640A6}" dt="2023-12-22T21:27:01.484" v="1400" actId="478"/>
          <ac:spMkLst>
            <pc:docMk/>
            <pc:sldMk cId="172045163" sldId="641"/>
            <ac:spMk id="42" creationId="{A2EFDC14-F19A-4CD8-837B-EBCEF3564202}"/>
          </ac:spMkLst>
        </pc:spChg>
        <pc:grpChg chg="add del mod">
          <ac:chgData name="James Harper" userId="9f6d1c45048739e2" providerId="LiveId" clId="{CF0B93BA-4687-41A5-82C3-8E09A6D640A6}" dt="2023-12-26T17:49:05.128" v="4939" actId="21"/>
          <ac:grpSpMkLst>
            <pc:docMk/>
            <pc:sldMk cId="172045163" sldId="641"/>
            <ac:grpSpMk id="4" creationId="{166AD6A7-7393-18D4-2596-415D404AA071}"/>
          </ac:grpSpMkLst>
        </pc:grpChg>
        <pc:picChg chg="add mod">
          <ac:chgData name="James Harper" userId="9f6d1c45048739e2" providerId="LiveId" clId="{CF0B93BA-4687-41A5-82C3-8E09A6D640A6}" dt="2023-12-23T20:19:38.813" v="2486" actId="1036"/>
          <ac:picMkLst>
            <pc:docMk/>
            <pc:sldMk cId="172045163" sldId="641"/>
            <ac:picMk id="2" creationId="{B9709F8F-0664-13FA-0074-C89E5BBAA3CD}"/>
          </ac:picMkLst>
        </pc:picChg>
        <pc:picChg chg="del">
          <ac:chgData name="James Harper" userId="9f6d1c45048739e2" providerId="LiveId" clId="{CF0B93BA-4687-41A5-82C3-8E09A6D640A6}" dt="2023-12-23T20:18:01.240" v="2446" actId="478"/>
          <ac:picMkLst>
            <pc:docMk/>
            <pc:sldMk cId="172045163" sldId="641"/>
            <ac:picMk id="8" creationId="{12EB41DE-C492-4CEA-E6A3-B43848063B49}"/>
          </ac:picMkLst>
        </pc:picChg>
      </pc:sldChg>
      <pc:sldChg chg="delSp add del mod setBg delAnim modAnim">
        <pc:chgData name="James Harper" userId="9f6d1c45048739e2" providerId="LiveId" clId="{CF0B93BA-4687-41A5-82C3-8E09A6D640A6}" dt="2023-12-26T14:31:22.560" v="3246" actId="47"/>
        <pc:sldMkLst>
          <pc:docMk/>
          <pc:sldMk cId="2558057602" sldId="642"/>
        </pc:sldMkLst>
        <pc:spChg chg="del">
          <ac:chgData name="James Harper" userId="9f6d1c45048739e2" providerId="LiveId" clId="{CF0B93BA-4687-41A5-82C3-8E09A6D640A6}" dt="2023-12-22T21:46:36.183" v="1657" actId="478"/>
          <ac:spMkLst>
            <pc:docMk/>
            <pc:sldMk cId="2558057602" sldId="642"/>
            <ac:spMk id="11" creationId="{A3712BC6-F520-22E9-1782-A919B598FEB9}"/>
          </ac:spMkLst>
        </pc:spChg>
        <pc:spChg chg="del">
          <ac:chgData name="James Harper" userId="9f6d1c45048739e2" providerId="LiveId" clId="{CF0B93BA-4687-41A5-82C3-8E09A6D640A6}" dt="2023-12-22T21:46:38.233" v="1658" actId="478"/>
          <ac:spMkLst>
            <pc:docMk/>
            <pc:sldMk cId="2558057602" sldId="642"/>
            <ac:spMk id="13" creationId="{49CDF748-6205-0BE6-9D6E-B62C98478CBF}"/>
          </ac:spMkLst>
        </pc:spChg>
        <pc:spChg chg="del">
          <ac:chgData name="James Harper" userId="9f6d1c45048739e2" providerId="LiveId" clId="{CF0B93BA-4687-41A5-82C3-8E09A6D640A6}" dt="2023-12-22T21:46:30.369" v="1655" actId="478"/>
          <ac:spMkLst>
            <pc:docMk/>
            <pc:sldMk cId="2558057602" sldId="642"/>
            <ac:spMk id="14" creationId="{0ABF0CD4-FC8C-5742-CC34-B727D809366D}"/>
          </ac:spMkLst>
        </pc:spChg>
        <pc:spChg chg="del">
          <ac:chgData name="James Harper" userId="9f6d1c45048739e2" providerId="LiveId" clId="{CF0B93BA-4687-41A5-82C3-8E09A6D640A6}" dt="2023-12-22T21:46:32.842" v="1656" actId="478"/>
          <ac:spMkLst>
            <pc:docMk/>
            <pc:sldMk cId="2558057602" sldId="642"/>
            <ac:spMk id="16" creationId="{A24B9955-4B6B-FFD8-097B-C39C4F631281}"/>
          </ac:spMkLst>
        </pc:spChg>
        <pc:spChg chg="del">
          <ac:chgData name="James Harper" userId="9f6d1c45048739e2" providerId="LiveId" clId="{CF0B93BA-4687-41A5-82C3-8E09A6D640A6}" dt="2023-12-22T21:46:27.098" v="1654" actId="478"/>
          <ac:spMkLst>
            <pc:docMk/>
            <pc:sldMk cId="2558057602" sldId="642"/>
            <ac:spMk id="17" creationId="{EA717B9B-FF3D-208E-54CB-4A15629B075C}"/>
          </ac:spMkLst>
        </pc:spChg>
        <pc:picChg chg="del">
          <ac:chgData name="James Harper" userId="9f6d1c45048739e2" providerId="LiveId" clId="{CF0B93BA-4687-41A5-82C3-8E09A6D640A6}" dt="2023-12-23T22:48:48.406" v="3112" actId="478"/>
          <ac:picMkLst>
            <pc:docMk/>
            <pc:sldMk cId="2558057602" sldId="642"/>
            <ac:picMk id="8" creationId="{23B8AC3C-2566-1EC9-1F05-A03A789D4B1F}"/>
          </ac:picMkLst>
        </pc:picChg>
      </pc:sldChg>
      <pc:sldChg chg="addSp modSp new del mod setBg">
        <pc:chgData name="James Harper" userId="9f6d1c45048739e2" providerId="LiveId" clId="{CF0B93BA-4687-41A5-82C3-8E09A6D640A6}" dt="2023-12-23T20:12:07.884" v="2263" actId="47"/>
        <pc:sldMkLst>
          <pc:docMk/>
          <pc:sldMk cId="1901659032" sldId="643"/>
        </pc:sldMkLst>
        <pc:picChg chg="add mod">
          <ac:chgData name="James Harper" userId="9f6d1c45048739e2" providerId="LiveId" clId="{CF0B93BA-4687-41A5-82C3-8E09A6D640A6}" dt="2023-12-23T20:01:47.912" v="1935" actId="14100"/>
          <ac:picMkLst>
            <pc:docMk/>
            <pc:sldMk cId="1901659032" sldId="643"/>
            <ac:picMk id="2" creationId="{99E6F4BB-FB62-8B8D-66BD-8000F875A01B}"/>
          </ac:picMkLst>
        </pc:picChg>
      </pc:sldChg>
      <pc:sldChg chg="addSp delSp modSp new mod delAnim modAnim">
        <pc:chgData name="James Harper" userId="9f6d1c45048739e2" providerId="LiveId" clId="{CF0B93BA-4687-41A5-82C3-8E09A6D640A6}" dt="2023-12-27T21:02:02.569" v="8593" actId="166"/>
        <pc:sldMkLst>
          <pc:docMk/>
          <pc:sldMk cId="3591899310" sldId="644"/>
        </pc:sldMkLst>
        <pc:spChg chg="add mod ord">
          <ac:chgData name="James Harper" userId="9f6d1c45048739e2" providerId="LiveId" clId="{CF0B93BA-4687-41A5-82C3-8E09A6D640A6}" dt="2023-12-27T21:02:02.569" v="8593" actId="166"/>
          <ac:spMkLst>
            <pc:docMk/>
            <pc:sldMk cId="3591899310" sldId="644"/>
            <ac:spMk id="2" creationId="{1B31F7BA-6C7C-AC3E-86AE-9F7FBF487120}"/>
          </ac:spMkLst>
        </pc:spChg>
        <pc:spChg chg="add del mod">
          <ac:chgData name="James Harper" userId="9f6d1c45048739e2" providerId="LiveId" clId="{CF0B93BA-4687-41A5-82C3-8E09A6D640A6}" dt="2023-12-23T20:14:14.585" v="2276" actId="21"/>
          <ac:spMkLst>
            <pc:docMk/>
            <pc:sldMk cId="3591899310" sldId="644"/>
            <ac:spMk id="5" creationId="{C57C59DE-C14E-CC55-1C3B-C1A0DC39CC32}"/>
          </ac:spMkLst>
        </pc:spChg>
        <pc:spChg chg="add mod">
          <ac:chgData name="James Harper" userId="9f6d1c45048739e2" providerId="LiveId" clId="{CF0B93BA-4687-41A5-82C3-8E09A6D640A6}" dt="2023-12-26T16:02:15.045" v="3958" actId="20577"/>
          <ac:spMkLst>
            <pc:docMk/>
            <pc:sldMk cId="3591899310" sldId="644"/>
            <ac:spMk id="6" creationId="{DB9FB0BD-D4A8-71A9-966E-1D7441CDA59C}"/>
          </ac:spMkLst>
        </pc:spChg>
        <pc:spChg chg="add mod">
          <ac:chgData name="James Harper" userId="9f6d1c45048739e2" providerId="LiveId" clId="{CF0B93BA-4687-41A5-82C3-8E09A6D640A6}" dt="2023-12-26T16:02:18.380" v="3959" actId="20577"/>
          <ac:spMkLst>
            <pc:docMk/>
            <pc:sldMk cId="3591899310" sldId="644"/>
            <ac:spMk id="7" creationId="{6986D3B3-4A29-BC0D-8E69-EA28784BB83B}"/>
          </ac:spMkLst>
        </pc:spChg>
        <pc:spChg chg="add mod">
          <ac:chgData name="James Harper" userId="9f6d1c45048739e2" providerId="LiveId" clId="{CF0B93BA-4687-41A5-82C3-8E09A6D640A6}" dt="2023-12-26T16:02:22.062" v="3960" actId="20577"/>
          <ac:spMkLst>
            <pc:docMk/>
            <pc:sldMk cId="3591899310" sldId="644"/>
            <ac:spMk id="8" creationId="{176AD5C5-8731-0238-48BF-8F2053FADA90}"/>
          </ac:spMkLst>
        </pc:spChg>
        <pc:spChg chg="add mod">
          <ac:chgData name="James Harper" userId="9f6d1c45048739e2" providerId="LiveId" clId="{CF0B93BA-4687-41A5-82C3-8E09A6D640A6}" dt="2023-12-26T17:52:46.176" v="4968" actId="207"/>
          <ac:spMkLst>
            <pc:docMk/>
            <pc:sldMk cId="3591899310" sldId="644"/>
            <ac:spMk id="9" creationId="{48934DF1-0ACE-013B-6A76-35D42FAE72D1}"/>
          </ac:spMkLst>
        </pc:spChg>
        <pc:spChg chg="add mod">
          <ac:chgData name="James Harper" userId="9f6d1c45048739e2" providerId="LiveId" clId="{CF0B93BA-4687-41A5-82C3-8E09A6D640A6}" dt="2023-12-26T17:53:09.742" v="4971" actId="207"/>
          <ac:spMkLst>
            <pc:docMk/>
            <pc:sldMk cId="3591899310" sldId="644"/>
            <ac:spMk id="10" creationId="{03E04939-2CD3-FF26-842A-D20C4BDF2760}"/>
          </ac:spMkLst>
        </pc:spChg>
        <pc:spChg chg="add mod">
          <ac:chgData name="James Harper" userId="9f6d1c45048739e2" providerId="LiveId" clId="{CF0B93BA-4687-41A5-82C3-8E09A6D640A6}" dt="2023-12-26T17:52:59.522" v="4970" actId="207"/>
          <ac:spMkLst>
            <pc:docMk/>
            <pc:sldMk cId="3591899310" sldId="644"/>
            <ac:spMk id="11" creationId="{078A2CA4-5576-4E8B-1C18-F2C1CD400DB6}"/>
          </ac:spMkLst>
        </pc:spChg>
        <pc:spChg chg="add mod">
          <ac:chgData name="James Harper" userId="9f6d1c45048739e2" providerId="LiveId" clId="{CF0B93BA-4687-41A5-82C3-8E09A6D640A6}" dt="2023-12-26T17:54:06.194" v="4977" actId="207"/>
          <ac:spMkLst>
            <pc:docMk/>
            <pc:sldMk cId="3591899310" sldId="644"/>
            <ac:spMk id="12" creationId="{AC653708-DD90-F376-B90B-E9119A720AC0}"/>
          </ac:spMkLst>
        </pc:spChg>
        <pc:spChg chg="add mod">
          <ac:chgData name="James Harper" userId="9f6d1c45048739e2" providerId="LiveId" clId="{CF0B93BA-4687-41A5-82C3-8E09A6D640A6}" dt="2023-12-26T16:00:21.634" v="3948"/>
          <ac:spMkLst>
            <pc:docMk/>
            <pc:sldMk cId="3591899310" sldId="644"/>
            <ac:spMk id="13" creationId="{9910101A-7362-3725-3BCE-26D3E373FDCA}"/>
          </ac:spMkLst>
        </pc:spChg>
        <pc:spChg chg="add mod">
          <ac:chgData name="James Harper" userId="9f6d1c45048739e2" providerId="LiveId" clId="{CF0B93BA-4687-41A5-82C3-8E09A6D640A6}" dt="2023-12-26T16:00:21.634" v="3948"/>
          <ac:spMkLst>
            <pc:docMk/>
            <pc:sldMk cId="3591899310" sldId="644"/>
            <ac:spMk id="14" creationId="{6239B6DE-9D32-1D56-EA80-75BAFBC6CFAD}"/>
          </ac:spMkLst>
        </pc:spChg>
        <pc:spChg chg="add mod">
          <ac:chgData name="James Harper" userId="9f6d1c45048739e2" providerId="LiveId" clId="{CF0B93BA-4687-41A5-82C3-8E09A6D640A6}" dt="2023-12-26T20:34:07.682" v="6427" actId="20577"/>
          <ac:spMkLst>
            <pc:docMk/>
            <pc:sldMk cId="3591899310" sldId="644"/>
            <ac:spMk id="16" creationId="{A051F0F8-82E0-3076-2548-1E715060ABA3}"/>
          </ac:spMkLst>
        </pc:spChg>
        <pc:spChg chg="mod">
          <ac:chgData name="James Harper" userId="9f6d1c45048739e2" providerId="LiveId" clId="{CF0B93BA-4687-41A5-82C3-8E09A6D640A6}" dt="2023-12-26T17:52:22.112" v="4965"/>
          <ac:spMkLst>
            <pc:docMk/>
            <pc:sldMk cId="3591899310" sldId="644"/>
            <ac:spMk id="19" creationId="{60156E85-3E70-369F-090A-F9ACE35A6E03}"/>
          </ac:spMkLst>
        </pc:spChg>
        <pc:spChg chg="mod">
          <ac:chgData name="James Harper" userId="9f6d1c45048739e2" providerId="LiveId" clId="{CF0B93BA-4687-41A5-82C3-8E09A6D640A6}" dt="2023-12-26T17:52:22.112" v="4965"/>
          <ac:spMkLst>
            <pc:docMk/>
            <pc:sldMk cId="3591899310" sldId="644"/>
            <ac:spMk id="20" creationId="{8BB3BEC0-70B6-63BD-666F-AA91248C9CB4}"/>
          </ac:spMkLst>
        </pc:spChg>
        <pc:spChg chg="mod">
          <ac:chgData name="James Harper" userId="9f6d1c45048739e2" providerId="LiveId" clId="{CF0B93BA-4687-41A5-82C3-8E09A6D640A6}" dt="2023-12-26T17:52:22.112" v="4965"/>
          <ac:spMkLst>
            <pc:docMk/>
            <pc:sldMk cId="3591899310" sldId="644"/>
            <ac:spMk id="21" creationId="{BBC123EF-FD7D-7693-1A15-4835AE76E5FC}"/>
          </ac:spMkLst>
        </pc:spChg>
        <pc:spChg chg="mod">
          <ac:chgData name="James Harper" userId="9f6d1c45048739e2" providerId="LiveId" clId="{CF0B93BA-4687-41A5-82C3-8E09A6D640A6}" dt="2023-12-26T17:52:22.112" v="4965"/>
          <ac:spMkLst>
            <pc:docMk/>
            <pc:sldMk cId="3591899310" sldId="644"/>
            <ac:spMk id="22" creationId="{43967974-35C7-B1CD-79F1-EA7FB4C04CE6}"/>
          </ac:spMkLst>
        </pc:spChg>
        <pc:spChg chg="mod">
          <ac:chgData name="James Harper" userId="9f6d1c45048739e2" providerId="LiveId" clId="{CF0B93BA-4687-41A5-82C3-8E09A6D640A6}" dt="2023-12-26T17:52:22.112" v="4965"/>
          <ac:spMkLst>
            <pc:docMk/>
            <pc:sldMk cId="3591899310" sldId="644"/>
            <ac:spMk id="23" creationId="{F60A9FBC-E1F1-9DEE-3CD7-08447674A17F}"/>
          </ac:spMkLst>
        </pc:spChg>
        <pc:spChg chg="mod">
          <ac:chgData name="James Harper" userId="9f6d1c45048739e2" providerId="LiveId" clId="{CF0B93BA-4687-41A5-82C3-8E09A6D640A6}" dt="2023-12-26T17:52:22.112" v="4965"/>
          <ac:spMkLst>
            <pc:docMk/>
            <pc:sldMk cId="3591899310" sldId="644"/>
            <ac:spMk id="24" creationId="{65E38F20-B184-1ACE-73FD-A64110613FA6}"/>
          </ac:spMkLst>
        </pc:spChg>
        <pc:spChg chg="mod">
          <ac:chgData name="James Harper" userId="9f6d1c45048739e2" providerId="LiveId" clId="{CF0B93BA-4687-41A5-82C3-8E09A6D640A6}" dt="2023-12-26T17:52:22.112" v="4965"/>
          <ac:spMkLst>
            <pc:docMk/>
            <pc:sldMk cId="3591899310" sldId="644"/>
            <ac:spMk id="25" creationId="{C27C165A-7788-61FD-DAD5-D4471AE7428E}"/>
          </ac:spMkLst>
        </pc:spChg>
        <pc:spChg chg="mod">
          <ac:chgData name="James Harper" userId="9f6d1c45048739e2" providerId="LiveId" clId="{CF0B93BA-4687-41A5-82C3-8E09A6D640A6}" dt="2023-12-26T17:52:22.112" v="4965"/>
          <ac:spMkLst>
            <pc:docMk/>
            <pc:sldMk cId="3591899310" sldId="644"/>
            <ac:spMk id="26" creationId="{F04FA283-88F5-2623-4090-9CBCE3B20419}"/>
          </ac:spMkLst>
        </pc:spChg>
        <pc:spChg chg="mod">
          <ac:chgData name="James Harper" userId="9f6d1c45048739e2" providerId="LiveId" clId="{CF0B93BA-4687-41A5-82C3-8E09A6D640A6}" dt="2023-12-26T17:52:22.112" v="4965"/>
          <ac:spMkLst>
            <pc:docMk/>
            <pc:sldMk cId="3591899310" sldId="644"/>
            <ac:spMk id="27" creationId="{A1C019CE-57B9-74D6-1290-686E152F381F}"/>
          </ac:spMkLst>
        </pc:spChg>
        <pc:spChg chg="mod">
          <ac:chgData name="James Harper" userId="9f6d1c45048739e2" providerId="LiveId" clId="{CF0B93BA-4687-41A5-82C3-8E09A6D640A6}" dt="2023-12-26T17:52:22.112" v="4965"/>
          <ac:spMkLst>
            <pc:docMk/>
            <pc:sldMk cId="3591899310" sldId="644"/>
            <ac:spMk id="28" creationId="{7EA33067-2754-D31E-CE73-3D6BD4C76868}"/>
          </ac:spMkLst>
        </pc:spChg>
        <pc:spChg chg="mod">
          <ac:chgData name="James Harper" userId="9f6d1c45048739e2" providerId="LiveId" clId="{CF0B93BA-4687-41A5-82C3-8E09A6D640A6}" dt="2023-12-26T17:52:22.112" v="4965"/>
          <ac:spMkLst>
            <pc:docMk/>
            <pc:sldMk cId="3591899310" sldId="644"/>
            <ac:spMk id="29" creationId="{3FFFDBDA-2822-9F09-E9E1-DA2A6C4F81CD}"/>
          </ac:spMkLst>
        </pc:spChg>
        <pc:spChg chg="mod">
          <ac:chgData name="James Harper" userId="9f6d1c45048739e2" providerId="LiveId" clId="{CF0B93BA-4687-41A5-82C3-8E09A6D640A6}" dt="2023-12-26T17:52:22.112" v="4965"/>
          <ac:spMkLst>
            <pc:docMk/>
            <pc:sldMk cId="3591899310" sldId="644"/>
            <ac:spMk id="30" creationId="{A5B13F55-56E1-5F60-16BE-9FA0AB9906B4}"/>
          </ac:spMkLst>
        </pc:spChg>
        <pc:spChg chg="mod">
          <ac:chgData name="James Harper" userId="9f6d1c45048739e2" providerId="LiveId" clId="{CF0B93BA-4687-41A5-82C3-8E09A6D640A6}" dt="2023-12-26T17:52:22.112" v="4965"/>
          <ac:spMkLst>
            <pc:docMk/>
            <pc:sldMk cId="3591899310" sldId="644"/>
            <ac:spMk id="31" creationId="{6173119F-9ABB-237A-D9FD-37500ACB7B01}"/>
          </ac:spMkLst>
        </pc:spChg>
        <pc:spChg chg="mod">
          <ac:chgData name="James Harper" userId="9f6d1c45048739e2" providerId="LiveId" clId="{CF0B93BA-4687-41A5-82C3-8E09A6D640A6}" dt="2023-12-26T17:52:22.112" v="4965"/>
          <ac:spMkLst>
            <pc:docMk/>
            <pc:sldMk cId="3591899310" sldId="644"/>
            <ac:spMk id="32" creationId="{DBC375CD-3746-ED78-0E29-0BC135463A5B}"/>
          </ac:spMkLst>
        </pc:spChg>
        <pc:spChg chg="mod">
          <ac:chgData name="James Harper" userId="9f6d1c45048739e2" providerId="LiveId" clId="{CF0B93BA-4687-41A5-82C3-8E09A6D640A6}" dt="2023-12-26T17:52:22.112" v="4965"/>
          <ac:spMkLst>
            <pc:docMk/>
            <pc:sldMk cId="3591899310" sldId="644"/>
            <ac:spMk id="33" creationId="{573E9300-4289-4CDD-EB0C-9A54BDC49E8F}"/>
          </ac:spMkLst>
        </pc:spChg>
        <pc:spChg chg="mod">
          <ac:chgData name="James Harper" userId="9f6d1c45048739e2" providerId="LiveId" clId="{CF0B93BA-4687-41A5-82C3-8E09A6D640A6}" dt="2023-12-26T17:52:22.112" v="4965"/>
          <ac:spMkLst>
            <pc:docMk/>
            <pc:sldMk cId="3591899310" sldId="644"/>
            <ac:spMk id="34" creationId="{39A66DBA-40F0-9498-1B21-E396CF8DCF4F}"/>
          </ac:spMkLst>
        </pc:spChg>
        <pc:spChg chg="mod">
          <ac:chgData name="James Harper" userId="9f6d1c45048739e2" providerId="LiveId" clId="{CF0B93BA-4687-41A5-82C3-8E09A6D640A6}" dt="2023-12-26T17:52:22.112" v="4965"/>
          <ac:spMkLst>
            <pc:docMk/>
            <pc:sldMk cId="3591899310" sldId="644"/>
            <ac:spMk id="35" creationId="{4671EF37-B5F3-3BAB-A400-899FF231FFE2}"/>
          </ac:spMkLst>
        </pc:spChg>
        <pc:spChg chg="mod">
          <ac:chgData name="James Harper" userId="9f6d1c45048739e2" providerId="LiveId" clId="{CF0B93BA-4687-41A5-82C3-8E09A6D640A6}" dt="2023-12-26T17:52:22.112" v="4965"/>
          <ac:spMkLst>
            <pc:docMk/>
            <pc:sldMk cId="3591899310" sldId="644"/>
            <ac:spMk id="36" creationId="{DADBA2FC-11DB-946C-AC3C-7C8E43703682}"/>
          </ac:spMkLst>
        </pc:spChg>
        <pc:spChg chg="mod">
          <ac:chgData name="James Harper" userId="9f6d1c45048739e2" providerId="LiveId" clId="{CF0B93BA-4687-41A5-82C3-8E09A6D640A6}" dt="2023-12-26T17:52:22.112" v="4965"/>
          <ac:spMkLst>
            <pc:docMk/>
            <pc:sldMk cId="3591899310" sldId="644"/>
            <ac:spMk id="37" creationId="{A3ECB5BF-8AFF-084B-9937-5DD88FAE09B9}"/>
          </ac:spMkLst>
        </pc:spChg>
        <pc:spChg chg="mod">
          <ac:chgData name="James Harper" userId="9f6d1c45048739e2" providerId="LiveId" clId="{CF0B93BA-4687-41A5-82C3-8E09A6D640A6}" dt="2023-12-26T17:52:22.112" v="4965"/>
          <ac:spMkLst>
            <pc:docMk/>
            <pc:sldMk cId="3591899310" sldId="644"/>
            <ac:spMk id="38" creationId="{2A7135A2-B921-911C-927C-7423AE93378D}"/>
          </ac:spMkLst>
        </pc:spChg>
        <pc:spChg chg="mod">
          <ac:chgData name="James Harper" userId="9f6d1c45048739e2" providerId="LiveId" clId="{CF0B93BA-4687-41A5-82C3-8E09A6D640A6}" dt="2023-12-26T17:52:22.112" v="4965"/>
          <ac:spMkLst>
            <pc:docMk/>
            <pc:sldMk cId="3591899310" sldId="644"/>
            <ac:spMk id="39" creationId="{8F77D1E0-7477-C74E-7CC8-0671FD04FC01}"/>
          </ac:spMkLst>
        </pc:spChg>
        <pc:spChg chg="mod">
          <ac:chgData name="James Harper" userId="9f6d1c45048739e2" providerId="LiveId" clId="{CF0B93BA-4687-41A5-82C3-8E09A6D640A6}" dt="2023-12-26T17:53:49.837" v="4975"/>
          <ac:spMkLst>
            <pc:docMk/>
            <pc:sldMk cId="3591899310" sldId="644"/>
            <ac:spMk id="41" creationId="{C0F6F8F7-7405-C707-FB70-D3F52294E1C4}"/>
          </ac:spMkLst>
        </pc:spChg>
        <pc:spChg chg="mod">
          <ac:chgData name="James Harper" userId="9f6d1c45048739e2" providerId="LiveId" clId="{CF0B93BA-4687-41A5-82C3-8E09A6D640A6}" dt="2023-12-26T17:53:49.837" v="4975"/>
          <ac:spMkLst>
            <pc:docMk/>
            <pc:sldMk cId="3591899310" sldId="644"/>
            <ac:spMk id="42" creationId="{1008DDCE-4C10-43EA-9B0C-054971FB80C9}"/>
          </ac:spMkLst>
        </pc:spChg>
        <pc:spChg chg="mod">
          <ac:chgData name="James Harper" userId="9f6d1c45048739e2" providerId="LiveId" clId="{CF0B93BA-4687-41A5-82C3-8E09A6D640A6}" dt="2023-12-26T17:53:49.837" v="4975"/>
          <ac:spMkLst>
            <pc:docMk/>
            <pc:sldMk cId="3591899310" sldId="644"/>
            <ac:spMk id="43" creationId="{8684371F-09F0-D629-AD0A-C55663D41558}"/>
          </ac:spMkLst>
        </pc:spChg>
        <pc:spChg chg="mod">
          <ac:chgData name="James Harper" userId="9f6d1c45048739e2" providerId="LiveId" clId="{CF0B93BA-4687-41A5-82C3-8E09A6D640A6}" dt="2023-12-26T17:53:49.837" v="4975"/>
          <ac:spMkLst>
            <pc:docMk/>
            <pc:sldMk cId="3591899310" sldId="644"/>
            <ac:spMk id="44" creationId="{24CBD6F4-D188-4600-724B-98EDDCEF1ED2}"/>
          </ac:spMkLst>
        </pc:spChg>
        <pc:spChg chg="mod">
          <ac:chgData name="James Harper" userId="9f6d1c45048739e2" providerId="LiveId" clId="{CF0B93BA-4687-41A5-82C3-8E09A6D640A6}" dt="2023-12-26T17:53:49.837" v="4975"/>
          <ac:spMkLst>
            <pc:docMk/>
            <pc:sldMk cId="3591899310" sldId="644"/>
            <ac:spMk id="45" creationId="{CE18E642-190A-E289-01C1-1D31E15F4596}"/>
          </ac:spMkLst>
        </pc:spChg>
        <pc:spChg chg="mod">
          <ac:chgData name="James Harper" userId="9f6d1c45048739e2" providerId="LiveId" clId="{CF0B93BA-4687-41A5-82C3-8E09A6D640A6}" dt="2023-12-26T17:53:49.837" v="4975"/>
          <ac:spMkLst>
            <pc:docMk/>
            <pc:sldMk cId="3591899310" sldId="644"/>
            <ac:spMk id="46" creationId="{9844DBEE-AC88-BCE1-C081-511E3F13B41B}"/>
          </ac:spMkLst>
        </pc:spChg>
        <pc:spChg chg="mod">
          <ac:chgData name="James Harper" userId="9f6d1c45048739e2" providerId="LiveId" clId="{CF0B93BA-4687-41A5-82C3-8E09A6D640A6}" dt="2023-12-26T17:53:49.837" v="4975"/>
          <ac:spMkLst>
            <pc:docMk/>
            <pc:sldMk cId="3591899310" sldId="644"/>
            <ac:spMk id="47" creationId="{E645609B-7ABE-E5A3-3365-8554DE2E3831}"/>
          </ac:spMkLst>
        </pc:spChg>
        <pc:spChg chg="mod">
          <ac:chgData name="James Harper" userId="9f6d1c45048739e2" providerId="LiveId" clId="{CF0B93BA-4687-41A5-82C3-8E09A6D640A6}" dt="2023-12-26T17:53:49.837" v="4975"/>
          <ac:spMkLst>
            <pc:docMk/>
            <pc:sldMk cId="3591899310" sldId="644"/>
            <ac:spMk id="48" creationId="{B99737F8-8154-E1DA-47E2-D6781A050DC2}"/>
          </ac:spMkLst>
        </pc:spChg>
        <pc:spChg chg="mod">
          <ac:chgData name="James Harper" userId="9f6d1c45048739e2" providerId="LiveId" clId="{CF0B93BA-4687-41A5-82C3-8E09A6D640A6}" dt="2023-12-26T17:53:49.837" v="4975"/>
          <ac:spMkLst>
            <pc:docMk/>
            <pc:sldMk cId="3591899310" sldId="644"/>
            <ac:spMk id="49" creationId="{E05FE2D4-5FD3-26CC-03F3-2610ED79F97E}"/>
          </ac:spMkLst>
        </pc:spChg>
        <pc:spChg chg="mod">
          <ac:chgData name="James Harper" userId="9f6d1c45048739e2" providerId="LiveId" clId="{CF0B93BA-4687-41A5-82C3-8E09A6D640A6}" dt="2023-12-26T17:53:49.837" v="4975"/>
          <ac:spMkLst>
            <pc:docMk/>
            <pc:sldMk cId="3591899310" sldId="644"/>
            <ac:spMk id="50" creationId="{8AFDC446-304A-1D66-1E2F-EC0AABDFA972}"/>
          </ac:spMkLst>
        </pc:spChg>
        <pc:spChg chg="mod">
          <ac:chgData name="James Harper" userId="9f6d1c45048739e2" providerId="LiveId" clId="{CF0B93BA-4687-41A5-82C3-8E09A6D640A6}" dt="2023-12-26T17:53:49.837" v="4975"/>
          <ac:spMkLst>
            <pc:docMk/>
            <pc:sldMk cId="3591899310" sldId="644"/>
            <ac:spMk id="51" creationId="{0F0857AC-75E7-6069-7D0A-404E7BDE391C}"/>
          </ac:spMkLst>
        </pc:spChg>
        <pc:spChg chg="mod">
          <ac:chgData name="James Harper" userId="9f6d1c45048739e2" providerId="LiveId" clId="{CF0B93BA-4687-41A5-82C3-8E09A6D640A6}" dt="2023-12-26T17:53:49.837" v="4975"/>
          <ac:spMkLst>
            <pc:docMk/>
            <pc:sldMk cId="3591899310" sldId="644"/>
            <ac:spMk id="52" creationId="{8B519F97-B255-C78C-D499-1F2F03F28227}"/>
          </ac:spMkLst>
        </pc:spChg>
        <pc:spChg chg="mod">
          <ac:chgData name="James Harper" userId="9f6d1c45048739e2" providerId="LiveId" clId="{CF0B93BA-4687-41A5-82C3-8E09A6D640A6}" dt="2023-12-26T17:53:49.837" v="4975"/>
          <ac:spMkLst>
            <pc:docMk/>
            <pc:sldMk cId="3591899310" sldId="644"/>
            <ac:spMk id="53" creationId="{BA1EDDDB-55AC-3FA8-8086-38D55F2A7BFF}"/>
          </ac:spMkLst>
        </pc:spChg>
        <pc:spChg chg="mod">
          <ac:chgData name="James Harper" userId="9f6d1c45048739e2" providerId="LiveId" clId="{CF0B93BA-4687-41A5-82C3-8E09A6D640A6}" dt="2023-12-26T17:53:49.837" v="4975"/>
          <ac:spMkLst>
            <pc:docMk/>
            <pc:sldMk cId="3591899310" sldId="644"/>
            <ac:spMk id="54" creationId="{784CCA03-CBBF-2830-75E9-08D6A5185358}"/>
          </ac:spMkLst>
        </pc:spChg>
        <pc:spChg chg="mod">
          <ac:chgData name="James Harper" userId="9f6d1c45048739e2" providerId="LiveId" clId="{CF0B93BA-4687-41A5-82C3-8E09A6D640A6}" dt="2023-12-26T17:53:49.837" v="4975"/>
          <ac:spMkLst>
            <pc:docMk/>
            <pc:sldMk cId="3591899310" sldId="644"/>
            <ac:spMk id="55" creationId="{3AF64329-B87B-3F8F-6DB1-CBC981258596}"/>
          </ac:spMkLst>
        </pc:spChg>
        <pc:spChg chg="mod">
          <ac:chgData name="James Harper" userId="9f6d1c45048739e2" providerId="LiveId" clId="{CF0B93BA-4687-41A5-82C3-8E09A6D640A6}" dt="2023-12-26T17:53:49.837" v="4975"/>
          <ac:spMkLst>
            <pc:docMk/>
            <pc:sldMk cId="3591899310" sldId="644"/>
            <ac:spMk id="56" creationId="{AE4DEE4D-6F38-E956-ACAA-0648B6615C91}"/>
          </ac:spMkLst>
        </pc:spChg>
        <pc:spChg chg="mod">
          <ac:chgData name="James Harper" userId="9f6d1c45048739e2" providerId="LiveId" clId="{CF0B93BA-4687-41A5-82C3-8E09A6D640A6}" dt="2023-12-26T17:53:49.837" v="4975"/>
          <ac:spMkLst>
            <pc:docMk/>
            <pc:sldMk cId="3591899310" sldId="644"/>
            <ac:spMk id="57" creationId="{1AF7D984-2BAE-D2BB-EBEB-A417C086195A}"/>
          </ac:spMkLst>
        </pc:spChg>
        <pc:spChg chg="mod">
          <ac:chgData name="James Harper" userId="9f6d1c45048739e2" providerId="LiveId" clId="{CF0B93BA-4687-41A5-82C3-8E09A6D640A6}" dt="2023-12-26T17:53:49.837" v="4975"/>
          <ac:spMkLst>
            <pc:docMk/>
            <pc:sldMk cId="3591899310" sldId="644"/>
            <ac:spMk id="58" creationId="{F237B8EF-7374-7388-4374-F43ED74F9A30}"/>
          </ac:spMkLst>
        </pc:spChg>
        <pc:spChg chg="mod">
          <ac:chgData name="James Harper" userId="9f6d1c45048739e2" providerId="LiveId" clId="{CF0B93BA-4687-41A5-82C3-8E09A6D640A6}" dt="2023-12-26T17:53:49.837" v="4975"/>
          <ac:spMkLst>
            <pc:docMk/>
            <pc:sldMk cId="3591899310" sldId="644"/>
            <ac:spMk id="59" creationId="{D09575B0-4E46-C5DF-F593-6B33F7FC89DC}"/>
          </ac:spMkLst>
        </pc:spChg>
        <pc:spChg chg="mod">
          <ac:chgData name="James Harper" userId="9f6d1c45048739e2" providerId="LiveId" clId="{CF0B93BA-4687-41A5-82C3-8E09A6D640A6}" dt="2023-12-26T17:53:49.837" v="4975"/>
          <ac:spMkLst>
            <pc:docMk/>
            <pc:sldMk cId="3591899310" sldId="644"/>
            <ac:spMk id="60" creationId="{CF594F42-7348-6DC0-C235-43EEF72B4070}"/>
          </ac:spMkLst>
        </pc:spChg>
        <pc:spChg chg="mod">
          <ac:chgData name="James Harper" userId="9f6d1c45048739e2" providerId="LiveId" clId="{CF0B93BA-4687-41A5-82C3-8E09A6D640A6}" dt="2023-12-26T17:53:49.837" v="4975"/>
          <ac:spMkLst>
            <pc:docMk/>
            <pc:sldMk cId="3591899310" sldId="644"/>
            <ac:spMk id="61" creationId="{64CB2120-00CF-0491-3710-29106C257547}"/>
          </ac:spMkLst>
        </pc:spChg>
        <pc:spChg chg="add del mod">
          <ac:chgData name="James Harper" userId="9f6d1c45048739e2" providerId="LiveId" clId="{CF0B93BA-4687-41A5-82C3-8E09A6D640A6}" dt="2023-12-26T20:21:15.882" v="6298" actId="478"/>
          <ac:spMkLst>
            <pc:docMk/>
            <pc:sldMk cId="3591899310" sldId="644"/>
            <ac:spMk id="62" creationId="{B0238341-02DF-E4DA-3BFC-74FDAB7D45B2}"/>
          </ac:spMkLst>
        </pc:spChg>
        <pc:grpChg chg="add mod">
          <ac:chgData name="James Harper" userId="9f6d1c45048739e2" providerId="LiveId" clId="{CF0B93BA-4687-41A5-82C3-8E09A6D640A6}" dt="2023-12-26T18:31:08.950" v="5330" actId="1076"/>
          <ac:grpSpMkLst>
            <pc:docMk/>
            <pc:sldMk cId="3591899310" sldId="644"/>
            <ac:grpSpMk id="17" creationId="{408584DB-CB80-F488-C285-ECB13932E449}"/>
          </ac:grpSpMkLst>
        </pc:grpChg>
        <pc:grpChg chg="add del mod">
          <ac:chgData name="James Harper" userId="9f6d1c45048739e2" providerId="LiveId" clId="{CF0B93BA-4687-41A5-82C3-8E09A6D640A6}" dt="2023-12-26T17:53:14.740" v="4972" actId="21"/>
          <ac:grpSpMkLst>
            <pc:docMk/>
            <pc:sldMk cId="3591899310" sldId="644"/>
            <ac:grpSpMk id="18" creationId="{2A6EE67B-6E09-C914-26DB-B0594AC3F354}"/>
          </ac:grpSpMkLst>
        </pc:grpChg>
        <pc:grpChg chg="add del mod">
          <ac:chgData name="James Harper" userId="9f6d1c45048739e2" providerId="LiveId" clId="{CF0B93BA-4687-41A5-82C3-8E09A6D640A6}" dt="2023-12-26T17:54:18.501" v="4978" actId="21"/>
          <ac:grpSpMkLst>
            <pc:docMk/>
            <pc:sldMk cId="3591899310" sldId="644"/>
            <ac:grpSpMk id="40" creationId="{F2775E62-B4D4-0178-1D48-E2FF86A14E0F}"/>
          </ac:grpSpMkLst>
        </pc:grpChg>
        <pc:picChg chg="add del mod modCrop">
          <ac:chgData name="James Harper" userId="9f6d1c45048739e2" providerId="LiveId" clId="{CF0B93BA-4687-41A5-82C3-8E09A6D640A6}" dt="2023-12-23T20:03:45.129" v="1960" actId="21"/>
          <ac:picMkLst>
            <pc:docMk/>
            <pc:sldMk cId="3591899310" sldId="644"/>
            <ac:picMk id="3" creationId="{442ACA61-ABCF-42C2-FEAA-FF4558CF0BA0}"/>
          </ac:picMkLst>
        </pc:picChg>
        <pc:picChg chg="add del mod">
          <ac:chgData name="James Harper" userId="9f6d1c45048739e2" providerId="LiveId" clId="{CF0B93BA-4687-41A5-82C3-8E09A6D640A6}" dt="2023-12-26T15:59:41.262" v="3938" actId="478"/>
          <ac:picMkLst>
            <pc:docMk/>
            <pc:sldMk cId="3591899310" sldId="644"/>
            <ac:picMk id="3" creationId="{4B7C6992-5B65-5FAB-5D7E-54186F1454B3}"/>
          </ac:picMkLst>
        </pc:picChg>
        <pc:picChg chg="add mod modCrop">
          <ac:chgData name="James Harper" userId="9f6d1c45048739e2" providerId="LiveId" clId="{CF0B93BA-4687-41A5-82C3-8E09A6D640A6}" dt="2023-12-26T16:35:43.640" v="4131" actId="1035"/>
          <ac:picMkLst>
            <pc:docMk/>
            <pc:sldMk cId="3591899310" sldId="644"/>
            <ac:picMk id="5" creationId="{B7D57552-191D-9A19-68AA-24DF71F6AF52}"/>
          </ac:picMkLst>
        </pc:picChg>
        <pc:picChg chg="add del mod">
          <ac:chgData name="James Harper" userId="9f6d1c45048739e2" providerId="LiveId" clId="{CF0B93BA-4687-41A5-82C3-8E09A6D640A6}" dt="2023-12-23T21:00:42.857" v="2514" actId="21"/>
          <ac:picMkLst>
            <pc:docMk/>
            <pc:sldMk cId="3591899310" sldId="644"/>
            <ac:picMk id="7" creationId="{985F0A4D-BB00-7B46-8FD7-C952E995F364}"/>
          </ac:picMkLst>
        </pc:picChg>
        <pc:picChg chg="add del mod">
          <ac:chgData name="James Harper" userId="9f6d1c45048739e2" providerId="LiveId" clId="{CF0B93BA-4687-41A5-82C3-8E09A6D640A6}" dt="2023-12-23T21:03:48.924" v="2586" actId="21"/>
          <ac:picMkLst>
            <pc:docMk/>
            <pc:sldMk cId="3591899310" sldId="644"/>
            <ac:picMk id="9" creationId="{7AE77435-D55D-A1A2-AFC1-2E047076301B}"/>
          </ac:picMkLst>
        </pc:picChg>
      </pc:sldChg>
      <pc:sldChg chg="addSp delSp modSp new mod modAnim">
        <pc:chgData name="James Harper" userId="9f6d1c45048739e2" providerId="LiveId" clId="{CF0B93BA-4687-41A5-82C3-8E09A6D640A6}" dt="2023-12-27T20:40:40.290" v="8514"/>
        <pc:sldMkLst>
          <pc:docMk/>
          <pc:sldMk cId="642403151" sldId="645"/>
        </pc:sldMkLst>
        <pc:spChg chg="add mod">
          <ac:chgData name="James Harper" userId="9f6d1c45048739e2" providerId="LiveId" clId="{CF0B93BA-4687-41A5-82C3-8E09A6D640A6}" dt="2023-12-27T20:40:40.290" v="8514"/>
          <ac:spMkLst>
            <pc:docMk/>
            <pc:sldMk cId="642403151" sldId="645"/>
            <ac:spMk id="2" creationId="{D21C0B69-3E9B-F07E-E0A8-8815CA1C8603}"/>
          </ac:spMkLst>
        </pc:spChg>
        <pc:spChg chg="mod">
          <ac:chgData name="James Harper" userId="9f6d1c45048739e2" providerId="LiveId" clId="{CF0B93BA-4687-41A5-82C3-8E09A6D640A6}" dt="2023-12-26T17:39:53.113" v="4917"/>
          <ac:spMkLst>
            <pc:docMk/>
            <pc:sldMk cId="642403151" sldId="645"/>
            <ac:spMk id="3" creationId="{9A01DEAB-7FC6-0D9E-EF01-BA48C32A23E6}"/>
          </ac:spMkLst>
        </pc:spChg>
        <pc:spChg chg="add mod">
          <ac:chgData name="James Harper" userId="9f6d1c45048739e2" providerId="LiveId" clId="{CF0B93BA-4687-41A5-82C3-8E09A6D640A6}" dt="2023-12-26T14:47:25.254" v="3592" actId="1037"/>
          <ac:spMkLst>
            <pc:docMk/>
            <pc:sldMk cId="642403151" sldId="645"/>
            <ac:spMk id="5" creationId="{D2907B82-EA2A-BE75-E75B-E93F565438DB}"/>
          </ac:spMkLst>
        </pc:spChg>
        <pc:spChg chg="add mod">
          <ac:chgData name="James Harper" userId="9f6d1c45048739e2" providerId="LiveId" clId="{CF0B93BA-4687-41A5-82C3-8E09A6D640A6}" dt="2023-12-26T14:47:14.140" v="3581" actId="1038"/>
          <ac:spMkLst>
            <pc:docMk/>
            <pc:sldMk cId="642403151" sldId="645"/>
            <ac:spMk id="6" creationId="{B420DC3C-CAD3-BA9A-B749-D5C13E22D9F1}"/>
          </ac:spMkLst>
        </pc:spChg>
        <pc:spChg chg="add mod">
          <ac:chgData name="James Harper" userId="9f6d1c45048739e2" providerId="LiveId" clId="{CF0B93BA-4687-41A5-82C3-8E09A6D640A6}" dt="2023-12-26T14:38:50.084" v="3442" actId="1038"/>
          <ac:spMkLst>
            <pc:docMk/>
            <pc:sldMk cId="642403151" sldId="645"/>
            <ac:spMk id="7" creationId="{D6E93E6D-E75E-CE74-0095-70F27D47A7A8}"/>
          </ac:spMkLst>
        </pc:spChg>
        <pc:spChg chg="add mod">
          <ac:chgData name="James Harper" userId="9f6d1c45048739e2" providerId="LiveId" clId="{CF0B93BA-4687-41A5-82C3-8E09A6D640A6}" dt="2023-12-26T14:38:37.531" v="3432" actId="1076"/>
          <ac:spMkLst>
            <pc:docMk/>
            <pc:sldMk cId="642403151" sldId="645"/>
            <ac:spMk id="8" creationId="{F75C09F7-49F5-CDD9-23FE-5264AC48534A}"/>
          </ac:spMkLst>
        </pc:spChg>
        <pc:spChg chg="add mod">
          <ac:chgData name="James Harper" userId="9f6d1c45048739e2" providerId="LiveId" clId="{CF0B93BA-4687-41A5-82C3-8E09A6D640A6}" dt="2023-12-26T14:38:54.603" v="3448" actId="1037"/>
          <ac:spMkLst>
            <pc:docMk/>
            <pc:sldMk cId="642403151" sldId="645"/>
            <ac:spMk id="9" creationId="{3817C92C-6356-31D7-AB12-D99239C2F386}"/>
          </ac:spMkLst>
        </pc:spChg>
        <pc:spChg chg="add mod">
          <ac:chgData name="James Harper" userId="9f6d1c45048739e2" providerId="LiveId" clId="{CF0B93BA-4687-41A5-82C3-8E09A6D640A6}" dt="2023-12-26T17:47:20.710" v="4925" actId="207"/>
          <ac:spMkLst>
            <pc:docMk/>
            <pc:sldMk cId="642403151" sldId="645"/>
            <ac:spMk id="10" creationId="{2E6DF658-F63E-656A-5D29-7F3AC07057A2}"/>
          </ac:spMkLst>
        </pc:spChg>
        <pc:spChg chg="add mod">
          <ac:chgData name="James Harper" userId="9f6d1c45048739e2" providerId="LiveId" clId="{CF0B93BA-4687-41A5-82C3-8E09A6D640A6}" dt="2023-12-26T17:47:38.025" v="4927" actId="207"/>
          <ac:spMkLst>
            <pc:docMk/>
            <pc:sldMk cId="642403151" sldId="645"/>
            <ac:spMk id="11" creationId="{E59EA9D1-1B30-16FA-0F37-7DE3F13307F2}"/>
          </ac:spMkLst>
        </pc:spChg>
        <pc:spChg chg="add mod">
          <ac:chgData name="James Harper" userId="9f6d1c45048739e2" providerId="LiveId" clId="{CF0B93BA-4687-41A5-82C3-8E09A6D640A6}" dt="2023-12-26T17:47:29.085" v="4926" actId="207"/>
          <ac:spMkLst>
            <pc:docMk/>
            <pc:sldMk cId="642403151" sldId="645"/>
            <ac:spMk id="12" creationId="{002CB650-8781-5E40-137D-34A439A7F843}"/>
          </ac:spMkLst>
        </pc:spChg>
        <pc:spChg chg="add mod">
          <ac:chgData name="James Harper" userId="9f6d1c45048739e2" providerId="LiveId" clId="{CF0B93BA-4687-41A5-82C3-8E09A6D640A6}" dt="2023-12-26T17:47:06.557" v="4923" actId="207"/>
          <ac:spMkLst>
            <pc:docMk/>
            <pc:sldMk cId="642403151" sldId="645"/>
            <ac:spMk id="13" creationId="{9699B5D7-1461-F63F-4984-2948AC6B2D0B}"/>
          </ac:spMkLst>
        </pc:spChg>
        <pc:spChg chg="add mod">
          <ac:chgData name="James Harper" userId="9f6d1c45048739e2" providerId="LiveId" clId="{CF0B93BA-4687-41A5-82C3-8E09A6D640A6}" dt="2023-12-26T14:31:12.891" v="3244"/>
          <ac:spMkLst>
            <pc:docMk/>
            <pc:sldMk cId="642403151" sldId="645"/>
            <ac:spMk id="14" creationId="{0535D62C-BF6D-6876-C45B-59C8594EF877}"/>
          </ac:spMkLst>
        </pc:spChg>
        <pc:spChg chg="add mod">
          <ac:chgData name="James Harper" userId="9f6d1c45048739e2" providerId="LiveId" clId="{CF0B93BA-4687-41A5-82C3-8E09A6D640A6}" dt="2023-12-26T14:31:12.891" v="3244"/>
          <ac:spMkLst>
            <pc:docMk/>
            <pc:sldMk cId="642403151" sldId="645"/>
            <ac:spMk id="15" creationId="{F5C5FD3A-92D6-4070-26B0-1055B8BD62A2}"/>
          </ac:spMkLst>
        </pc:spChg>
        <pc:spChg chg="mod">
          <ac:chgData name="James Harper" userId="9f6d1c45048739e2" providerId="LiveId" clId="{CF0B93BA-4687-41A5-82C3-8E09A6D640A6}" dt="2023-12-26T17:39:53.113" v="4917"/>
          <ac:spMkLst>
            <pc:docMk/>
            <pc:sldMk cId="642403151" sldId="645"/>
            <ac:spMk id="16" creationId="{CB6B509A-F17D-6880-8DA0-7D28AEF9356B}"/>
          </ac:spMkLst>
        </pc:spChg>
        <pc:spChg chg="mod">
          <ac:chgData name="James Harper" userId="9f6d1c45048739e2" providerId="LiveId" clId="{CF0B93BA-4687-41A5-82C3-8E09A6D640A6}" dt="2023-12-26T17:39:53.113" v="4917"/>
          <ac:spMkLst>
            <pc:docMk/>
            <pc:sldMk cId="642403151" sldId="645"/>
            <ac:spMk id="17" creationId="{FDBBFBFF-D9DB-E4F1-9A27-5DBE6FAF08CB}"/>
          </ac:spMkLst>
        </pc:spChg>
        <pc:spChg chg="mod">
          <ac:chgData name="James Harper" userId="9f6d1c45048739e2" providerId="LiveId" clId="{CF0B93BA-4687-41A5-82C3-8E09A6D640A6}" dt="2023-12-26T17:39:53.113" v="4917"/>
          <ac:spMkLst>
            <pc:docMk/>
            <pc:sldMk cId="642403151" sldId="645"/>
            <ac:spMk id="18" creationId="{499E224A-177C-F4A0-2BED-05F1450BA011}"/>
          </ac:spMkLst>
        </pc:spChg>
        <pc:spChg chg="mod">
          <ac:chgData name="James Harper" userId="9f6d1c45048739e2" providerId="LiveId" clId="{CF0B93BA-4687-41A5-82C3-8E09A6D640A6}" dt="2023-12-26T17:39:53.113" v="4917"/>
          <ac:spMkLst>
            <pc:docMk/>
            <pc:sldMk cId="642403151" sldId="645"/>
            <ac:spMk id="19" creationId="{3623FF8F-0245-13C5-6AFF-63A936A5B676}"/>
          </ac:spMkLst>
        </pc:spChg>
        <pc:spChg chg="mod">
          <ac:chgData name="James Harper" userId="9f6d1c45048739e2" providerId="LiveId" clId="{CF0B93BA-4687-41A5-82C3-8E09A6D640A6}" dt="2023-12-26T17:39:53.113" v="4917"/>
          <ac:spMkLst>
            <pc:docMk/>
            <pc:sldMk cId="642403151" sldId="645"/>
            <ac:spMk id="20" creationId="{140693F8-8599-EA32-F482-0CB23DA4D3F3}"/>
          </ac:spMkLst>
        </pc:spChg>
        <pc:spChg chg="mod">
          <ac:chgData name="James Harper" userId="9f6d1c45048739e2" providerId="LiveId" clId="{CF0B93BA-4687-41A5-82C3-8E09A6D640A6}" dt="2023-12-26T17:39:53.113" v="4917"/>
          <ac:spMkLst>
            <pc:docMk/>
            <pc:sldMk cId="642403151" sldId="645"/>
            <ac:spMk id="21" creationId="{18FC5074-51EE-7B20-47EE-154F71DB1D8E}"/>
          </ac:spMkLst>
        </pc:spChg>
        <pc:spChg chg="mod">
          <ac:chgData name="James Harper" userId="9f6d1c45048739e2" providerId="LiveId" clId="{CF0B93BA-4687-41A5-82C3-8E09A6D640A6}" dt="2023-12-26T17:39:53.113" v="4917"/>
          <ac:spMkLst>
            <pc:docMk/>
            <pc:sldMk cId="642403151" sldId="645"/>
            <ac:spMk id="22" creationId="{71D5D026-FFC4-25A4-E121-D66C37331BC7}"/>
          </ac:spMkLst>
        </pc:spChg>
        <pc:spChg chg="mod">
          <ac:chgData name="James Harper" userId="9f6d1c45048739e2" providerId="LiveId" clId="{CF0B93BA-4687-41A5-82C3-8E09A6D640A6}" dt="2023-12-26T17:39:53.113" v="4917"/>
          <ac:spMkLst>
            <pc:docMk/>
            <pc:sldMk cId="642403151" sldId="645"/>
            <ac:spMk id="23" creationId="{503068A7-C453-E79F-AA78-B28A049FE35B}"/>
          </ac:spMkLst>
        </pc:spChg>
        <pc:spChg chg="mod">
          <ac:chgData name="James Harper" userId="9f6d1c45048739e2" providerId="LiveId" clId="{CF0B93BA-4687-41A5-82C3-8E09A6D640A6}" dt="2023-12-26T17:39:53.113" v="4917"/>
          <ac:spMkLst>
            <pc:docMk/>
            <pc:sldMk cId="642403151" sldId="645"/>
            <ac:spMk id="24" creationId="{04B592DB-0420-B055-CF0C-E27E796FD4C1}"/>
          </ac:spMkLst>
        </pc:spChg>
        <pc:spChg chg="mod">
          <ac:chgData name="James Harper" userId="9f6d1c45048739e2" providerId="LiveId" clId="{CF0B93BA-4687-41A5-82C3-8E09A6D640A6}" dt="2023-12-26T17:39:53.113" v="4917"/>
          <ac:spMkLst>
            <pc:docMk/>
            <pc:sldMk cId="642403151" sldId="645"/>
            <ac:spMk id="25" creationId="{BCCAF589-F06A-0114-A9B3-CA500D5D9AB3}"/>
          </ac:spMkLst>
        </pc:spChg>
        <pc:spChg chg="mod">
          <ac:chgData name="James Harper" userId="9f6d1c45048739e2" providerId="LiveId" clId="{CF0B93BA-4687-41A5-82C3-8E09A6D640A6}" dt="2023-12-26T17:39:53.113" v="4917"/>
          <ac:spMkLst>
            <pc:docMk/>
            <pc:sldMk cId="642403151" sldId="645"/>
            <ac:spMk id="26" creationId="{5F7D4495-A708-5D23-F8E7-D8A2E8D128B1}"/>
          </ac:spMkLst>
        </pc:spChg>
        <pc:spChg chg="mod">
          <ac:chgData name="James Harper" userId="9f6d1c45048739e2" providerId="LiveId" clId="{CF0B93BA-4687-41A5-82C3-8E09A6D640A6}" dt="2023-12-26T17:39:53.113" v="4917"/>
          <ac:spMkLst>
            <pc:docMk/>
            <pc:sldMk cId="642403151" sldId="645"/>
            <ac:spMk id="27" creationId="{5F649C67-D43D-362E-DA4F-85FCC4569868}"/>
          </ac:spMkLst>
        </pc:spChg>
        <pc:spChg chg="mod">
          <ac:chgData name="James Harper" userId="9f6d1c45048739e2" providerId="LiveId" clId="{CF0B93BA-4687-41A5-82C3-8E09A6D640A6}" dt="2023-12-26T17:39:53.113" v="4917"/>
          <ac:spMkLst>
            <pc:docMk/>
            <pc:sldMk cId="642403151" sldId="645"/>
            <ac:spMk id="28" creationId="{71F3A078-FF8B-027F-9014-FC0F01A3F6B0}"/>
          </ac:spMkLst>
        </pc:spChg>
        <pc:spChg chg="mod">
          <ac:chgData name="James Harper" userId="9f6d1c45048739e2" providerId="LiveId" clId="{CF0B93BA-4687-41A5-82C3-8E09A6D640A6}" dt="2023-12-26T17:39:53.113" v="4917"/>
          <ac:spMkLst>
            <pc:docMk/>
            <pc:sldMk cId="642403151" sldId="645"/>
            <ac:spMk id="29" creationId="{BEB79125-9F6C-7FB6-0A05-8C8C59796627}"/>
          </ac:spMkLst>
        </pc:spChg>
        <pc:spChg chg="mod">
          <ac:chgData name="James Harper" userId="9f6d1c45048739e2" providerId="LiveId" clId="{CF0B93BA-4687-41A5-82C3-8E09A6D640A6}" dt="2023-12-26T17:39:53.113" v="4917"/>
          <ac:spMkLst>
            <pc:docMk/>
            <pc:sldMk cId="642403151" sldId="645"/>
            <ac:spMk id="30" creationId="{D8AE7C84-12DD-1E8F-AA16-039E001C1A85}"/>
          </ac:spMkLst>
        </pc:spChg>
        <pc:spChg chg="mod">
          <ac:chgData name="James Harper" userId="9f6d1c45048739e2" providerId="LiveId" clId="{CF0B93BA-4687-41A5-82C3-8E09A6D640A6}" dt="2023-12-26T17:39:53.113" v="4917"/>
          <ac:spMkLst>
            <pc:docMk/>
            <pc:sldMk cId="642403151" sldId="645"/>
            <ac:spMk id="31" creationId="{80F7DEF4-9AD3-D1B7-8274-0038B906A7BC}"/>
          </ac:spMkLst>
        </pc:spChg>
        <pc:spChg chg="mod">
          <ac:chgData name="James Harper" userId="9f6d1c45048739e2" providerId="LiveId" clId="{CF0B93BA-4687-41A5-82C3-8E09A6D640A6}" dt="2023-12-26T17:39:53.113" v="4917"/>
          <ac:spMkLst>
            <pc:docMk/>
            <pc:sldMk cId="642403151" sldId="645"/>
            <ac:spMk id="32" creationId="{63DBB281-FE7C-4C9E-C7E3-B60ED45FA119}"/>
          </ac:spMkLst>
        </pc:spChg>
        <pc:spChg chg="mod">
          <ac:chgData name="James Harper" userId="9f6d1c45048739e2" providerId="LiveId" clId="{CF0B93BA-4687-41A5-82C3-8E09A6D640A6}" dt="2023-12-26T17:39:53.113" v="4917"/>
          <ac:spMkLst>
            <pc:docMk/>
            <pc:sldMk cId="642403151" sldId="645"/>
            <ac:spMk id="33" creationId="{EC050FE8-5F20-6064-EB79-D7FAE460E6EC}"/>
          </ac:spMkLst>
        </pc:spChg>
        <pc:spChg chg="mod">
          <ac:chgData name="James Harper" userId="9f6d1c45048739e2" providerId="LiveId" clId="{CF0B93BA-4687-41A5-82C3-8E09A6D640A6}" dt="2023-12-26T17:39:53.113" v="4917"/>
          <ac:spMkLst>
            <pc:docMk/>
            <pc:sldMk cId="642403151" sldId="645"/>
            <ac:spMk id="34" creationId="{FDF4DADD-3993-DEF8-6C92-0147A236609D}"/>
          </ac:spMkLst>
        </pc:spChg>
        <pc:spChg chg="mod">
          <ac:chgData name="James Harper" userId="9f6d1c45048739e2" providerId="LiveId" clId="{CF0B93BA-4687-41A5-82C3-8E09A6D640A6}" dt="2023-12-26T17:39:53.113" v="4917"/>
          <ac:spMkLst>
            <pc:docMk/>
            <pc:sldMk cId="642403151" sldId="645"/>
            <ac:spMk id="35" creationId="{EF4A5630-AAFF-AD6B-6D30-4519D545BD55}"/>
          </ac:spMkLst>
        </pc:spChg>
        <pc:grpChg chg="add del mod">
          <ac:chgData name="James Harper" userId="9f6d1c45048739e2" providerId="LiveId" clId="{CF0B93BA-4687-41A5-82C3-8E09A6D640A6}" dt="2023-12-26T17:47:42.809" v="4928" actId="21"/>
          <ac:grpSpMkLst>
            <pc:docMk/>
            <pc:sldMk cId="642403151" sldId="645"/>
            <ac:grpSpMk id="2" creationId="{65E31311-2732-93A8-AF54-4074808AC143}"/>
          </ac:grpSpMkLst>
        </pc:grpChg>
        <pc:picChg chg="add del mod">
          <ac:chgData name="James Harper" userId="9f6d1c45048739e2" providerId="LiveId" clId="{CF0B93BA-4687-41A5-82C3-8E09A6D640A6}" dt="2023-12-26T14:26:35.378" v="3155" actId="478"/>
          <ac:picMkLst>
            <pc:docMk/>
            <pc:sldMk cId="642403151" sldId="645"/>
            <ac:picMk id="2" creationId="{C8B906F6-4BF3-B178-CA6C-866DEB8BFAB5}"/>
          </ac:picMkLst>
        </pc:picChg>
        <pc:picChg chg="add mod">
          <ac:chgData name="James Harper" userId="9f6d1c45048739e2" providerId="LiveId" clId="{CF0B93BA-4687-41A5-82C3-8E09A6D640A6}" dt="2023-12-26T14:47:14.140" v="3581" actId="1038"/>
          <ac:picMkLst>
            <pc:docMk/>
            <pc:sldMk cId="642403151" sldId="645"/>
            <ac:picMk id="4" creationId="{748EA22C-25F2-E048-6DFE-B07C9F03D93A}"/>
          </ac:picMkLst>
        </pc:picChg>
        <pc:picChg chg="add del mod">
          <ac:chgData name="James Harper" userId="9f6d1c45048739e2" providerId="LiveId" clId="{CF0B93BA-4687-41A5-82C3-8E09A6D640A6}" dt="2023-12-23T21:32:35.110" v="2919" actId="478"/>
          <ac:picMkLst>
            <pc:docMk/>
            <pc:sldMk cId="642403151" sldId="645"/>
            <ac:picMk id="1026" creationId="{3F2053ED-39C7-7A10-7497-BD86B3B97DA7}"/>
          </ac:picMkLst>
        </pc:picChg>
        <pc:picChg chg="add del mod">
          <ac:chgData name="James Harper" userId="9f6d1c45048739e2" providerId="LiveId" clId="{CF0B93BA-4687-41A5-82C3-8E09A6D640A6}" dt="2023-12-23T21:33:37.954" v="2923" actId="478"/>
          <ac:picMkLst>
            <pc:docMk/>
            <pc:sldMk cId="642403151" sldId="645"/>
            <ac:picMk id="1028" creationId="{1E0E4223-0C48-A72F-4ACB-19C6C1851078}"/>
          </ac:picMkLst>
        </pc:picChg>
      </pc:sldChg>
      <pc:sldChg chg="addSp delSp modSp add mod delAnim modAnim">
        <pc:chgData name="James Harper" userId="9f6d1c45048739e2" providerId="LiveId" clId="{CF0B93BA-4687-41A5-82C3-8E09A6D640A6}" dt="2023-12-27T20:37:56.227" v="8476"/>
        <pc:sldMkLst>
          <pc:docMk/>
          <pc:sldMk cId="722635959" sldId="646"/>
        </pc:sldMkLst>
        <pc:spChg chg="add mod">
          <ac:chgData name="James Harper" userId="9f6d1c45048739e2" providerId="LiveId" clId="{CF0B93BA-4687-41A5-82C3-8E09A6D640A6}" dt="2023-12-27T20:37:56.227" v="8476"/>
          <ac:spMkLst>
            <pc:docMk/>
            <pc:sldMk cId="722635959" sldId="646"/>
            <ac:spMk id="2" creationId="{08EBC225-D7DC-5230-733B-0911FCBCF0F7}"/>
          </ac:spMkLst>
        </pc:spChg>
        <pc:spChg chg="mod">
          <ac:chgData name="James Harper" userId="9f6d1c45048739e2" providerId="LiveId" clId="{CF0B93BA-4687-41A5-82C3-8E09A6D640A6}" dt="2023-12-26T17:38:17.511" v="4903"/>
          <ac:spMkLst>
            <pc:docMk/>
            <pc:sldMk cId="722635959" sldId="646"/>
            <ac:spMk id="7" creationId="{76EB1EBA-859F-614E-22CA-E26DCC73EBF7}"/>
          </ac:spMkLst>
        </pc:spChg>
        <pc:spChg chg="mod">
          <ac:chgData name="James Harper" userId="9f6d1c45048739e2" providerId="LiveId" clId="{CF0B93BA-4687-41A5-82C3-8E09A6D640A6}" dt="2023-12-26T17:38:17.511" v="4903"/>
          <ac:spMkLst>
            <pc:docMk/>
            <pc:sldMk cId="722635959" sldId="646"/>
            <ac:spMk id="8" creationId="{0705D1DC-9AC9-1553-8F49-2C4A2CC63983}"/>
          </ac:spMkLst>
        </pc:spChg>
        <pc:spChg chg="mod">
          <ac:chgData name="James Harper" userId="9f6d1c45048739e2" providerId="LiveId" clId="{CF0B93BA-4687-41A5-82C3-8E09A6D640A6}" dt="2023-12-26T17:38:17.511" v="4903"/>
          <ac:spMkLst>
            <pc:docMk/>
            <pc:sldMk cId="722635959" sldId="646"/>
            <ac:spMk id="10" creationId="{62A3B9A3-2201-63E7-4DA4-0AD513C67B20}"/>
          </ac:spMkLst>
        </pc:spChg>
        <pc:spChg chg="mod">
          <ac:chgData name="James Harper" userId="9f6d1c45048739e2" providerId="LiveId" clId="{CF0B93BA-4687-41A5-82C3-8E09A6D640A6}" dt="2023-12-26T17:38:17.511" v="4903"/>
          <ac:spMkLst>
            <pc:docMk/>
            <pc:sldMk cId="722635959" sldId="646"/>
            <ac:spMk id="11" creationId="{E7ABCBD2-9C7B-C228-A16C-26D920C90C7C}"/>
          </ac:spMkLst>
        </pc:spChg>
        <pc:spChg chg="mod">
          <ac:chgData name="James Harper" userId="9f6d1c45048739e2" providerId="LiveId" clId="{CF0B93BA-4687-41A5-82C3-8E09A6D640A6}" dt="2023-12-26T17:38:17.511" v="4903"/>
          <ac:spMkLst>
            <pc:docMk/>
            <pc:sldMk cId="722635959" sldId="646"/>
            <ac:spMk id="13" creationId="{46A2EBB5-6432-B20C-03BD-6289584799D2}"/>
          </ac:spMkLst>
        </pc:spChg>
        <pc:spChg chg="mod">
          <ac:chgData name="James Harper" userId="9f6d1c45048739e2" providerId="LiveId" clId="{CF0B93BA-4687-41A5-82C3-8E09A6D640A6}" dt="2023-12-26T17:38:17.511" v="4903"/>
          <ac:spMkLst>
            <pc:docMk/>
            <pc:sldMk cId="722635959" sldId="646"/>
            <ac:spMk id="14" creationId="{F7E126AD-055E-271B-37A4-889B574DEE3F}"/>
          </ac:spMkLst>
        </pc:spChg>
        <pc:spChg chg="mod">
          <ac:chgData name="James Harper" userId="9f6d1c45048739e2" providerId="LiveId" clId="{CF0B93BA-4687-41A5-82C3-8E09A6D640A6}" dt="2023-12-26T17:38:17.511" v="4903"/>
          <ac:spMkLst>
            <pc:docMk/>
            <pc:sldMk cId="722635959" sldId="646"/>
            <ac:spMk id="15" creationId="{D61273E5-79C3-A3E2-6FB8-A004E9FDE1DD}"/>
          </ac:spMkLst>
        </pc:spChg>
        <pc:spChg chg="mod">
          <ac:chgData name="James Harper" userId="9f6d1c45048739e2" providerId="LiveId" clId="{CF0B93BA-4687-41A5-82C3-8E09A6D640A6}" dt="2023-12-26T17:38:17.511" v="4903"/>
          <ac:spMkLst>
            <pc:docMk/>
            <pc:sldMk cId="722635959" sldId="646"/>
            <ac:spMk id="16" creationId="{269A53E9-8063-7C6A-6891-66948566B0BB}"/>
          </ac:spMkLst>
        </pc:spChg>
        <pc:spChg chg="mod">
          <ac:chgData name="James Harper" userId="9f6d1c45048739e2" providerId="LiveId" clId="{CF0B93BA-4687-41A5-82C3-8E09A6D640A6}" dt="2023-12-26T17:38:17.511" v="4903"/>
          <ac:spMkLst>
            <pc:docMk/>
            <pc:sldMk cId="722635959" sldId="646"/>
            <ac:spMk id="17" creationId="{0E74E33A-F5E1-E286-133B-5B14D31A96A6}"/>
          </ac:spMkLst>
        </pc:spChg>
        <pc:spChg chg="mod">
          <ac:chgData name="James Harper" userId="9f6d1c45048739e2" providerId="LiveId" clId="{CF0B93BA-4687-41A5-82C3-8E09A6D640A6}" dt="2023-12-26T17:38:17.511" v="4903"/>
          <ac:spMkLst>
            <pc:docMk/>
            <pc:sldMk cId="722635959" sldId="646"/>
            <ac:spMk id="18" creationId="{0F6D46F4-7B30-847C-7E84-6A2A0BC151FC}"/>
          </ac:spMkLst>
        </pc:spChg>
        <pc:spChg chg="mod">
          <ac:chgData name="James Harper" userId="9f6d1c45048739e2" providerId="LiveId" clId="{CF0B93BA-4687-41A5-82C3-8E09A6D640A6}" dt="2023-12-26T17:38:17.511" v="4903"/>
          <ac:spMkLst>
            <pc:docMk/>
            <pc:sldMk cId="722635959" sldId="646"/>
            <ac:spMk id="19" creationId="{B264C30B-65DA-D28B-56BB-2F4594567091}"/>
          </ac:spMkLst>
        </pc:spChg>
        <pc:spChg chg="mod">
          <ac:chgData name="James Harper" userId="9f6d1c45048739e2" providerId="LiveId" clId="{CF0B93BA-4687-41A5-82C3-8E09A6D640A6}" dt="2023-12-26T17:38:17.511" v="4903"/>
          <ac:spMkLst>
            <pc:docMk/>
            <pc:sldMk cId="722635959" sldId="646"/>
            <ac:spMk id="20" creationId="{EB30FB5D-3DA1-C157-6A5F-22AE25F3C4A3}"/>
          </ac:spMkLst>
        </pc:spChg>
        <pc:spChg chg="mod">
          <ac:chgData name="James Harper" userId="9f6d1c45048739e2" providerId="LiveId" clId="{CF0B93BA-4687-41A5-82C3-8E09A6D640A6}" dt="2023-12-26T17:38:17.511" v="4903"/>
          <ac:spMkLst>
            <pc:docMk/>
            <pc:sldMk cId="722635959" sldId="646"/>
            <ac:spMk id="21" creationId="{991360DD-31C5-982E-3B95-67E8BFA67EFA}"/>
          </ac:spMkLst>
        </pc:spChg>
        <pc:spChg chg="mod">
          <ac:chgData name="James Harper" userId="9f6d1c45048739e2" providerId="LiveId" clId="{CF0B93BA-4687-41A5-82C3-8E09A6D640A6}" dt="2023-12-26T17:38:17.511" v="4903"/>
          <ac:spMkLst>
            <pc:docMk/>
            <pc:sldMk cId="722635959" sldId="646"/>
            <ac:spMk id="22" creationId="{2E2F9DF5-EE6B-26D5-11E4-C3C94F3B70F4}"/>
          </ac:spMkLst>
        </pc:spChg>
        <pc:spChg chg="del">
          <ac:chgData name="James Harper" userId="9f6d1c45048739e2" providerId="LiveId" clId="{CF0B93BA-4687-41A5-82C3-8E09A6D640A6}" dt="2023-12-26T15:43:19.741" v="3887" actId="478"/>
          <ac:spMkLst>
            <pc:docMk/>
            <pc:sldMk cId="722635959" sldId="646"/>
            <ac:spMk id="23" creationId="{0FFFDE7F-BA9B-4869-96BA-556F295DA9B6}"/>
          </ac:spMkLst>
        </pc:spChg>
        <pc:spChg chg="mod">
          <ac:chgData name="James Harper" userId="9f6d1c45048739e2" providerId="LiveId" clId="{CF0B93BA-4687-41A5-82C3-8E09A6D640A6}" dt="2023-12-26T17:38:17.511" v="4903"/>
          <ac:spMkLst>
            <pc:docMk/>
            <pc:sldMk cId="722635959" sldId="646"/>
            <ac:spMk id="24" creationId="{7FD4F909-E819-B66E-C3BA-556F6B380A6F}"/>
          </ac:spMkLst>
        </pc:spChg>
        <pc:spChg chg="del">
          <ac:chgData name="James Harper" userId="9f6d1c45048739e2" providerId="LiveId" clId="{CF0B93BA-4687-41A5-82C3-8E09A6D640A6}" dt="2023-12-26T15:43:22.043" v="3888" actId="478"/>
          <ac:spMkLst>
            <pc:docMk/>
            <pc:sldMk cId="722635959" sldId="646"/>
            <ac:spMk id="25" creationId="{30B13B3A-A50F-4E35-AD41-7361A1FBC92C}"/>
          </ac:spMkLst>
        </pc:spChg>
        <pc:spChg chg="mod">
          <ac:chgData name="James Harper" userId="9f6d1c45048739e2" providerId="LiveId" clId="{CF0B93BA-4687-41A5-82C3-8E09A6D640A6}" dt="2023-12-26T17:38:17.511" v="4903"/>
          <ac:spMkLst>
            <pc:docMk/>
            <pc:sldMk cId="722635959" sldId="646"/>
            <ac:spMk id="27" creationId="{B4005C0C-8E3A-5128-5F7D-2500FF95E454}"/>
          </ac:spMkLst>
        </pc:spChg>
        <pc:spChg chg="mod">
          <ac:chgData name="James Harper" userId="9f6d1c45048739e2" providerId="LiveId" clId="{CF0B93BA-4687-41A5-82C3-8E09A6D640A6}" dt="2023-12-26T17:38:17.511" v="4903"/>
          <ac:spMkLst>
            <pc:docMk/>
            <pc:sldMk cId="722635959" sldId="646"/>
            <ac:spMk id="28" creationId="{5CF10F89-8D8E-F5BD-6890-A1C160685EDA}"/>
          </ac:spMkLst>
        </pc:spChg>
        <pc:spChg chg="mod">
          <ac:chgData name="James Harper" userId="9f6d1c45048739e2" providerId="LiveId" clId="{CF0B93BA-4687-41A5-82C3-8E09A6D640A6}" dt="2023-12-26T17:38:17.511" v="4903"/>
          <ac:spMkLst>
            <pc:docMk/>
            <pc:sldMk cId="722635959" sldId="646"/>
            <ac:spMk id="29" creationId="{57583C00-0F21-5194-4EAF-088776B11202}"/>
          </ac:spMkLst>
        </pc:spChg>
        <pc:spChg chg="mod">
          <ac:chgData name="James Harper" userId="9f6d1c45048739e2" providerId="LiveId" clId="{CF0B93BA-4687-41A5-82C3-8E09A6D640A6}" dt="2023-12-26T17:38:17.511" v="4903"/>
          <ac:spMkLst>
            <pc:docMk/>
            <pc:sldMk cId="722635959" sldId="646"/>
            <ac:spMk id="30" creationId="{38671786-6654-5609-8CBE-C7F90461F2EA}"/>
          </ac:spMkLst>
        </pc:spChg>
        <pc:spChg chg="mod">
          <ac:chgData name="James Harper" userId="9f6d1c45048739e2" providerId="LiveId" clId="{CF0B93BA-4687-41A5-82C3-8E09A6D640A6}" dt="2023-12-26T17:38:17.511" v="4903"/>
          <ac:spMkLst>
            <pc:docMk/>
            <pc:sldMk cId="722635959" sldId="646"/>
            <ac:spMk id="31" creationId="{E24D5ADC-BAEA-B378-6529-EB907E0FAE6F}"/>
          </ac:spMkLst>
        </pc:spChg>
        <pc:spChg chg="mod">
          <ac:chgData name="James Harper" userId="9f6d1c45048739e2" providerId="LiveId" clId="{CF0B93BA-4687-41A5-82C3-8E09A6D640A6}" dt="2023-12-26T17:38:17.511" v="4903"/>
          <ac:spMkLst>
            <pc:docMk/>
            <pc:sldMk cId="722635959" sldId="646"/>
            <ac:spMk id="32" creationId="{1B3778AF-2FBC-FA70-3534-573C6980AAEA}"/>
          </ac:spMkLst>
        </pc:spChg>
        <pc:spChg chg="del">
          <ac:chgData name="James Harper" userId="9f6d1c45048739e2" providerId="LiveId" clId="{CF0B93BA-4687-41A5-82C3-8E09A6D640A6}" dt="2023-12-26T15:43:12.629" v="3884" actId="478"/>
          <ac:spMkLst>
            <pc:docMk/>
            <pc:sldMk cId="722635959" sldId="646"/>
            <ac:spMk id="38" creationId="{868C244D-1A3D-40C4-B57A-30871E53698E}"/>
          </ac:spMkLst>
        </pc:spChg>
        <pc:spChg chg="del">
          <ac:chgData name="James Harper" userId="9f6d1c45048739e2" providerId="LiveId" clId="{CF0B93BA-4687-41A5-82C3-8E09A6D640A6}" dt="2023-12-26T15:43:17.643" v="3886" actId="478"/>
          <ac:spMkLst>
            <pc:docMk/>
            <pc:sldMk cId="722635959" sldId="646"/>
            <ac:spMk id="39" creationId="{692F9061-39C3-4982-B3FA-5678EC9873F5}"/>
          </ac:spMkLst>
        </pc:spChg>
        <pc:spChg chg="del">
          <ac:chgData name="James Harper" userId="9f6d1c45048739e2" providerId="LiveId" clId="{CF0B93BA-4687-41A5-82C3-8E09A6D640A6}" dt="2023-12-26T15:43:15.964" v="3885" actId="478"/>
          <ac:spMkLst>
            <pc:docMk/>
            <pc:sldMk cId="722635959" sldId="646"/>
            <ac:spMk id="40" creationId="{0196372E-6B19-448A-AAF9-E486D2323B79}"/>
          </ac:spMkLst>
        </pc:spChg>
        <pc:spChg chg="mod">
          <ac:chgData name="James Harper" userId="9f6d1c45048739e2" providerId="LiveId" clId="{CF0B93BA-4687-41A5-82C3-8E09A6D640A6}" dt="2023-12-26T17:38:25.456" v="4904" actId="207"/>
          <ac:spMkLst>
            <pc:docMk/>
            <pc:sldMk cId="722635959" sldId="646"/>
            <ac:spMk id="42" creationId="{A2EFDC14-F19A-4CD8-837B-EBCEF3564202}"/>
          </ac:spMkLst>
        </pc:spChg>
        <pc:grpChg chg="add del mod">
          <ac:chgData name="James Harper" userId="9f6d1c45048739e2" providerId="LiveId" clId="{CF0B93BA-4687-41A5-82C3-8E09A6D640A6}" dt="2023-12-26T17:38:32.899" v="4905" actId="21"/>
          <ac:grpSpMkLst>
            <pc:docMk/>
            <pc:sldMk cId="722635959" sldId="646"/>
            <ac:grpSpMk id="2" creationId="{ECA5ED90-7070-1C24-96FF-8696DB73E3DC}"/>
          </ac:grpSpMkLst>
        </pc:grpChg>
      </pc:sldChg>
      <pc:sldChg chg="addSp delSp modSp add mod delAnim modAnim">
        <pc:chgData name="James Harper" userId="9f6d1c45048739e2" providerId="LiveId" clId="{CF0B93BA-4687-41A5-82C3-8E09A6D640A6}" dt="2023-12-27T20:38:01" v="8477"/>
        <pc:sldMkLst>
          <pc:docMk/>
          <pc:sldMk cId="2463154065" sldId="647"/>
        </pc:sldMkLst>
        <pc:spChg chg="add mod">
          <ac:chgData name="James Harper" userId="9f6d1c45048739e2" providerId="LiveId" clId="{CF0B93BA-4687-41A5-82C3-8E09A6D640A6}" dt="2023-12-27T20:38:01" v="8477"/>
          <ac:spMkLst>
            <pc:docMk/>
            <pc:sldMk cId="2463154065" sldId="647"/>
            <ac:spMk id="2" creationId="{C98AB9D9-1070-F71D-4B12-E333408655AC}"/>
          </ac:spMkLst>
        </pc:spChg>
        <pc:spChg chg="mod">
          <ac:chgData name="James Harper" userId="9f6d1c45048739e2" providerId="LiveId" clId="{CF0B93BA-4687-41A5-82C3-8E09A6D640A6}" dt="2023-12-26T17:39:31.758" v="4914"/>
          <ac:spMkLst>
            <pc:docMk/>
            <pc:sldMk cId="2463154065" sldId="647"/>
            <ac:spMk id="4" creationId="{6336756C-D194-45F7-FAB7-023E4F4AFA53}"/>
          </ac:spMkLst>
        </pc:spChg>
        <pc:spChg chg="mod">
          <ac:chgData name="James Harper" userId="9f6d1c45048739e2" providerId="LiveId" clId="{CF0B93BA-4687-41A5-82C3-8E09A6D640A6}" dt="2023-12-26T17:39:31.758" v="4914"/>
          <ac:spMkLst>
            <pc:docMk/>
            <pc:sldMk cId="2463154065" sldId="647"/>
            <ac:spMk id="5" creationId="{96D09F3A-DDD2-C0F6-AE3B-B4E40F9D412C}"/>
          </ac:spMkLst>
        </pc:spChg>
        <pc:spChg chg="mod">
          <ac:chgData name="James Harper" userId="9f6d1c45048739e2" providerId="LiveId" clId="{CF0B93BA-4687-41A5-82C3-8E09A6D640A6}" dt="2023-12-26T17:39:31.758" v="4914"/>
          <ac:spMkLst>
            <pc:docMk/>
            <pc:sldMk cId="2463154065" sldId="647"/>
            <ac:spMk id="7" creationId="{F18E3F9C-E9DC-5F1E-C32B-06A15776BB1E}"/>
          </ac:spMkLst>
        </pc:spChg>
        <pc:spChg chg="mod">
          <ac:chgData name="James Harper" userId="9f6d1c45048739e2" providerId="LiveId" clId="{CF0B93BA-4687-41A5-82C3-8E09A6D640A6}" dt="2023-12-26T17:39:31.758" v="4914"/>
          <ac:spMkLst>
            <pc:docMk/>
            <pc:sldMk cId="2463154065" sldId="647"/>
            <ac:spMk id="8" creationId="{CEC35437-D6B8-8A03-4EA5-FBD1A90879D6}"/>
          </ac:spMkLst>
        </pc:spChg>
        <pc:spChg chg="mod">
          <ac:chgData name="James Harper" userId="9f6d1c45048739e2" providerId="LiveId" clId="{CF0B93BA-4687-41A5-82C3-8E09A6D640A6}" dt="2023-12-26T17:39:31.758" v="4914"/>
          <ac:spMkLst>
            <pc:docMk/>
            <pc:sldMk cId="2463154065" sldId="647"/>
            <ac:spMk id="9" creationId="{7BAC586D-6DB9-A23C-1B6C-73B0DAF8C196}"/>
          </ac:spMkLst>
        </pc:spChg>
        <pc:spChg chg="mod">
          <ac:chgData name="James Harper" userId="9f6d1c45048739e2" providerId="LiveId" clId="{CF0B93BA-4687-41A5-82C3-8E09A6D640A6}" dt="2023-12-26T17:39:31.758" v="4914"/>
          <ac:spMkLst>
            <pc:docMk/>
            <pc:sldMk cId="2463154065" sldId="647"/>
            <ac:spMk id="11" creationId="{406836E6-B88B-8915-CD76-B6F713DDDE8A}"/>
          </ac:spMkLst>
        </pc:spChg>
        <pc:spChg chg="del">
          <ac:chgData name="James Harper" userId="9f6d1c45048739e2" providerId="LiveId" clId="{CF0B93BA-4687-41A5-82C3-8E09A6D640A6}" dt="2023-12-26T15:43:42.760" v="3894" actId="478"/>
          <ac:spMkLst>
            <pc:docMk/>
            <pc:sldMk cId="2463154065" sldId="647"/>
            <ac:spMk id="13" creationId="{D30ECC24-4BE3-C3CC-BC25-FCED2965DC7C}"/>
          </ac:spMkLst>
        </pc:spChg>
        <pc:spChg chg="del">
          <ac:chgData name="James Harper" userId="9f6d1c45048739e2" providerId="LiveId" clId="{CF0B93BA-4687-41A5-82C3-8E09A6D640A6}" dt="2023-12-26T15:43:44.558" v="3895" actId="478"/>
          <ac:spMkLst>
            <pc:docMk/>
            <pc:sldMk cId="2463154065" sldId="647"/>
            <ac:spMk id="14" creationId="{F4685B5E-0F54-B268-375F-F8CAAC6FF7AD}"/>
          </ac:spMkLst>
        </pc:spChg>
        <pc:spChg chg="del">
          <ac:chgData name="James Harper" userId="9f6d1c45048739e2" providerId="LiveId" clId="{CF0B93BA-4687-41A5-82C3-8E09A6D640A6}" dt="2023-12-26T15:43:36.831" v="3891" actId="478"/>
          <ac:spMkLst>
            <pc:docMk/>
            <pc:sldMk cId="2463154065" sldId="647"/>
            <ac:spMk id="16" creationId="{44AD624C-A266-1D90-CE04-7E4B0573BFE1}"/>
          </ac:spMkLst>
        </pc:spChg>
        <pc:spChg chg="del">
          <ac:chgData name="James Harper" userId="9f6d1c45048739e2" providerId="LiveId" clId="{CF0B93BA-4687-41A5-82C3-8E09A6D640A6}" dt="2023-12-26T15:43:40.650" v="3893" actId="478"/>
          <ac:spMkLst>
            <pc:docMk/>
            <pc:sldMk cId="2463154065" sldId="647"/>
            <ac:spMk id="17" creationId="{F4855E55-9FFC-95A0-F2D3-5939858CA7AC}"/>
          </ac:spMkLst>
        </pc:spChg>
        <pc:spChg chg="del">
          <ac:chgData name="James Harper" userId="9f6d1c45048739e2" providerId="LiveId" clId="{CF0B93BA-4687-41A5-82C3-8E09A6D640A6}" dt="2023-12-26T15:43:38.850" v="3892" actId="478"/>
          <ac:spMkLst>
            <pc:docMk/>
            <pc:sldMk cId="2463154065" sldId="647"/>
            <ac:spMk id="18" creationId="{D4010200-F540-6926-7273-C54DCB634CAB}"/>
          </ac:spMkLst>
        </pc:spChg>
        <pc:spChg chg="mod">
          <ac:chgData name="James Harper" userId="9f6d1c45048739e2" providerId="LiveId" clId="{CF0B93BA-4687-41A5-82C3-8E09A6D640A6}" dt="2023-12-26T17:40:59.696" v="4921" actId="207"/>
          <ac:spMkLst>
            <pc:docMk/>
            <pc:sldMk cId="2463154065" sldId="647"/>
            <ac:spMk id="19" creationId="{D910377B-B86D-314F-0D66-CA4A66893FB0}"/>
          </ac:spMkLst>
        </pc:spChg>
        <pc:spChg chg="mod">
          <ac:chgData name="James Harper" userId="9f6d1c45048739e2" providerId="LiveId" clId="{CF0B93BA-4687-41A5-82C3-8E09A6D640A6}" dt="2023-12-26T17:39:31.758" v="4914"/>
          <ac:spMkLst>
            <pc:docMk/>
            <pc:sldMk cId="2463154065" sldId="647"/>
            <ac:spMk id="22" creationId="{A5823128-1DC1-5278-CD63-CA03A1FA2C4D}"/>
          </ac:spMkLst>
        </pc:spChg>
        <pc:spChg chg="mod">
          <ac:chgData name="James Harper" userId="9f6d1c45048739e2" providerId="LiveId" clId="{CF0B93BA-4687-41A5-82C3-8E09A6D640A6}" dt="2023-12-26T17:39:31.758" v="4914"/>
          <ac:spMkLst>
            <pc:docMk/>
            <pc:sldMk cId="2463154065" sldId="647"/>
            <ac:spMk id="23" creationId="{AEFC5C9E-5798-ABDC-F4C8-844BE8CBEE9B}"/>
          </ac:spMkLst>
        </pc:spChg>
        <pc:spChg chg="mod">
          <ac:chgData name="James Harper" userId="9f6d1c45048739e2" providerId="LiveId" clId="{CF0B93BA-4687-41A5-82C3-8E09A6D640A6}" dt="2023-12-26T17:39:31.758" v="4914"/>
          <ac:spMkLst>
            <pc:docMk/>
            <pc:sldMk cId="2463154065" sldId="647"/>
            <ac:spMk id="24" creationId="{9FA82185-AE9F-58E1-54C5-E0F7830E7C40}"/>
          </ac:spMkLst>
        </pc:spChg>
        <pc:spChg chg="mod">
          <ac:chgData name="James Harper" userId="9f6d1c45048739e2" providerId="LiveId" clId="{CF0B93BA-4687-41A5-82C3-8E09A6D640A6}" dt="2023-12-26T17:39:31.758" v="4914"/>
          <ac:spMkLst>
            <pc:docMk/>
            <pc:sldMk cId="2463154065" sldId="647"/>
            <ac:spMk id="25" creationId="{9B8E5DB8-C946-17E2-1B25-DD517E847D04}"/>
          </ac:spMkLst>
        </pc:spChg>
        <pc:spChg chg="mod">
          <ac:chgData name="James Harper" userId="9f6d1c45048739e2" providerId="LiveId" clId="{CF0B93BA-4687-41A5-82C3-8E09A6D640A6}" dt="2023-12-26T17:39:31.758" v="4914"/>
          <ac:spMkLst>
            <pc:docMk/>
            <pc:sldMk cId="2463154065" sldId="647"/>
            <ac:spMk id="26" creationId="{8C047242-01D8-FCE9-F1EA-D423B35DFA3D}"/>
          </ac:spMkLst>
        </pc:spChg>
        <pc:spChg chg="mod">
          <ac:chgData name="James Harper" userId="9f6d1c45048739e2" providerId="LiveId" clId="{CF0B93BA-4687-41A5-82C3-8E09A6D640A6}" dt="2023-12-26T17:39:31.758" v="4914"/>
          <ac:spMkLst>
            <pc:docMk/>
            <pc:sldMk cId="2463154065" sldId="647"/>
            <ac:spMk id="27" creationId="{BBF3F0F7-2EF7-3CAC-ED68-9A176FB7D2F4}"/>
          </ac:spMkLst>
        </pc:spChg>
        <pc:spChg chg="mod">
          <ac:chgData name="James Harper" userId="9f6d1c45048739e2" providerId="LiveId" clId="{CF0B93BA-4687-41A5-82C3-8E09A6D640A6}" dt="2023-12-26T17:39:31.758" v="4914"/>
          <ac:spMkLst>
            <pc:docMk/>
            <pc:sldMk cId="2463154065" sldId="647"/>
            <ac:spMk id="28" creationId="{2D55BF37-9262-E9D8-D0EF-78FA2C155B73}"/>
          </ac:spMkLst>
        </pc:spChg>
        <pc:spChg chg="mod">
          <ac:chgData name="James Harper" userId="9f6d1c45048739e2" providerId="LiveId" clId="{CF0B93BA-4687-41A5-82C3-8E09A6D640A6}" dt="2023-12-26T17:39:31.758" v="4914"/>
          <ac:spMkLst>
            <pc:docMk/>
            <pc:sldMk cId="2463154065" sldId="647"/>
            <ac:spMk id="29" creationId="{09CF4C07-FF03-D87A-8A20-8A875619358A}"/>
          </ac:spMkLst>
        </pc:spChg>
        <pc:spChg chg="mod">
          <ac:chgData name="James Harper" userId="9f6d1c45048739e2" providerId="LiveId" clId="{CF0B93BA-4687-41A5-82C3-8E09A6D640A6}" dt="2023-12-26T17:39:31.758" v="4914"/>
          <ac:spMkLst>
            <pc:docMk/>
            <pc:sldMk cId="2463154065" sldId="647"/>
            <ac:spMk id="30" creationId="{9A095D07-B7CE-4C09-06DF-2AAC0038E0D9}"/>
          </ac:spMkLst>
        </pc:spChg>
        <pc:spChg chg="mod">
          <ac:chgData name="James Harper" userId="9f6d1c45048739e2" providerId="LiveId" clId="{CF0B93BA-4687-41A5-82C3-8E09A6D640A6}" dt="2023-12-26T17:39:31.758" v="4914"/>
          <ac:spMkLst>
            <pc:docMk/>
            <pc:sldMk cId="2463154065" sldId="647"/>
            <ac:spMk id="31" creationId="{85DD4504-D3E3-F8DA-4D73-FE13FBA8F17E}"/>
          </ac:spMkLst>
        </pc:spChg>
        <pc:spChg chg="mod">
          <ac:chgData name="James Harper" userId="9f6d1c45048739e2" providerId="LiveId" clId="{CF0B93BA-4687-41A5-82C3-8E09A6D640A6}" dt="2023-12-26T17:39:31.758" v="4914"/>
          <ac:spMkLst>
            <pc:docMk/>
            <pc:sldMk cId="2463154065" sldId="647"/>
            <ac:spMk id="32" creationId="{13A5CBE1-2FE6-9F3D-84FE-EE2948B8BF40}"/>
          </ac:spMkLst>
        </pc:spChg>
        <pc:spChg chg="mod">
          <ac:chgData name="James Harper" userId="9f6d1c45048739e2" providerId="LiveId" clId="{CF0B93BA-4687-41A5-82C3-8E09A6D640A6}" dt="2023-12-26T17:39:31.758" v="4914"/>
          <ac:spMkLst>
            <pc:docMk/>
            <pc:sldMk cId="2463154065" sldId="647"/>
            <ac:spMk id="33" creationId="{AD25AC8C-E7FA-DAC6-95E6-3A6CD5E0AE49}"/>
          </ac:spMkLst>
        </pc:spChg>
        <pc:spChg chg="mod">
          <ac:chgData name="James Harper" userId="9f6d1c45048739e2" providerId="LiveId" clId="{CF0B93BA-4687-41A5-82C3-8E09A6D640A6}" dt="2023-12-26T17:39:31.758" v="4914"/>
          <ac:spMkLst>
            <pc:docMk/>
            <pc:sldMk cId="2463154065" sldId="647"/>
            <ac:spMk id="34" creationId="{03665B0B-B217-6606-8BBA-0DB3525108E1}"/>
          </ac:spMkLst>
        </pc:spChg>
        <pc:spChg chg="mod">
          <ac:chgData name="James Harper" userId="9f6d1c45048739e2" providerId="LiveId" clId="{CF0B93BA-4687-41A5-82C3-8E09A6D640A6}" dt="2023-12-26T17:39:31.758" v="4914"/>
          <ac:spMkLst>
            <pc:docMk/>
            <pc:sldMk cId="2463154065" sldId="647"/>
            <ac:spMk id="35" creationId="{14D17387-2072-8FA5-D694-E88684031C9D}"/>
          </ac:spMkLst>
        </pc:spChg>
        <pc:spChg chg="mod">
          <ac:chgData name="James Harper" userId="9f6d1c45048739e2" providerId="LiveId" clId="{CF0B93BA-4687-41A5-82C3-8E09A6D640A6}" dt="2023-12-26T17:39:31.758" v="4914"/>
          <ac:spMkLst>
            <pc:docMk/>
            <pc:sldMk cId="2463154065" sldId="647"/>
            <ac:spMk id="36" creationId="{D66D9061-EF0B-84D1-83D7-2BF65BDD58E5}"/>
          </ac:spMkLst>
        </pc:spChg>
        <pc:spChg chg="mod">
          <ac:chgData name="James Harper" userId="9f6d1c45048739e2" providerId="LiveId" clId="{CF0B93BA-4687-41A5-82C3-8E09A6D640A6}" dt="2023-12-26T17:40:51.471" v="4920"/>
          <ac:spMkLst>
            <pc:docMk/>
            <pc:sldMk cId="2463154065" sldId="647"/>
            <ac:spMk id="38" creationId="{894A6F51-991B-A0F1-0349-BAA98E665C2B}"/>
          </ac:spMkLst>
        </pc:spChg>
        <pc:spChg chg="mod">
          <ac:chgData name="James Harper" userId="9f6d1c45048739e2" providerId="LiveId" clId="{CF0B93BA-4687-41A5-82C3-8E09A6D640A6}" dt="2023-12-26T17:40:51.471" v="4920"/>
          <ac:spMkLst>
            <pc:docMk/>
            <pc:sldMk cId="2463154065" sldId="647"/>
            <ac:spMk id="39" creationId="{AEFF7073-8A1A-67A1-576A-3888BA4D1509}"/>
          </ac:spMkLst>
        </pc:spChg>
        <pc:spChg chg="mod">
          <ac:chgData name="James Harper" userId="9f6d1c45048739e2" providerId="LiveId" clId="{CF0B93BA-4687-41A5-82C3-8E09A6D640A6}" dt="2023-12-26T17:40:51.471" v="4920"/>
          <ac:spMkLst>
            <pc:docMk/>
            <pc:sldMk cId="2463154065" sldId="647"/>
            <ac:spMk id="40" creationId="{E9698FF2-F0D1-8CD6-67A7-39E7B26DB4F9}"/>
          </ac:spMkLst>
        </pc:spChg>
        <pc:spChg chg="mod">
          <ac:chgData name="James Harper" userId="9f6d1c45048739e2" providerId="LiveId" clId="{CF0B93BA-4687-41A5-82C3-8E09A6D640A6}" dt="2023-12-26T17:40:51.471" v="4920"/>
          <ac:spMkLst>
            <pc:docMk/>
            <pc:sldMk cId="2463154065" sldId="647"/>
            <ac:spMk id="41" creationId="{5865B3E3-6581-AC2F-CFEA-719015308A11}"/>
          </ac:spMkLst>
        </pc:spChg>
        <pc:spChg chg="mod">
          <ac:chgData name="James Harper" userId="9f6d1c45048739e2" providerId="LiveId" clId="{CF0B93BA-4687-41A5-82C3-8E09A6D640A6}" dt="2023-12-26T17:40:51.471" v="4920"/>
          <ac:spMkLst>
            <pc:docMk/>
            <pc:sldMk cId="2463154065" sldId="647"/>
            <ac:spMk id="42" creationId="{FEA3EE91-DBA5-6EEC-EF06-80355D92D093}"/>
          </ac:spMkLst>
        </pc:spChg>
        <pc:spChg chg="mod">
          <ac:chgData name="James Harper" userId="9f6d1c45048739e2" providerId="LiveId" clId="{CF0B93BA-4687-41A5-82C3-8E09A6D640A6}" dt="2023-12-26T17:40:51.471" v="4920"/>
          <ac:spMkLst>
            <pc:docMk/>
            <pc:sldMk cId="2463154065" sldId="647"/>
            <ac:spMk id="43" creationId="{449FA04A-85EE-7B87-5E4F-73422D2B8424}"/>
          </ac:spMkLst>
        </pc:spChg>
        <pc:spChg chg="mod">
          <ac:chgData name="James Harper" userId="9f6d1c45048739e2" providerId="LiveId" clId="{CF0B93BA-4687-41A5-82C3-8E09A6D640A6}" dt="2023-12-26T17:40:51.471" v="4920"/>
          <ac:spMkLst>
            <pc:docMk/>
            <pc:sldMk cId="2463154065" sldId="647"/>
            <ac:spMk id="44" creationId="{F387A44B-6DB4-ECD6-7855-A80E69DF35CE}"/>
          </ac:spMkLst>
        </pc:spChg>
        <pc:spChg chg="mod">
          <ac:chgData name="James Harper" userId="9f6d1c45048739e2" providerId="LiveId" clId="{CF0B93BA-4687-41A5-82C3-8E09A6D640A6}" dt="2023-12-26T17:40:51.471" v="4920"/>
          <ac:spMkLst>
            <pc:docMk/>
            <pc:sldMk cId="2463154065" sldId="647"/>
            <ac:spMk id="45" creationId="{BEF27E4D-E9BF-DE31-7C7E-EF20613B8E8D}"/>
          </ac:spMkLst>
        </pc:spChg>
        <pc:spChg chg="mod">
          <ac:chgData name="James Harper" userId="9f6d1c45048739e2" providerId="LiveId" clId="{CF0B93BA-4687-41A5-82C3-8E09A6D640A6}" dt="2023-12-26T17:40:51.471" v="4920"/>
          <ac:spMkLst>
            <pc:docMk/>
            <pc:sldMk cId="2463154065" sldId="647"/>
            <ac:spMk id="46" creationId="{23CC7342-9727-934B-E1F4-4D03B274DE0D}"/>
          </ac:spMkLst>
        </pc:spChg>
        <pc:spChg chg="mod">
          <ac:chgData name="James Harper" userId="9f6d1c45048739e2" providerId="LiveId" clId="{CF0B93BA-4687-41A5-82C3-8E09A6D640A6}" dt="2023-12-26T17:40:51.471" v="4920"/>
          <ac:spMkLst>
            <pc:docMk/>
            <pc:sldMk cId="2463154065" sldId="647"/>
            <ac:spMk id="47" creationId="{156F39B7-A010-A5B3-F513-6D1A9DCD2B42}"/>
          </ac:spMkLst>
        </pc:spChg>
        <pc:spChg chg="mod">
          <ac:chgData name="James Harper" userId="9f6d1c45048739e2" providerId="LiveId" clId="{CF0B93BA-4687-41A5-82C3-8E09A6D640A6}" dt="2023-12-26T17:40:51.471" v="4920"/>
          <ac:spMkLst>
            <pc:docMk/>
            <pc:sldMk cId="2463154065" sldId="647"/>
            <ac:spMk id="48" creationId="{69692B59-140F-E8F3-D4C6-4A2E191F9598}"/>
          </ac:spMkLst>
        </pc:spChg>
        <pc:spChg chg="mod">
          <ac:chgData name="James Harper" userId="9f6d1c45048739e2" providerId="LiveId" clId="{CF0B93BA-4687-41A5-82C3-8E09A6D640A6}" dt="2023-12-26T17:40:51.471" v="4920"/>
          <ac:spMkLst>
            <pc:docMk/>
            <pc:sldMk cId="2463154065" sldId="647"/>
            <ac:spMk id="49" creationId="{2540C195-4C8E-A967-1D73-907047FF448D}"/>
          </ac:spMkLst>
        </pc:spChg>
        <pc:spChg chg="mod">
          <ac:chgData name="James Harper" userId="9f6d1c45048739e2" providerId="LiveId" clId="{CF0B93BA-4687-41A5-82C3-8E09A6D640A6}" dt="2023-12-26T17:40:51.471" v="4920"/>
          <ac:spMkLst>
            <pc:docMk/>
            <pc:sldMk cId="2463154065" sldId="647"/>
            <ac:spMk id="50" creationId="{A6E068C3-5556-9359-083A-6EA3D5640107}"/>
          </ac:spMkLst>
        </pc:spChg>
        <pc:spChg chg="mod">
          <ac:chgData name="James Harper" userId="9f6d1c45048739e2" providerId="LiveId" clId="{CF0B93BA-4687-41A5-82C3-8E09A6D640A6}" dt="2023-12-26T17:40:51.471" v="4920"/>
          <ac:spMkLst>
            <pc:docMk/>
            <pc:sldMk cId="2463154065" sldId="647"/>
            <ac:spMk id="51" creationId="{1785535A-79DE-AC24-BAC0-1BC21F60D95F}"/>
          </ac:spMkLst>
        </pc:spChg>
        <pc:spChg chg="mod">
          <ac:chgData name="James Harper" userId="9f6d1c45048739e2" providerId="LiveId" clId="{CF0B93BA-4687-41A5-82C3-8E09A6D640A6}" dt="2023-12-26T17:40:51.471" v="4920"/>
          <ac:spMkLst>
            <pc:docMk/>
            <pc:sldMk cId="2463154065" sldId="647"/>
            <ac:spMk id="52" creationId="{913CAE66-20B2-BE74-4854-29DED1C6D403}"/>
          </ac:spMkLst>
        </pc:spChg>
        <pc:spChg chg="mod">
          <ac:chgData name="James Harper" userId="9f6d1c45048739e2" providerId="LiveId" clId="{CF0B93BA-4687-41A5-82C3-8E09A6D640A6}" dt="2023-12-26T17:40:51.471" v="4920"/>
          <ac:spMkLst>
            <pc:docMk/>
            <pc:sldMk cId="2463154065" sldId="647"/>
            <ac:spMk id="53" creationId="{239413DB-3D8D-E11B-3EFE-CB8AA0E3877A}"/>
          </ac:spMkLst>
        </pc:spChg>
        <pc:spChg chg="mod">
          <ac:chgData name="James Harper" userId="9f6d1c45048739e2" providerId="LiveId" clId="{CF0B93BA-4687-41A5-82C3-8E09A6D640A6}" dt="2023-12-26T17:40:51.471" v="4920"/>
          <ac:spMkLst>
            <pc:docMk/>
            <pc:sldMk cId="2463154065" sldId="647"/>
            <ac:spMk id="54" creationId="{C1DA4537-235D-DB99-0269-4037818CBF9F}"/>
          </ac:spMkLst>
        </pc:spChg>
        <pc:spChg chg="mod">
          <ac:chgData name="James Harper" userId="9f6d1c45048739e2" providerId="LiveId" clId="{CF0B93BA-4687-41A5-82C3-8E09A6D640A6}" dt="2023-12-26T17:40:51.471" v="4920"/>
          <ac:spMkLst>
            <pc:docMk/>
            <pc:sldMk cId="2463154065" sldId="647"/>
            <ac:spMk id="55" creationId="{F8BC6535-1627-DCE1-D846-6D57282B6FB2}"/>
          </ac:spMkLst>
        </pc:spChg>
        <pc:spChg chg="mod">
          <ac:chgData name="James Harper" userId="9f6d1c45048739e2" providerId="LiveId" clId="{CF0B93BA-4687-41A5-82C3-8E09A6D640A6}" dt="2023-12-26T17:40:51.471" v="4920"/>
          <ac:spMkLst>
            <pc:docMk/>
            <pc:sldMk cId="2463154065" sldId="647"/>
            <ac:spMk id="56" creationId="{48CCD441-F139-72E7-351A-C7E7EDFBEAEB}"/>
          </ac:spMkLst>
        </pc:spChg>
        <pc:spChg chg="mod">
          <ac:chgData name="James Harper" userId="9f6d1c45048739e2" providerId="LiveId" clId="{CF0B93BA-4687-41A5-82C3-8E09A6D640A6}" dt="2023-12-26T17:40:51.471" v="4920"/>
          <ac:spMkLst>
            <pc:docMk/>
            <pc:sldMk cId="2463154065" sldId="647"/>
            <ac:spMk id="57" creationId="{F770D022-79B7-51D5-F166-4ECAA8FBCBF8}"/>
          </ac:spMkLst>
        </pc:spChg>
        <pc:spChg chg="mod">
          <ac:chgData name="James Harper" userId="9f6d1c45048739e2" providerId="LiveId" clId="{CF0B93BA-4687-41A5-82C3-8E09A6D640A6}" dt="2023-12-26T17:40:51.471" v="4920"/>
          <ac:spMkLst>
            <pc:docMk/>
            <pc:sldMk cId="2463154065" sldId="647"/>
            <ac:spMk id="58" creationId="{33E6CBD6-423E-A2AE-F826-B031DA1A1D15}"/>
          </ac:spMkLst>
        </pc:spChg>
        <pc:grpChg chg="add del mod">
          <ac:chgData name="James Harper" userId="9f6d1c45048739e2" providerId="LiveId" clId="{CF0B93BA-4687-41A5-82C3-8E09A6D640A6}" dt="2023-12-26T17:39:49.530" v="4916" actId="21"/>
          <ac:grpSpMkLst>
            <pc:docMk/>
            <pc:sldMk cId="2463154065" sldId="647"/>
            <ac:grpSpMk id="2" creationId="{A3F786E4-5E01-0FD7-A87E-5D121AB70305}"/>
          </ac:grpSpMkLst>
        </pc:grpChg>
        <pc:grpChg chg="add del mod">
          <ac:chgData name="James Harper" userId="9f6d1c45048739e2" providerId="LiveId" clId="{CF0B93BA-4687-41A5-82C3-8E09A6D640A6}" dt="2023-12-26T17:41:06.118" v="4922" actId="21"/>
          <ac:grpSpMkLst>
            <pc:docMk/>
            <pc:sldMk cId="2463154065" sldId="647"/>
            <ac:grpSpMk id="37" creationId="{19F9BBC0-D01D-4D98-357C-57F7BC62B40D}"/>
          </ac:grpSpMkLst>
        </pc:grpChg>
      </pc:sldChg>
      <pc:sldChg chg="addSp delSp modSp add mod delAnim modAnim">
        <pc:chgData name="James Harper" userId="9f6d1c45048739e2" providerId="LiveId" clId="{CF0B93BA-4687-41A5-82C3-8E09A6D640A6}" dt="2023-12-27T20:38:04.556" v="8478"/>
        <pc:sldMkLst>
          <pc:docMk/>
          <pc:sldMk cId="3219883575" sldId="648"/>
        </pc:sldMkLst>
        <pc:spChg chg="add mod">
          <ac:chgData name="James Harper" userId="9f6d1c45048739e2" providerId="LiveId" clId="{CF0B93BA-4687-41A5-82C3-8E09A6D640A6}" dt="2023-12-27T20:38:04.556" v="8478"/>
          <ac:spMkLst>
            <pc:docMk/>
            <pc:sldMk cId="3219883575" sldId="648"/>
            <ac:spMk id="2" creationId="{5AC44199-75E6-3A24-BA54-649AB1753AD1}"/>
          </ac:spMkLst>
        </pc:spChg>
        <pc:spChg chg="mod">
          <ac:chgData name="James Harper" userId="9f6d1c45048739e2" providerId="LiveId" clId="{CF0B93BA-4687-41A5-82C3-8E09A6D640A6}" dt="2023-12-26T17:47:51.344" v="4929"/>
          <ac:spMkLst>
            <pc:docMk/>
            <pc:sldMk cId="3219883575" sldId="648"/>
            <ac:spMk id="3" creationId="{E7F14257-5756-367F-84B3-D4DEB770C43C}"/>
          </ac:spMkLst>
        </pc:spChg>
        <pc:spChg chg="del">
          <ac:chgData name="James Harper" userId="9f6d1c45048739e2" providerId="LiveId" clId="{CF0B93BA-4687-41A5-82C3-8E09A6D640A6}" dt="2023-12-26T15:44:08.496" v="3901" actId="478"/>
          <ac:spMkLst>
            <pc:docMk/>
            <pc:sldMk cId="3219883575" sldId="648"/>
            <ac:spMk id="7" creationId="{D6E93E6D-E75E-CE74-0095-70F27D47A7A8}"/>
          </ac:spMkLst>
        </pc:spChg>
        <pc:spChg chg="del">
          <ac:chgData name="James Harper" userId="9f6d1c45048739e2" providerId="LiveId" clId="{CF0B93BA-4687-41A5-82C3-8E09A6D640A6}" dt="2023-12-26T15:44:10.648" v="3902" actId="478"/>
          <ac:spMkLst>
            <pc:docMk/>
            <pc:sldMk cId="3219883575" sldId="648"/>
            <ac:spMk id="9" creationId="{3817C92C-6356-31D7-AB12-D99239C2F386}"/>
          </ac:spMkLst>
        </pc:spChg>
        <pc:spChg chg="mod">
          <ac:chgData name="James Harper" userId="9f6d1c45048739e2" providerId="LiveId" clId="{CF0B93BA-4687-41A5-82C3-8E09A6D640A6}" dt="2023-12-26T17:47:59.829" v="4930" actId="207"/>
          <ac:spMkLst>
            <pc:docMk/>
            <pc:sldMk cId="3219883575" sldId="648"/>
            <ac:spMk id="10" creationId="{2E6DF658-F63E-656A-5D29-7F3AC07057A2}"/>
          </ac:spMkLst>
        </pc:spChg>
        <pc:spChg chg="del">
          <ac:chgData name="James Harper" userId="9f6d1c45048739e2" providerId="LiveId" clId="{CF0B93BA-4687-41A5-82C3-8E09A6D640A6}" dt="2023-12-26T15:44:06.978" v="3900" actId="478"/>
          <ac:spMkLst>
            <pc:docMk/>
            <pc:sldMk cId="3219883575" sldId="648"/>
            <ac:spMk id="11" creationId="{E59EA9D1-1B30-16FA-0F37-7DE3F13307F2}"/>
          </ac:spMkLst>
        </pc:spChg>
        <pc:spChg chg="del">
          <ac:chgData name="James Harper" userId="9f6d1c45048739e2" providerId="LiveId" clId="{CF0B93BA-4687-41A5-82C3-8E09A6D640A6}" dt="2023-12-26T15:44:05.013" v="3899" actId="478"/>
          <ac:spMkLst>
            <pc:docMk/>
            <pc:sldMk cId="3219883575" sldId="648"/>
            <ac:spMk id="12" creationId="{002CB650-8781-5E40-137D-34A439A7F843}"/>
          </ac:spMkLst>
        </pc:spChg>
        <pc:spChg chg="del">
          <ac:chgData name="James Harper" userId="9f6d1c45048739e2" providerId="LiveId" clId="{CF0B93BA-4687-41A5-82C3-8E09A6D640A6}" dt="2023-12-26T15:44:03.102" v="3898" actId="478"/>
          <ac:spMkLst>
            <pc:docMk/>
            <pc:sldMk cId="3219883575" sldId="648"/>
            <ac:spMk id="13" creationId="{9699B5D7-1461-F63F-4984-2948AC6B2D0B}"/>
          </ac:spMkLst>
        </pc:spChg>
        <pc:spChg chg="mod">
          <ac:chgData name="James Harper" userId="9f6d1c45048739e2" providerId="LiveId" clId="{CF0B93BA-4687-41A5-82C3-8E09A6D640A6}" dt="2023-12-26T17:47:51.344" v="4929"/>
          <ac:spMkLst>
            <pc:docMk/>
            <pc:sldMk cId="3219883575" sldId="648"/>
            <ac:spMk id="16" creationId="{D1D37FF8-85C1-A289-8B9C-29B56858DD22}"/>
          </ac:spMkLst>
        </pc:spChg>
        <pc:spChg chg="mod">
          <ac:chgData name="James Harper" userId="9f6d1c45048739e2" providerId="LiveId" clId="{CF0B93BA-4687-41A5-82C3-8E09A6D640A6}" dt="2023-12-26T17:47:51.344" v="4929"/>
          <ac:spMkLst>
            <pc:docMk/>
            <pc:sldMk cId="3219883575" sldId="648"/>
            <ac:spMk id="17" creationId="{596A10EE-F96A-C8B5-2A96-3D3FFEADF18B}"/>
          </ac:spMkLst>
        </pc:spChg>
        <pc:spChg chg="mod">
          <ac:chgData name="James Harper" userId="9f6d1c45048739e2" providerId="LiveId" clId="{CF0B93BA-4687-41A5-82C3-8E09A6D640A6}" dt="2023-12-26T17:47:51.344" v="4929"/>
          <ac:spMkLst>
            <pc:docMk/>
            <pc:sldMk cId="3219883575" sldId="648"/>
            <ac:spMk id="18" creationId="{8C99E4C9-35E2-C2BE-C64F-60DD8C555537}"/>
          </ac:spMkLst>
        </pc:spChg>
        <pc:spChg chg="mod">
          <ac:chgData name="James Harper" userId="9f6d1c45048739e2" providerId="LiveId" clId="{CF0B93BA-4687-41A5-82C3-8E09A6D640A6}" dt="2023-12-26T17:47:51.344" v="4929"/>
          <ac:spMkLst>
            <pc:docMk/>
            <pc:sldMk cId="3219883575" sldId="648"/>
            <ac:spMk id="19" creationId="{5339AF39-90AD-928B-E730-E0F5F3C652A7}"/>
          </ac:spMkLst>
        </pc:spChg>
        <pc:spChg chg="mod">
          <ac:chgData name="James Harper" userId="9f6d1c45048739e2" providerId="LiveId" clId="{CF0B93BA-4687-41A5-82C3-8E09A6D640A6}" dt="2023-12-26T17:47:51.344" v="4929"/>
          <ac:spMkLst>
            <pc:docMk/>
            <pc:sldMk cId="3219883575" sldId="648"/>
            <ac:spMk id="20" creationId="{4EF8FF61-FD35-D751-B17E-A47FD1198AB8}"/>
          </ac:spMkLst>
        </pc:spChg>
        <pc:spChg chg="mod">
          <ac:chgData name="James Harper" userId="9f6d1c45048739e2" providerId="LiveId" clId="{CF0B93BA-4687-41A5-82C3-8E09A6D640A6}" dt="2023-12-26T17:47:51.344" v="4929"/>
          <ac:spMkLst>
            <pc:docMk/>
            <pc:sldMk cId="3219883575" sldId="648"/>
            <ac:spMk id="21" creationId="{6862FB83-EB3F-DC59-4D88-DF87A971730C}"/>
          </ac:spMkLst>
        </pc:spChg>
        <pc:spChg chg="mod">
          <ac:chgData name="James Harper" userId="9f6d1c45048739e2" providerId="LiveId" clId="{CF0B93BA-4687-41A5-82C3-8E09A6D640A6}" dt="2023-12-26T17:47:51.344" v="4929"/>
          <ac:spMkLst>
            <pc:docMk/>
            <pc:sldMk cId="3219883575" sldId="648"/>
            <ac:spMk id="22" creationId="{6D3FF8BD-1A88-BBDF-01D4-832383F6A219}"/>
          </ac:spMkLst>
        </pc:spChg>
        <pc:spChg chg="mod">
          <ac:chgData name="James Harper" userId="9f6d1c45048739e2" providerId="LiveId" clId="{CF0B93BA-4687-41A5-82C3-8E09A6D640A6}" dt="2023-12-26T17:47:51.344" v="4929"/>
          <ac:spMkLst>
            <pc:docMk/>
            <pc:sldMk cId="3219883575" sldId="648"/>
            <ac:spMk id="23" creationId="{D73E00CA-CCA4-0254-394E-0F52225066CB}"/>
          </ac:spMkLst>
        </pc:spChg>
        <pc:spChg chg="mod">
          <ac:chgData name="James Harper" userId="9f6d1c45048739e2" providerId="LiveId" clId="{CF0B93BA-4687-41A5-82C3-8E09A6D640A6}" dt="2023-12-26T17:47:51.344" v="4929"/>
          <ac:spMkLst>
            <pc:docMk/>
            <pc:sldMk cId="3219883575" sldId="648"/>
            <ac:spMk id="24" creationId="{48C064C0-CAE9-C3A6-CBA5-83ED5311FC0B}"/>
          </ac:spMkLst>
        </pc:spChg>
        <pc:spChg chg="mod">
          <ac:chgData name="James Harper" userId="9f6d1c45048739e2" providerId="LiveId" clId="{CF0B93BA-4687-41A5-82C3-8E09A6D640A6}" dt="2023-12-26T17:47:51.344" v="4929"/>
          <ac:spMkLst>
            <pc:docMk/>
            <pc:sldMk cId="3219883575" sldId="648"/>
            <ac:spMk id="25" creationId="{C1F85DB6-0C00-60E6-096A-BBF13F22DE62}"/>
          </ac:spMkLst>
        </pc:spChg>
        <pc:spChg chg="mod">
          <ac:chgData name="James Harper" userId="9f6d1c45048739e2" providerId="LiveId" clId="{CF0B93BA-4687-41A5-82C3-8E09A6D640A6}" dt="2023-12-26T17:47:51.344" v="4929"/>
          <ac:spMkLst>
            <pc:docMk/>
            <pc:sldMk cId="3219883575" sldId="648"/>
            <ac:spMk id="26" creationId="{A5121AEF-72A2-7D1B-7A07-0E969CF99EFC}"/>
          </ac:spMkLst>
        </pc:spChg>
        <pc:spChg chg="mod">
          <ac:chgData name="James Harper" userId="9f6d1c45048739e2" providerId="LiveId" clId="{CF0B93BA-4687-41A5-82C3-8E09A6D640A6}" dt="2023-12-26T17:47:51.344" v="4929"/>
          <ac:spMkLst>
            <pc:docMk/>
            <pc:sldMk cId="3219883575" sldId="648"/>
            <ac:spMk id="27" creationId="{A3FF76A8-3834-8AB7-0758-6949E7D3E8A0}"/>
          </ac:spMkLst>
        </pc:spChg>
        <pc:spChg chg="mod">
          <ac:chgData name="James Harper" userId="9f6d1c45048739e2" providerId="LiveId" clId="{CF0B93BA-4687-41A5-82C3-8E09A6D640A6}" dt="2023-12-26T17:47:51.344" v="4929"/>
          <ac:spMkLst>
            <pc:docMk/>
            <pc:sldMk cId="3219883575" sldId="648"/>
            <ac:spMk id="28" creationId="{B19B2135-EEE9-A306-437B-1B27F2761711}"/>
          </ac:spMkLst>
        </pc:spChg>
        <pc:spChg chg="mod">
          <ac:chgData name="James Harper" userId="9f6d1c45048739e2" providerId="LiveId" clId="{CF0B93BA-4687-41A5-82C3-8E09A6D640A6}" dt="2023-12-26T17:47:51.344" v="4929"/>
          <ac:spMkLst>
            <pc:docMk/>
            <pc:sldMk cId="3219883575" sldId="648"/>
            <ac:spMk id="29" creationId="{52948D70-0636-FFF5-7D51-14BFC4C463E8}"/>
          </ac:spMkLst>
        </pc:spChg>
        <pc:spChg chg="mod">
          <ac:chgData name="James Harper" userId="9f6d1c45048739e2" providerId="LiveId" clId="{CF0B93BA-4687-41A5-82C3-8E09A6D640A6}" dt="2023-12-26T17:47:51.344" v="4929"/>
          <ac:spMkLst>
            <pc:docMk/>
            <pc:sldMk cId="3219883575" sldId="648"/>
            <ac:spMk id="30" creationId="{DF7B3DB8-B006-AA8C-8359-55C2F2EA0327}"/>
          </ac:spMkLst>
        </pc:spChg>
        <pc:spChg chg="mod">
          <ac:chgData name="James Harper" userId="9f6d1c45048739e2" providerId="LiveId" clId="{CF0B93BA-4687-41A5-82C3-8E09A6D640A6}" dt="2023-12-26T17:47:51.344" v="4929"/>
          <ac:spMkLst>
            <pc:docMk/>
            <pc:sldMk cId="3219883575" sldId="648"/>
            <ac:spMk id="31" creationId="{B46E8B42-987C-12A5-0084-D8EF8EBB07A0}"/>
          </ac:spMkLst>
        </pc:spChg>
        <pc:spChg chg="mod">
          <ac:chgData name="James Harper" userId="9f6d1c45048739e2" providerId="LiveId" clId="{CF0B93BA-4687-41A5-82C3-8E09A6D640A6}" dt="2023-12-26T17:47:51.344" v="4929"/>
          <ac:spMkLst>
            <pc:docMk/>
            <pc:sldMk cId="3219883575" sldId="648"/>
            <ac:spMk id="32" creationId="{726A60AF-053F-5BA5-4E0E-8E625C2E363C}"/>
          </ac:spMkLst>
        </pc:spChg>
        <pc:spChg chg="mod">
          <ac:chgData name="James Harper" userId="9f6d1c45048739e2" providerId="LiveId" clId="{CF0B93BA-4687-41A5-82C3-8E09A6D640A6}" dt="2023-12-26T17:47:51.344" v="4929"/>
          <ac:spMkLst>
            <pc:docMk/>
            <pc:sldMk cId="3219883575" sldId="648"/>
            <ac:spMk id="33" creationId="{F36064D5-9926-AEA4-66F0-A0B8514D9E6E}"/>
          </ac:spMkLst>
        </pc:spChg>
        <pc:spChg chg="mod">
          <ac:chgData name="James Harper" userId="9f6d1c45048739e2" providerId="LiveId" clId="{CF0B93BA-4687-41A5-82C3-8E09A6D640A6}" dt="2023-12-26T17:47:51.344" v="4929"/>
          <ac:spMkLst>
            <pc:docMk/>
            <pc:sldMk cId="3219883575" sldId="648"/>
            <ac:spMk id="34" creationId="{17F323BD-9A45-94B8-36A3-E9AFF645F202}"/>
          </ac:spMkLst>
        </pc:spChg>
        <pc:spChg chg="mod">
          <ac:chgData name="James Harper" userId="9f6d1c45048739e2" providerId="LiveId" clId="{CF0B93BA-4687-41A5-82C3-8E09A6D640A6}" dt="2023-12-26T17:47:51.344" v="4929"/>
          <ac:spMkLst>
            <pc:docMk/>
            <pc:sldMk cId="3219883575" sldId="648"/>
            <ac:spMk id="35" creationId="{6D6D2E51-F1DB-5C60-94E4-2D7D891B55DD}"/>
          </ac:spMkLst>
        </pc:spChg>
        <pc:grpChg chg="add del mod">
          <ac:chgData name="James Harper" userId="9f6d1c45048739e2" providerId="LiveId" clId="{CF0B93BA-4687-41A5-82C3-8E09A6D640A6}" dt="2023-12-26T17:48:05.860" v="4931" actId="21"/>
          <ac:grpSpMkLst>
            <pc:docMk/>
            <pc:sldMk cId="3219883575" sldId="648"/>
            <ac:grpSpMk id="2" creationId="{99DD5D75-9CEF-8B98-5628-FC567DA26CE9}"/>
          </ac:grpSpMkLst>
        </pc:grpChg>
      </pc:sldChg>
      <pc:sldChg chg="addSp delSp modSp add mod delAnim modAnim">
        <pc:chgData name="James Harper" userId="9f6d1c45048739e2" providerId="LiveId" clId="{CF0B93BA-4687-41A5-82C3-8E09A6D640A6}" dt="2023-12-27T20:38:07.569" v="8480"/>
        <pc:sldMkLst>
          <pc:docMk/>
          <pc:sldMk cId="1717931689" sldId="649"/>
        </pc:sldMkLst>
        <pc:spChg chg="add mod">
          <ac:chgData name="James Harper" userId="9f6d1c45048739e2" providerId="LiveId" clId="{CF0B93BA-4687-41A5-82C3-8E09A6D640A6}" dt="2023-12-27T20:38:07.569" v="8480"/>
          <ac:spMkLst>
            <pc:docMk/>
            <pc:sldMk cId="1717931689" sldId="649"/>
            <ac:spMk id="4" creationId="{686323B0-C553-35DA-D131-35EA9D08E989}"/>
          </ac:spMkLst>
        </pc:spChg>
        <pc:spChg chg="mod">
          <ac:chgData name="James Harper" userId="9f6d1c45048739e2" providerId="LiveId" clId="{CF0B93BA-4687-41A5-82C3-8E09A6D640A6}" dt="2023-12-26T17:50:42.088" v="4952"/>
          <ac:spMkLst>
            <pc:docMk/>
            <pc:sldMk cId="1717931689" sldId="649"/>
            <ac:spMk id="5" creationId="{78C8DF88-519A-ECAF-1CEF-FB0D411CE9E9}"/>
          </ac:spMkLst>
        </pc:spChg>
        <pc:spChg chg="mod">
          <ac:chgData name="James Harper" userId="9f6d1c45048739e2" providerId="LiveId" clId="{CF0B93BA-4687-41A5-82C3-8E09A6D640A6}" dt="2023-12-26T17:50:42.088" v="4952"/>
          <ac:spMkLst>
            <pc:docMk/>
            <pc:sldMk cId="1717931689" sldId="649"/>
            <ac:spMk id="6" creationId="{67C9689F-5479-41F0-E685-E092D095F632}"/>
          </ac:spMkLst>
        </pc:spChg>
        <pc:spChg chg="mod">
          <ac:chgData name="James Harper" userId="9f6d1c45048739e2" providerId="LiveId" clId="{CF0B93BA-4687-41A5-82C3-8E09A6D640A6}" dt="2023-12-26T17:50:42.088" v="4952"/>
          <ac:spMkLst>
            <pc:docMk/>
            <pc:sldMk cId="1717931689" sldId="649"/>
            <ac:spMk id="7" creationId="{5B16B71E-8700-B4FD-A58C-C0665273D086}"/>
          </ac:spMkLst>
        </pc:spChg>
        <pc:spChg chg="mod">
          <ac:chgData name="James Harper" userId="9f6d1c45048739e2" providerId="LiveId" clId="{CF0B93BA-4687-41A5-82C3-8E09A6D640A6}" dt="2023-12-26T17:50:42.088" v="4952"/>
          <ac:spMkLst>
            <pc:docMk/>
            <pc:sldMk cId="1717931689" sldId="649"/>
            <ac:spMk id="8" creationId="{90EA453B-8609-081D-097E-06C187F02188}"/>
          </ac:spMkLst>
        </pc:spChg>
        <pc:spChg chg="del">
          <ac:chgData name="James Harper" userId="9f6d1c45048739e2" providerId="LiveId" clId="{CF0B93BA-4687-41A5-82C3-8E09A6D640A6}" dt="2023-12-26T15:44:32.965" v="3908" actId="478"/>
          <ac:spMkLst>
            <pc:docMk/>
            <pc:sldMk cId="1717931689" sldId="649"/>
            <ac:spMk id="11" creationId="{A3712BC6-F520-22E9-1782-A919B598FEB9}"/>
          </ac:spMkLst>
        </pc:spChg>
        <pc:spChg chg="del">
          <ac:chgData name="James Harper" userId="9f6d1c45048739e2" providerId="LiveId" clId="{CF0B93BA-4687-41A5-82C3-8E09A6D640A6}" dt="2023-12-26T15:44:34.911" v="3909" actId="478"/>
          <ac:spMkLst>
            <pc:docMk/>
            <pc:sldMk cId="1717931689" sldId="649"/>
            <ac:spMk id="13" creationId="{49CDF748-6205-0BE6-9D6E-B62C98478CBF}"/>
          </ac:spMkLst>
        </pc:spChg>
        <pc:spChg chg="del">
          <ac:chgData name="James Harper" userId="9f6d1c45048739e2" providerId="LiveId" clId="{CF0B93BA-4687-41A5-82C3-8E09A6D640A6}" dt="2023-12-26T15:44:28.907" v="3906" actId="478"/>
          <ac:spMkLst>
            <pc:docMk/>
            <pc:sldMk cId="1717931689" sldId="649"/>
            <ac:spMk id="14" creationId="{0ABF0CD4-FC8C-5742-CC34-B727D809366D}"/>
          </ac:spMkLst>
        </pc:spChg>
        <pc:spChg chg="mod">
          <ac:chgData name="James Harper" userId="9f6d1c45048739e2" providerId="LiveId" clId="{CF0B93BA-4687-41A5-82C3-8E09A6D640A6}" dt="2023-12-26T17:50:52.145" v="4953" actId="207"/>
          <ac:spMkLst>
            <pc:docMk/>
            <pc:sldMk cId="1717931689" sldId="649"/>
            <ac:spMk id="15" creationId="{80D29A37-E840-1EBF-69F8-8C05529305D6}"/>
          </ac:spMkLst>
        </pc:spChg>
        <pc:spChg chg="del">
          <ac:chgData name="James Harper" userId="9f6d1c45048739e2" providerId="LiveId" clId="{CF0B93BA-4687-41A5-82C3-8E09A6D640A6}" dt="2023-12-26T15:44:31.117" v="3907" actId="478"/>
          <ac:spMkLst>
            <pc:docMk/>
            <pc:sldMk cId="1717931689" sldId="649"/>
            <ac:spMk id="16" creationId="{A24B9955-4B6B-FFD8-097B-C39C4F631281}"/>
          </ac:spMkLst>
        </pc:spChg>
        <pc:spChg chg="del">
          <ac:chgData name="James Harper" userId="9f6d1c45048739e2" providerId="LiveId" clId="{CF0B93BA-4687-41A5-82C3-8E09A6D640A6}" dt="2023-12-26T15:44:26.678" v="3905" actId="478"/>
          <ac:spMkLst>
            <pc:docMk/>
            <pc:sldMk cId="1717931689" sldId="649"/>
            <ac:spMk id="17" creationId="{EA717B9B-FF3D-208E-54CB-4A15629B075C}"/>
          </ac:spMkLst>
        </pc:spChg>
        <pc:spChg chg="mod">
          <ac:chgData name="James Harper" userId="9f6d1c45048739e2" providerId="LiveId" clId="{CF0B93BA-4687-41A5-82C3-8E09A6D640A6}" dt="2023-12-26T17:50:42.088" v="4952"/>
          <ac:spMkLst>
            <pc:docMk/>
            <pc:sldMk cId="1717931689" sldId="649"/>
            <ac:spMk id="20" creationId="{702D778B-EBFB-7730-6FE4-DA291F37C3D1}"/>
          </ac:spMkLst>
        </pc:spChg>
        <pc:spChg chg="mod">
          <ac:chgData name="James Harper" userId="9f6d1c45048739e2" providerId="LiveId" clId="{CF0B93BA-4687-41A5-82C3-8E09A6D640A6}" dt="2023-12-26T17:50:42.088" v="4952"/>
          <ac:spMkLst>
            <pc:docMk/>
            <pc:sldMk cId="1717931689" sldId="649"/>
            <ac:spMk id="21" creationId="{72424853-DB32-13B7-C2FF-FEEA1681079A}"/>
          </ac:spMkLst>
        </pc:spChg>
        <pc:spChg chg="mod">
          <ac:chgData name="James Harper" userId="9f6d1c45048739e2" providerId="LiveId" clId="{CF0B93BA-4687-41A5-82C3-8E09A6D640A6}" dt="2023-12-26T17:50:42.088" v="4952"/>
          <ac:spMkLst>
            <pc:docMk/>
            <pc:sldMk cId="1717931689" sldId="649"/>
            <ac:spMk id="22" creationId="{A1BBF286-E113-A7AA-BE42-D7CA9EBFE749}"/>
          </ac:spMkLst>
        </pc:spChg>
        <pc:spChg chg="mod">
          <ac:chgData name="James Harper" userId="9f6d1c45048739e2" providerId="LiveId" clId="{CF0B93BA-4687-41A5-82C3-8E09A6D640A6}" dt="2023-12-26T17:50:42.088" v="4952"/>
          <ac:spMkLst>
            <pc:docMk/>
            <pc:sldMk cId="1717931689" sldId="649"/>
            <ac:spMk id="23" creationId="{644FFF63-49AF-7A27-5784-FD69968322A1}"/>
          </ac:spMkLst>
        </pc:spChg>
        <pc:spChg chg="mod">
          <ac:chgData name="James Harper" userId="9f6d1c45048739e2" providerId="LiveId" clId="{CF0B93BA-4687-41A5-82C3-8E09A6D640A6}" dt="2023-12-26T17:50:42.088" v="4952"/>
          <ac:spMkLst>
            <pc:docMk/>
            <pc:sldMk cId="1717931689" sldId="649"/>
            <ac:spMk id="24" creationId="{FC754185-9431-BA87-539B-12A2C4D899ED}"/>
          </ac:spMkLst>
        </pc:spChg>
        <pc:spChg chg="mod">
          <ac:chgData name="James Harper" userId="9f6d1c45048739e2" providerId="LiveId" clId="{CF0B93BA-4687-41A5-82C3-8E09A6D640A6}" dt="2023-12-26T17:50:42.088" v="4952"/>
          <ac:spMkLst>
            <pc:docMk/>
            <pc:sldMk cId="1717931689" sldId="649"/>
            <ac:spMk id="25" creationId="{AC40D9F5-6023-48AC-B399-E73521C29BEB}"/>
          </ac:spMkLst>
        </pc:spChg>
        <pc:spChg chg="mod">
          <ac:chgData name="James Harper" userId="9f6d1c45048739e2" providerId="LiveId" clId="{CF0B93BA-4687-41A5-82C3-8E09A6D640A6}" dt="2023-12-26T17:50:42.088" v="4952"/>
          <ac:spMkLst>
            <pc:docMk/>
            <pc:sldMk cId="1717931689" sldId="649"/>
            <ac:spMk id="26" creationId="{FDCA1396-3642-EBFC-20C1-C9C71FF1D99D}"/>
          </ac:spMkLst>
        </pc:spChg>
        <pc:spChg chg="mod">
          <ac:chgData name="James Harper" userId="9f6d1c45048739e2" providerId="LiveId" clId="{CF0B93BA-4687-41A5-82C3-8E09A6D640A6}" dt="2023-12-26T17:50:42.088" v="4952"/>
          <ac:spMkLst>
            <pc:docMk/>
            <pc:sldMk cId="1717931689" sldId="649"/>
            <ac:spMk id="27" creationId="{8F435E76-F4F9-6F0E-9EA7-6F682A0628BA}"/>
          </ac:spMkLst>
        </pc:spChg>
        <pc:spChg chg="mod">
          <ac:chgData name="James Harper" userId="9f6d1c45048739e2" providerId="LiveId" clId="{CF0B93BA-4687-41A5-82C3-8E09A6D640A6}" dt="2023-12-26T17:50:42.088" v="4952"/>
          <ac:spMkLst>
            <pc:docMk/>
            <pc:sldMk cId="1717931689" sldId="649"/>
            <ac:spMk id="28" creationId="{6C38FF5F-E8BB-91E1-2DE6-2D0BAC099103}"/>
          </ac:spMkLst>
        </pc:spChg>
        <pc:spChg chg="mod">
          <ac:chgData name="James Harper" userId="9f6d1c45048739e2" providerId="LiveId" clId="{CF0B93BA-4687-41A5-82C3-8E09A6D640A6}" dt="2023-12-26T17:50:42.088" v="4952"/>
          <ac:spMkLst>
            <pc:docMk/>
            <pc:sldMk cId="1717931689" sldId="649"/>
            <ac:spMk id="29" creationId="{286B855A-09CC-8AE6-1423-C1D5C2C0837D}"/>
          </ac:spMkLst>
        </pc:spChg>
        <pc:spChg chg="mod">
          <ac:chgData name="James Harper" userId="9f6d1c45048739e2" providerId="LiveId" clId="{CF0B93BA-4687-41A5-82C3-8E09A6D640A6}" dt="2023-12-26T17:50:42.088" v="4952"/>
          <ac:spMkLst>
            <pc:docMk/>
            <pc:sldMk cId="1717931689" sldId="649"/>
            <ac:spMk id="30" creationId="{31CF2B40-BDC4-11AB-E7D0-5CDD8D0DED85}"/>
          </ac:spMkLst>
        </pc:spChg>
        <pc:spChg chg="mod">
          <ac:chgData name="James Harper" userId="9f6d1c45048739e2" providerId="LiveId" clId="{CF0B93BA-4687-41A5-82C3-8E09A6D640A6}" dt="2023-12-26T17:50:42.088" v="4952"/>
          <ac:spMkLst>
            <pc:docMk/>
            <pc:sldMk cId="1717931689" sldId="649"/>
            <ac:spMk id="31" creationId="{140FF2F6-2D3D-3A18-86F9-A264AC1D8A3E}"/>
          </ac:spMkLst>
        </pc:spChg>
        <pc:spChg chg="mod">
          <ac:chgData name="James Harper" userId="9f6d1c45048739e2" providerId="LiveId" clId="{CF0B93BA-4687-41A5-82C3-8E09A6D640A6}" dt="2023-12-26T17:50:42.088" v="4952"/>
          <ac:spMkLst>
            <pc:docMk/>
            <pc:sldMk cId="1717931689" sldId="649"/>
            <ac:spMk id="32" creationId="{43E5B701-3930-B691-27D3-F086F49E164A}"/>
          </ac:spMkLst>
        </pc:spChg>
        <pc:spChg chg="mod">
          <ac:chgData name="James Harper" userId="9f6d1c45048739e2" providerId="LiveId" clId="{CF0B93BA-4687-41A5-82C3-8E09A6D640A6}" dt="2023-12-26T17:50:42.088" v="4952"/>
          <ac:spMkLst>
            <pc:docMk/>
            <pc:sldMk cId="1717931689" sldId="649"/>
            <ac:spMk id="33" creationId="{6EC90620-BA2C-0AD2-3545-FDEEE694AF2D}"/>
          </ac:spMkLst>
        </pc:spChg>
        <pc:spChg chg="mod">
          <ac:chgData name="James Harper" userId="9f6d1c45048739e2" providerId="LiveId" clId="{CF0B93BA-4687-41A5-82C3-8E09A6D640A6}" dt="2023-12-26T17:50:42.088" v="4952"/>
          <ac:spMkLst>
            <pc:docMk/>
            <pc:sldMk cId="1717931689" sldId="649"/>
            <ac:spMk id="34" creationId="{EF732DF6-CFEA-10F3-D7D6-23C331A4AAAB}"/>
          </ac:spMkLst>
        </pc:spChg>
        <pc:spChg chg="mod">
          <ac:chgData name="James Harper" userId="9f6d1c45048739e2" providerId="LiveId" clId="{CF0B93BA-4687-41A5-82C3-8E09A6D640A6}" dt="2023-12-26T17:50:42.088" v="4952"/>
          <ac:spMkLst>
            <pc:docMk/>
            <pc:sldMk cId="1717931689" sldId="649"/>
            <ac:spMk id="35" creationId="{C204FDD1-E7DF-BBCE-D036-03ACABC8D2E3}"/>
          </ac:spMkLst>
        </pc:spChg>
        <pc:spChg chg="mod">
          <ac:chgData name="James Harper" userId="9f6d1c45048739e2" providerId="LiveId" clId="{CF0B93BA-4687-41A5-82C3-8E09A6D640A6}" dt="2023-12-26T17:50:42.088" v="4952"/>
          <ac:spMkLst>
            <pc:docMk/>
            <pc:sldMk cId="1717931689" sldId="649"/>
            <ac:spMk id="36" creationId="{80F795D7-73C2-4CEF-6EE9-A911F4A30601}"/>
          </ac:spMkLst>
        </pc:spChg>
        <pc:grpChg chg="add del mod">
          <ac:chgData name="James Harper" userId="9f6d1c45048739e2" providerId="LiveId" clId="{CF0B93BA-4687-41A5-82C3-8E09A6D640A6}" dt="2023-12-26T17:50:55.800" v="4954" actId="21"/>
          <ac:grpSpMkLst>
            <pc:docMk/>
            <pc:sldMk cId="1717931689" sldId="649"/>
            <ac:grpSpMk id="4" creationId="{3A7C1458-9715-44BE-4B3C-B7E8A83AE58F}"/>
          </ac:grpSpMkLst>
        </pc:grpChg>
      </pc:sldChg>
      <pc:sldChg chg="addSp delSp modSp add mod delAnim modAnim">
        <pc:chgData name="James Harper" userId="9f6d1c45048739e2" providerId="LiveId" clId="{CF0B93BA-4687-41A5-82C3-8E09A6D640A6}" dt="2023-12-27T20:38:08.906" v="8481"/>
        <pc:sldMkLst>
          <pc:docMk/>
          <pc:sldMk cId="2161753244" sldId="650"/>
        </pc:sldMkLst>
        <pc:spChg chg="add mod">
          <ac:chgData name="James Harper" userId="9f6d1c45048739e2" providerId="LiveId" clId="{CF0B93BA-4687-41A5-82C3-8E09A6D640A6}" dt="2023-12-26T15:48:13.833" v="3930"/>
          <ac:spMkLst>
            <pc:docMk/>
            <pc:sldMk cId="2161753244" sldId="650"/>
            <ac:spMk id="2" creationId="{8936CF87-216E-8743-9DC2-C352BAAD4059}"/>
          </ac:spMkLst>
        </pc:spChg>
        <pc:spChg chg="add mod">
          <ac:chgData name="James Harper" userId="9f6d1c45048739e2" providerId="LiveId" clId="{CF0B93BA-4687-41A5-82C3-8E09A6D640A6}" dt="2023-12-27T20:38:08.906" v="8481"/>
          <ac:spMkLst>
            <pc:docMk/>
            <pc:sldMk cId="2161753244" sldId="650"/>
            <ac:spMk id="3" creationId="{93DB18B2-1387-6FBA-27F7-4EBC1E1696EE}"/>
          </ac:spMkLst>
        </pc:spChg>
        <pc:spChg chg="del">
          <ac:chgData name="James Harper" userId="9f6d1c45048739e2" providerId="LiveId" clId="{CF0B93BA-4687-41A5-82C3-8E09A6D640A6}" dt="2023-12-26T15:48:13.207" v="3929" actId="478"/>
          <ac:spMkLst>
            <pc:docMk/>
            <pc:sldMk cId="2161753244" sldId="650"/>
            <ac:spMk id="4" creationId="{0D4D3A42-244A-4483-33B0-9C7053BCC2BA}"/>
          </ac:spMkLst>
        </pc:spChg>
        <pc:spChg chg="mod">
          <ac:chgData name="James Harper" userId="9f6d1c45048739e2" providerId="LiveId" clId="{CF0B93BA-4687-41A5-82C3-8E09A6D640A6}" dt="2023-12-26T17:51:51.745" v="4962"/>
          <ac:spMkLst>
            <pc:docMk/>
            <pc:sldMk cId="2161753244" sldId="650"/>
            <ac:spMk id="6" creationId="{71D814F8-FBF5-CA43-B36B-12578B3EAF41}"/>
          </ac:spMkLst>
        </pc:spChg>
        <pc:spChg chg="mod">
          <ac:chgData name="James Harper" userId="9f6d1c45048739e2" providerId="LiveId" clId="{CF0B93BA-4687-41A5-82C3-8E09A6D640A6}" dt="2023-12-26T17:51:51.745" v="4962"/>
          <ac:spMkLst>
            <pc:docMk/>
            <pc:sldMk cId="2161753244" sldId="650"/>
            <ac:spMk id="8" creationId="{BDE26785-8332-6A51-C4F3-BACEE3C37316}"/>
          </ac:spMkLst>
        </pc:spChg>
        <pc:spChg chg="mod">
          <ac:chgData name="James Harper" userId="9f6d1c45048739e2" providerId="LiveId" clId="{CF0B93BA-4687-41A5-82C3-8E09A6D640A6}" dt="2023-12-26T17:51:51.745" v="4962"/>
          <ac:spMkLst>
            <pc:docMk/>
            <pc:sldMk cId="2161753244" sldId="650"/>
            <ac:spMk id="10" creationId="{F18642F3-284E-5404-EBAE-1135CB3A63E5}"/>
          </ac:spMkLst>
        </pc:spChg>
        <pc:spChg chg="mod">
          <ac:chgData name="James Harper" userId="9f6d1c45048739e2" providerId="LiveId" clId="{CF0B93BA-4687-41A5-82C3-8E09A6D640A6}" dt="2023-12-26T17:51:51.745" v="4962"/>
          <ac:spMkLst>
            <pc:docMk/>
            <pc:sldMk cId="2161753244" sldId="650"/>
            <ac:spMk id="11" creationId="{3833A363-CC39-513D-5952-3A6635ADA51B}"/>
          </ac:spMkLst>
        </pc:spChg>
        <pc:spChg chg="mod">
          <ac:chgData name="James Harper" userId="9f6d1c45048739e2" providerId="LiveId" clId="{CF0B93BA-4687-41A5-82C3-8E09A6D640A6}" dt="2023-12-26T17:51:51.745" v="4962"/>
          <ac:spMkLst>
            <pc:docMk/>
            <pc:sldMk cId="2161753244" sldId="650"/>
            <ac:spMk id="13" creationId="{15C2022B-C4BF-0BC2-B60A-B6EF7C99768A}"/>
          </ac:spMkLst>
        </pc:spChg>
        <pc:spChg chg="mod">
          <ac:chgData name="James Harper" userId="9f6d1c45048739e2" providerId="LiveId" clId="{CF0B93BA-4687-41A5-82C3-8E09A6D640A6}" dt="2023-12-26T17:51:51.745" v="4962"/>
          <ac:spMkLst>
            <pc:docMk/>
            <pc:sldMk cId="2161753244" sldId="650"/>
            <ac:spMk id="15" creationId="{C5CD5DB1-47F7-8458-1695-DC909FD3149A}"/>
          </ac:spMkLst>
        </pc:spChg>
        <pc:spChg chg="mod">
          <ac:chgData name="James Harper" userId="9f6d1c45048739e2" providerId="LiveId" clId="{CF0B93BA-4687-41A5-82C3-8E09A6D640A6}" dt="2023-12-26T17:51:51.745" v="4962"/>
          <ac:spMkLst>
            <pc:docMk/>
            <pc:sldMk cId="2161753244" sldId="650"/>
            <ac:spMk id="16" creationId="{FB1E9859-13CB-403C-2DA0-06915769A107}"/>
          </ac:spMkLst>
        </pc:spChg>
        <pc:spChg chg="mod">
          <ac:chgData name="James Harper" userId="9f6d1c45048739e2" providerId="LiveId" clId="{CF0B93BA-4687-41A5-82C3-8E09A6D640A6}" dt="2023-12-26T17:51:51.745" v="4962"/>
          <ac:spMkLst>
            <pc:docMk/>
            <pc:sldMk cId="2161753244" sldId="650"/>
            <ac:spMk id="17" creationId="{59E26783-CE28-FE53-8CF6-9FCECF4C6550}"/>
          </ac:spMkLst>
        </pc:spChg>
        <pc:spChg chg="mod">
          <ac:chgData name="James Harper" userId="9f6d1c45048739e2" providerId="LiveId" clId="{CF0B93BA-4687-41A5-82C3-8E09A6D640A6}" dt="2023-12-26T17:51:51.745" v="4962"/>
          <ac:spMkLst>
            <pc:docMk/>
            <pc:sldMk cId="2161753244" sldId="650"/>
            <ac:spMk id="18" creationId="{20D9034E-D203-7B7A-0674-290C9C862315}"/>
          </ac:spMkLst>
        </pc:spChg>
        <pc:spChg chg="mod">
          <ac:chgData name="James Harper" userId="9f6d1c45048739e2" providerId="LiveId" clId="{CF0B93BA-4687-41A5-82C3-8E09A6D640A6}" dt="2023-12-26T17:51:51.745" v="4962"/>
          <ac:spMkLst>
            <pc:docMk/>
            <pc:sldMk cId="2161753244" sldId="650"/>
            <ac:spMk id="19" creationId="{0278C171-1621-20C8-B442-F3FBF744920A}"/>
          </ac:spMkLst>
        </pc:spChg>
        <pc:spChg chg="mod">
          <ac:chgData name="James Harper" userId="9f6d1c45048739e2" providerId="LiveId" clId="{CF0B93BA-4687-41A5-82C3-8E09A6D640A6}" dt="2023-12-26T17:51:51.745" v="4962"/>
          <ac:spMkLst>
            <pc:docMk/>
            <pc:sldMk cId="2161753244" sldId="650"/>
            <ac:spMk id="20" creationId="{C349F3C8-469F-7B91-5BD3-3EC276E4D7A4}"/>
          </ac:spMkLst>
        </pc:spChg>
        <pc:spChg chg="mod">
          <ac:chgData name="James Harper" userId="9f6d1c45048739e2" providerId="LiveId" clId="{CF0B93BA-4687-41A5-82C3-8E09A6D640A6}" dt="2023-12-26T17:51:51.745" v="4962"/>
          <ac:spMkLst>
            <pc:docMk/>
            <pc:sldMk cId="2161753244" sldId="650"/>
            <ac:spMk id="21" creationId="{A8692B06-9FD2-1852-4DD9-F7599C2DE8EA}"/>
          </ac:spMkLst>
        </pc:spChg>
        <pc:spChg chg="mod">
          <ac:chgData name="James Harper" userId="9f6d1c45048739e2" providerId="LiveId" clId="{CF0B93BA-4687-41A5-82C3-8E09A6D640A6}" dt="2023-12-26T17:51:51.745" v="4962"/>
          <ac:spMkLst>
            <pc:docMk/>
            <pc:sldMk cId="2161753244" sldId="650"/>
            <ac:spMk id="22" creationId="{48601556-C502-2EEF-1DF5-82D82819832C}"/>
          </ac:spMkLst>
        </pc:spChg>
        <pc:spChg chg="mod">
          <ac:chgData name="James Harper" userId="9f6d1c45048739e2" providerId="LiveId" clId="{CF0B93BA-4687-41A5-82C3-8E09A6D640A6}" dt="2023-12-26T17:51:51.745" v="4962"/>
          <ac:spMkLst>
            <pc:docMk/>
            <pc:sldMk cId="2161753244" sldId="650"/>
            <ac:spMk id="24" creationId="{ADC04689-BDDF-F81E-28F2-77E8AF022B28}"/>
          </ac:spMkLst>
        </pc:spChg>
        <pc:spChg chg="del">
          <ac:chgData name="James Harper" userId="9f6d1c45048739e2" providerId="LiveId" clId="{CF0B93BA-4687-41A5-82C3-8E09A6D640A6}" dt="2023-12-26T15:44:56.622" v="3916" actId="478"/>
          <ac:spMkLst>
            <pc:docMk/>
            <pc:sldMk cId="2161753244" sldId="650"/>
            <ac:spMk id="25" creationId="{30B13B3A-A50F-4E35-AD41-7361A1FBC92C}"/>
          </ac:spMkLst>
        </pc:spChg>
        <pc:spChg chg="del">
          <ac:chgData name="James Harper" userId="9f6d1c45048739e2" providerId="LiveId" clId="{CF0B93BA-4687-41A5-82C3-8E09A6D640A6}" dt="2023-12-26T15:44:59.011" v="3917" actId="478"/>
          <ac:spMkLst>
            <pc:docMk/>
            <pc:sldMk cId="2161753244" sldId="650"/>
            <ac:spMk id="26" creationId="{04729401-7D93-4268-879C-559134245DFD}"/>
          </ac:spMkLst>
        </pc:spChg>
        <pc:spChg chg="mod">
          <ac:chgData name="James Harper" userId="9f6d1c45048739e2" providerId="LiveId" clId="{CF0B93BA-4687-41A5-82C3-8E09A6D640A6}" dt="2023-12-26T17:51:51.745" v="4962"/>
          <ac:spMkLst>
            <pc:docMk/>
            <pc:sldMk cId="2161753244" sldId="650"/>
            <ac:spMk id="27" creationId="{207FD6FE-09BD-9001-3DCB-315C8D118D49}"/>
          </ac:spMkLst>
        </pc:spChg>
        <pc:spChg chg="mod">
          <ac:chgData name="James Harper" userId="9f6d1c45048739e2" providerId="LiveId" clId="{CF0B93BA-4687-41A5-82C3-8E09A6D640A6}" dt="2023-12-26T17:51:51.745" v="4962"/>
          <ac:spMkLst>
            <pc:docMk/>
            <pc:sldMk cId="2161753244" sldId="650"/>
            <ac:spMk id="28" creationId="{64AE074C-585E-B299-D066-7ED2D41D6A1E}"/>
          </ac:spMkLst>
        </pc:spChg>
        <pc:spChg chg="mod">
          <ac:chgData name="James Harper" userId="9f6d1c45048739e2" providerId="LiveId" clId="{CF0B93BA-4687-41A5-82C3-8E09A6D640A6}" dt="2023-12-26T17:51:51.745" v="4962"/>
          <ac:spMkLst>
            <pc:docMk/>
            <pc:sldMk cId="2161753244" sldId="650"/>
            <ac:spMk id="29" creationId="{E67B7114-CBF4-A5BE-13C0-BAD4E433CA58}"/>
          </ac:spMkLst>
        </pc:spChg>
        <pc:spChg chg="mod">
          <ac:chgData name="James Harper" userId="9f6d1c45048739e2" providerId="LiveId" clId="{CF0B93BA-4687-41A5-82C3-8E09A6D640A6}" dt="2023-12-26T17:51:51.745" v="4962"/>
          <ac:spMkLst>
            <pc:docMk/>
            <pc:sldMk cId="2161753244" sldId="650"/>
            <ac:spMk id="30" creationId="{ECEBB27D-8B6F-8F9D-2537-186999372404}"/>
          </ac:spMkLst>
        </pc:spChg>
        <pc:spChg chg="mod">
          <ac:chgData name="James Harper" userId="9f6d1c45048739e2" providerId="LiveId" clId="{CF0B93BA-4687-41A5-82C3-8E09A6D640A6}" dt="2023-12-26T17:51:51.745" v="4962"/>
          <ac:spMkLst>
            <pc:docMk/>
            <pc:sldMk cId="2161753244" sldId="650"/>
            <ac:spMk id="31" creationId="{E6CA5C7D-3B58-1504-2BE9-503589A59A73}"/>
          </ac:spMkLst>
        </pc:spChg>
        <pc:spChg chg="mod">
          <ac:chgData name="James Harper" userId="9f6d1c45048739e2" providerId="LiveId" clId="{CF0B93BA-4687-41A5-82C3-8E09A6D640A6}" dt="2023-12-26T17:51:51.745" v="4962"/>
          <ac:spMkLst>
            <pc:docMk/>
            <pc:sldMk cId="2161753244" sldId="650"/>
            <ac:spMk id="32" creationId="{416451AA-E425-AB01-770D-C3790B706124}"/>
          </ac:spMkLst>
        </pc:spChg>
        <pc:spChg chg="mod">
          <ac:chgData name="James Harper" userId="9f6d1c45048739e2" providerId="LiveId" clId="{CF0B93BA-4687-41A5-82C3-8E09A6D640A6}" dt="2023-12-26T17:51:51.745" v="4962"/>
          <ac:spMkLst>
            <pc:docMk/>
            <pc:sldMk cId="2161753244" sldId="650"/>
            <ac:spMk id="33" creationId="{CCD2C777-4247-228F-11A0-586CF3A92FBB}"/>
          </ac:spMkLst>
        </pc:spChg>
        <pc:spChg chg="del mod">
          <ac:chgData name="James Harper" userId="9f6d1c45048739e2" providerId="LiveId" clId="{CF0B93BA-4687-41A5-82C3-8E09A6D640A6}" dt="2023-12-26T15:44:52.713" v="3914" actId="478"/>
          <ac:spMkLst>
            <pc:docMk/>
            <pc:sldMk cId="2161753244" sldId="650"/>
            <ac:spMk id="38" creationId="{868C244D-1A3D-40C4-B57A-30871E53698E}"/>
          </ac:spMkLst>
        </pc:spChg>
        <pc:spChg chg="del">
          <ac:chgData name="James Harper" userId="9f6d1c45048739e2" providerId="LiveId" clId="{CF0B93BA-4687-41A5-82C3-8E09A6D640A6}" dt="2023-12-26T15:44:54.879" v="3915" actId="478"/>
          <ac:spMkLst>
            <pc:docMk/>
            <pc:sldMk cId="2161753244" sldId="650"/>
            <ac:spMk id="39" creationId="{692F9061-39C3-4982-B3FA-5678EC9873F5}"/>
          </ac:spMkLst>
        </pc:spChg>
        <pc:spChg chg="mod">
          <ac:chgData name="James Harper" userId="9f6d1c45048739e2" providerId="LiveId" clId="{CF0B93BA-4687-41A5-82C3-8E09A6D640A6}" dt="2023-12-26T17:52:08.166" v="4963" actId="207"/>
          <ac:spMkLst>
            <pc:docMk/>
            <pc:sldMk cId="2161753244" sldId="650"/>
            <ac:spMk id="40" creationId="{0196372E-6B19-448A-AAF9-E486D2323B79}"/>
          </ac:spMkLst>
        </pc:spChg>
        <pc:spChg chg="del">
          <ac:chgData name="James Harper" userId="9f6d1c45048739e2" providerId="LiveId" clId="{CF0B93BA-4687-41A5-82C3-8E09A6D640A6}" dt="2023-12-26T15:44:49.943" v="3912" actId="478"/>
          <ac:spMkLst>
            <pc:docMk/>
            <pc:sldMk cId="2161753244" sldId="650"/>
            <ac:spMk id="42" creationId="{A2EFDC14-F19A-4CD8-837B-EBCEF3564202}"/>
          </ac:spMkLst>
        </pc:spChg>
        <pc:grpChg chg="add del mod">
          <ac:chgData name="James Harper" userId="9f6d1c45048739e2" providerId="LiveId" clId="{CF0B93BA-4687-41A5-82C3-8E09A6D640A6}" dt="2023-12-26T17:52:11.698" v="4964" actId="21"/>
          <ac:grpSpMkLst>
            <pc:docMk/>
            <pc:sldMk cId="2161753244" sldId="650"/>
            <ac:grpSpMk id="3" creationId="{C399130A-1BAA-FDA9-853B-4EE50B3D3D94}"/>
          </ac:grpSpMkLst>
        </pc:grpChg>
      </pc:sldChg>
      <pc:sldChg chg="addSp delSp modSp add mod delAnim modAnim">
        <pc:chgData name="James Harper" userId="9f6d1c45048739e2" providerId="LiveId" clId="{CF0B93BA-4687-41A5-82C3-8E09A6D640A6}" dt="2023-12-27T20:38:06.110" v="8479"/>
        <pc:sldMkLst>
          <pc:docMk/>
          <pc:sldMk cId="642537905" sldId="651"/>
        </pc:sldMkLst>
        <pc:spChg chg="add mod">
          <ac:chgData name="James Harper" userId="9f6d1c45048739e2" providerId="LiveId" clId="{CF0B93BA-4687-41A5-82C3-8E09A6D640A6}" dt="2023-12-27T20:38:06.110" v="8479"/>
          <ac:spMkLst>
            <pc:docMk/>
            <pc:sldMk cId="642537905" sldId="651"/>
            <ac:spMk id="4" creationId="{AE1899FF-3536-63F2-957B-0C1F67BC281F}"/>
          </ac:spMkLst>
        </pc:spChg>
        <pc:spChg chg="mod">
          <ac:chgData name="James Harper" userId="9f6d1c45048739e2" providerId="LiveId" clId="{CF0B93BA-4687-41A5-82C3-8E09A6D640A6}" dt="2023-12-26T17:49:12.027" v="4940"/>
          <ac:spMkLst>
            <pc:docMk/>
            <pc:sldMk cId="642537905" sldId="651"/>
            <ac:spMk id="5" creationId="{BB05CD82-D68B-4210-639B-786C5D426154}"/>
          </ac:spMkLst>
        </pc:spChg>
        <pc:spChg chg="del">
          <ac:chgData name="James Harper" userId="9f6d1c45048739e2" providerId="LiveId" clId="{CF0B93BA-4687-41A5-82C3-8E09A6D640A6}" dt="2023-12-26T15:46:31.748" v="3923" actId="478"/>
          <ac:spMkLst>
            <pc:docMk/>
            <pc:sldMk cId="642537905" sldId="651"/>
            <ac:spMk id="6" creationId="{EF0A94DA-99BB-C5E7-D615-E734B8E736D2}"/>
          </ac:spMkLst>
        </pc:spChg>
        <pc:spChg chg="del mod">
          <ac:chgData name="James Harper" userId="9f6d1c45048739e2" providerId="LiveId" clId="{CF0B93BA-4687-41A5-82C3-8E09A6D640A6}" dt="2023-12-26T15:46:35.484" v="3925" actId="478"/>
          <ac:spMkLst>
            <pc:docMk/>
            <pc:sldMk cId="642537905" sldId="651"/>
            <ac:spMk id="7" creationId="{A8ECCE92-84AE-C5E9-3845-D59B4CD62C07}"/>
          </ac:spMkLst>
        </pc:spChg>
        <pc:spChg chg="mod">
          <ac:chgData name="James Harper" userId="9f6d1c45048739e2" providerId="LiveId" clId="{CF0B93BA-4687-41A5-82C3-8E09A6D640A6}" dt="2023-12-26T17:49:12.027" v="4940"/>
          <ac:spMkLst>
            <pc:docMk/>
            <pc:sldMk cId="642537905" sldId="651"/>
            <ac:spMk id="8" creationId="{5C4D8C82-CD08-1313-4D8D-082F29044863}"/>
          </ac:spMkLst>
        </pc:spChg>
        <pc:spChg chg="mod">
          <ac:chgData name="James Harper" userId="9f6d1c45048739e2" providerId="LiveId" clId="{CF0B93BA-4687-41A5-82C3-8E09A6D640A6}" dt="2023-12-26T17:49:12.027" v="4940"/>
          <ac:spMkLst>
            <pc:docMk/>
            <pc:sldMk cId="642537905" sldId="651"/>
            <ac:spMk id="11" creationId="{4A02E3A4-71B4-FE98-B03A-22BAFBF43428}"/>
          </ac:spMkLst>
        </pc:spChg>
        <pc:spChg chg="mod">
          <ac:chgData name="James Harper" userId="9f6d1c45048739e2" providerId="LiveId" clId="{CF0B93BA-4687-41A5-82C3-8E09A6D640A6}" dt="2023-12-26T17:49:20.947" v="4941" actId="207"/>
          <ac:spMkLst>
            <pc:docMk/>
            <pc:sldMk cId="642537905" sldId="651"/>
            <ac:spMk id="12" creationId="{3D491A23-0D50-AA03-A218-9DBA5BC0A7AF}"/>
          </ac:spMkLst>
        </pc:spChg>
        <pc:spChg chg="del">
          <ac:chgData name="James Harper" userId="9f6d1c45048739e2" providerId="LiveId" clId="{CF0B93BA-4687-41A5-82C3-8E09A6D640A6}" dt="2023-12-26T15:46:26.155" v="3921" actId="478"/>
          <ac:spMkLst>
            <pc:docMk/>
            <pc:sldMk cId="642537905" sldId="651"/>
            <ac:spMk id="14" creationId="{7DBE2B45-2665-525E-A9DF-3FE767B3E9BB}"/>
          </ac:spMkLst>
        </pc:spChg>
        <pc:spChg chg="del">
          <ac:chgData name="James Harper" userId="9f6d1c45048739e2" providerId="LiveId" clId="{CF0B93BA-4687-41A5-82C3-8E09A6D640A6}" dt="2023-12-26T15:46:29.569" v="3922" actId="478"/>
          <ac:spMkLst>
            <pc:docMk/>
            <pc:sldMk cId="642537905" sldId="651"/>
            <ac:spMk id="15" creationId="{7801D475-1C0F-B244-7F9A-FA52955EBBF6}"/>
          </ac:spMkLst>
        </pc:spChg>
        <pc:spChg chg="del">
          <ac:chgData name="James Harper" userId="9f6d1c45048739e2" providerId="LiveId" clId="{CF0B93BA-4687-41A5-82C3-8E09A6D640A6}" dt="2023-12-26T15:46:23.763" v="3920" actId="478"/>
          <ac:spMkLst>
            <pc:docMk/>
            <pc:sldMk cId="642537905" sldId="651"/>
            <ac:spMk id="16" creationId="{D5734E95-7001-455C-3626-0EE78F5A743A}"/>
          </ac:spMkLst>
        </pc:spChg>
        <pc:spChg chg="mod">
          <ac:chgData name="James Harper" userId="9f6d1c45048739e2" providerId="LiveId" clId="{CF0B93BA-4687-41A5-82C3-8E09A6D640A6}" dt="2023-12-26T17:49:12.027" v="4940"/>
          <ac:spMkLst>
            <pc:docMk/>
            <pc:sldMk cId="642537905" sldId="651"/>
            <ac:spMk id="19" creationId="{385E47D1-7042-F840-7EDC-090245B0B78F}"/>
          </ac:spMkLst>
        </pc:spChg>
        <pc:spChg chg="mod">
          <ac:chgData name="James Harper" userId="9f6d1c45048739e2" providerId="LiveId" clId="{CF0B93BA-4687-41A5-82C3-8E09A6D640A6}" dt="2023-12-26T17:49:12.027" v="4940"/>
          <ac:spMkLst>
            <pc:docMk/>
            <pc:sldMk cId="642537905" sldId="651"/>
            <ac:spMk id="20" creationId="{5E6E9051-2B46-9E85-A517-9DDA87BE0D7A}"/>
          </ac:spMkLst>
        </pc:spChg>
        <pc:spChg chg="mod">
          <ac:chgData name="James Harper" userId="9f6d1c45048739e2" providerId="LiveId" clId="{CF0B93BA-4687-41A5-82C3-8E09A6D640A6}" dt="2023-12-26T17:49:12.027" v="4940"/>
          <ac:spMkLst>
            <pc:docMk/>
            <pc:sldMk cId="642537905" sldId="651"/>
            <ac:spMk id="21" creationId="{4C746FC5-B31A-5C6E-D816-1046AB8039B6}"/>
          </ac:spMkLst>
        </pc:spChg>
        <pc:spChg chg="mod">
          <ac:chgData name="James Harper" userId="9f6d1c45048739e2" providerId="LiveId" clId="{CF0B93BA-4687-41A5-82C3-8E09A6D640A6}" dt="2023-12-26T17:49:12.027" v="4940"/>
          <ac:spMkLst>
            <pc:docMk/>
            <pc:sldMk cId="642537905" sldId="651"/>
            <ac:spMk id="22" creationId="{E9066980-1BB5-0E9F-250A-85BD64A849C3}"/>
          </ac:spMkLst>
        </pc:spChg>
        <pc:spChg chg="mod">
          <ac:chgData name="James Harper" userId="9f6d1c45048739e2" providerId="LiveId" clId="{CF0B93BA-4687-41A5-82C3-8E09A6D640A6}" dt="2023-12-26T17:49:12.027" v="4940"/>
          <ac:spMkLst>
            <pc:docMk/>
            <pc:sldMk cId="642537905" sldId="651"/>
            <ac:spMk id="23" creationId="{55A25EB5-4FB8-B573-8CC4-EA1DFFE5F03E}"/>
          </ac:spMkLst>
        </pc:spChg>
        <pc:spChg chg="mod">
          <ac:chgData name="James Harper" userId="9f6d1c45048739e2" providerId="LiveId" clId="{CF0B93BA-4687-41A5-82C3-8E09A6D640A6}" dt="2023-12-26T17:49:12.027" v="4940"/>
          <ac:spMkLst>
            <pc:docMk/>
            <pc:sldMk cId="642537905" sldId="651"/>
            <ac:spMk id="24" creationId="{77E600DF-07DC-1FB8-9A38-F3EFAE3F1430}"/>
          </ac:spMkLst>
        </pc:spChg>
        <pc:spChg chg="mod">
          <ac:chgData name="James Harper" userId="9f6d1c45048739e2" providerId="LiveId" clId="{CF0B93BA-4687-41A5-82C3-8E09A6D640A6}" dt="2023-12-26T17:49:12.027" v="4940"/>
          <ac:spMkLst>
            <pc:docMk/>
            <pc:sldMk cId="642537905" sldId="651"/>
            <ac:spMk id="25" creationId="{8797C024-D5F6-83EB-111A-6721CEB071A6}"/>
          </ac:spMkLst>
        </pc:spChg>
        <pc:spChg chg="mod">
          <ac:chgData name="James Harper" userId="9f6d1c45048739e2" providerId="LiveId" clId="{CF0B93BA-4687-41A5-82C3-8E09A6D640A6}" dt="2023-12-26T17:49:12.027" v="4940"/>
          <ac:spMkLst>
            <pc:docMk/>
            <pc:sldMk cId="642537905" sldId="651"/>
            <ac:spMk id="26" creationId="{3CDAA2AB-0B2C-2326-0978-C65E6C9A4FD2}"/>
          </ac:spMkLst>
        </pc:spChg>
        <pc:spChg chg="mod">
          <ac:chgData name="James Harper" userId="9f6d1c45048739e2" providerId="LiveId" clId="{CF0B93BA-4687-41A5-82C3-8E09A6D640A6}" dt="2023-12-26T17:49:12.027" v="4940"/>
          <ac:spMkLst>
            <pc:docMk/>
            <pc:sldMk cId="642537905" sldId="651"/>
            <ac:spMk id="27" creationId="{3F756C3B-EEFC-21F0-B8EE-DC4E81102B66}"/>
          </ac:spMkLst>
        </pc:spChg>
        <pc:spChg chg="mod">
          <ac:chgData name="James Harper" userId="9f6d1c45048739e2" providerId="LiveId" clId="{CF0B93BA-4687-41A5-82C3-8E09A6D640A6}" dt="2023-12-26T17:49:12.027" v="4940"/>
          <ac:spMkLst>
            <pc:docMk/>
            <pc:sldMk cId="642537905" sldId="651"/>
            <ac:spMk id="28" creationId="{16DBEFEB-28C5-4518-7B1B-AF19AED29E41}"/>
          </ac:spMkLst>
        </pc:spChg>
        <pc:spChg chg="mod">
          <ac:chgData name="James Harper" userId="9f6d1c45048739e2" providerId="LiveId" clId="{CF0B93BA-4687-41A5-82C3-8E09A6D640A6}" dt="2023-12-26T17:49:12.027" v="4940"/>
          <ac:spMkLst>
            <pc:docMk/>
            <pc:sldMk cId="642537905" sldId="651"/>
            <ac:spMk id="29" creationId="{0FF80FC5-C09F-1C6D-492E-F307AABE3C0E}"/>
          </ac:spMkLst>
        </pc:spChg>
        <pc:spChg chg="mod">
          <ac:chgData name="James Harper" userId="9f6d1c45048739e2" providerId="LiveId" clId="{CF0B93BA-4687-41A5-82C3-8E09A6D640A6}" dt="2023-12-26T17:49:12.027" v="4940"/>
          <ac:spMkLst>
            <pc:docMk/>
            <pc:sldMk cId="642537905" sldId="651"/>
            <ac:spMk id="30" creationId="{86BBBEA7-1D2A-54A6-CA0A-1C4CB8DB2AC4}"/>
          </ac:spMkLst>
        </pc:spChg>
        <pc:spChg chg="mod">
          <ac:chgData name="James Harper" userId="9f6d1c45048739e2" providerId="LiveId" clId="{CF0B93BA-4687-41A5-82C3-8E09A6D640A6}" dt="2023-12-26T17:49:12.027" v="4940"/>
          <ac:spMkLst>
            <pc:docMk/>
            <pc:sldMk cId="642537905" sldId="651"/>
            <ac:spMk id="31" creationId="{982AE763-5EAD-6A9E-E943-D69B1F5C3765}"/>
          </ac:spMkLst>
        </pc:spChg>
        <pc:spChg chg="mod">
          <ac:chgData name="James Harper" userId="9f6d1c45048739e2" providerId="LiveId" clId="{CF0B93BA-4687-41A5-82C3-8E09A6D640A6}" dt="2023-12-26T17:49:12.027" v="4940"/>
          <ac:spMkLst>
            <pc:docMk/>
            <pc:sldMk cId="642537905" sldId="651"/>
            <ac:spMk id="32" creationId="{FB2CFCBA-0AC5-DD73-92E7-873B75CDCC7A}"/>
          </ac:spMkLst>
        </pc:spChg>
        <pc:spChg chg="mod">
          <ac:chgData name="James Harper" userId="9f6d1c45048739e2" providerId="LiveId" clId="{CF0B93BA-4687-41A5-82C3-8E09A6D640A6}" dt="2023-12-26T17:49:12.027" v="4940"/>
          <ac:spMkLst>
            <pc:docMk/>
            <pc:sldMk cId="642537905" sldId="651"/>
            <ac:spMk id="33" creationId="{42F92E8D-045F-C01C-52A4-CC467B711DE0}"/>
          </ac:spMkLst>
        </pc:spChg>
        <pc:spChg chg="mod">
          <ac:chgData name="James Harper" userId="9f6d1c45048739e2" providerId="LiveId" clId="{CF0B93BA-4687-41A5-82C3-8E09A6D640A6}" dt="2023-12-26T17:49:12.027" v="4940"/>
          <ac:spMkLst>
            <pc:docMk/>
            <pc:sldMk cId="642537905" sldId="651"/>
            <ac:spMk id="34" creationId="{CE1A0F4A-43D7-4B47-3925-321FC2FF8AE9}"/>
          </ac:spMkLst>
        </pc:spChg>
        <pc:spChg chg="mod">
          <ac:chgData name="James Harper" userId="9f6d1c45048739e2" providerId="LiveId" clId="{CF0B93BA-4687-41A5-82C3-8E09A6D640A6}" dt="2023-12-26T17:49:12.027" v="4940"/>
          <ac:spMkLst>
            <pc:docMk/>
            <pc:sldMk cId="642537905" sldId="651"/>
            <ac:spMk id="35" creationId="{7D11E29D-9679-B024-FD3F-F1ABE6F4488B}"/>
          </ac:spMkLst>
        </pc:spChg>
        <pc:spChg chg="mod">
          <ac:chgData name="James Harper" userId="9f6d1c45048739e2" providerId="LiveId" clId="{CF0B93BA-4687-41A5-82C3-8E09A6D640A6}" dt="2023-12-26T17:49:12.027" v="4940"/>
          <ac:spMkLst>
            <pc:docMk/>
            <pc:sldMk cId="642537905" sldId="651"/>
            <ac:spMk id="36" creationId="{A70893A9-F841-16FE-B647-9C68CFB7D0CB}"/>
          </ac:spMkLst>
        </pc:spChg>
        <pc:grpChg chg="add del mod">
          <ac:chgData name="James Harper" userId="9f6d1c45048739e2" providerId="LiveId" clId="{CF0B93BA-4687-41A5-82C3-8E09A6D640A6}" dt="2023-12-26T17:49:24.335" v="4942" actId="21"/>
          <ac:grpSpMkLst>
            <pc:docMk/>
            <pc:sldMk cId="642537905" sldId="651"/>
            <ac:grpSpMk id="4" creationId="{F46189CA-9ACF-D468-C12E-878C986472FB}"/>
          </ac:grpSpMkLst>
        </pc:grpChg>
      </pc:sldChg>
      <pc:sldChg chg="addSp delSp modSp add del mod delAnim modAnim">
        <pc:chgData name="James Harper" userId="9f6d1c45048739e2" providerId="LiveId" clId="{CF0B93BA-4687-41A5-82C3-8E09A6D640A6}" dt="2023-12-27T21:03:38.991" v="8594" actId="47"/>
        <pc:sldMkLst>
          <pc:docMk/>
          <pc:sldMk cId="88340184" sldId="652"/>
        </pc:sldMkLst>
        <pc:spChg chg="mod">
          <ac:chgData name="James Harper" userId="9f6d1c45048739e2" providerId="LiveId" clId="{CF0B93BA-4687-41A5-82C3-8E09A6D640A6}" dt="2023-12-26T18:07:35.854" v="5147"/>
          <ac:spMkLst>
            <pc:docMk/>
            <pc:sldMk cId="88340184" sldId="652"/>
            <ac:spMk id="3" creationId="{ABD19F74-C8AC-06DC-95D2-1BF42D2FA853}"/>
          </ac:spMkLst>
        </pc:spChg>
        <pc:spChg chg="del mod topLvl">
          <ac:chgData name="James Harper" userId="9f6d1c45048739e2" providerId="LiveId" clId="{CF0B93BA-4687-41A5-82C3-8E09A6D640A6}" dt="2023-12-27T14:09:03.896" v="7487" actId="478"/>
          <ac:spMkLst>
            <pc:docMk/>
            <pc:sldMk cId="88340184" sldId="652"/>
            <ac:spMk id="4" creationId="{186F4DF3-2E2D-FEAE-EA8A-BC707FBFD570}"/>
          </ac:spMkLst>
        </pc:spChg>
        <pc:spChg chg="mod">
          <ac:chgData name="James Harper" userId="9f6d1c45048739e2" providerId="LiveId" clId="{CF0B93BA-4687-41A5-82C3-8E09A6D640A6}" dt="2023-12-26T18:07:35.854" v="5147"/>
          <ac:spMkLst>
            <pc:docMk/>
            <pc:sldMk cId="88340184" sldId="652"/>
            <ac:spMk id="4" creationId="{2972B9C0-CFD3-170C-C33A-BEAE5A9C54F0}"/>
          </ac:spMkLst>
        </pc:spChg>
        <pc:spChg chg="add mod">
          <ac:chgData name="James Harper" userId="9f6d1c45048739e2" providerId="LiveId" clId="{CF0B93BA-4687-41A5-82C3-8E09A6D640A6}" dt="2023-12-27T14:10:08.975" v="7519" actId="164"/>
          <ac:spMkLst>
            <pc:docMk/>
            <pc:sldMk cId="88340184" sldId="652"/>
            <ac:spMk id="5" creationId="{64C126EB-4BA7-E5FE-9C7E-CE4E1072CD86}"/>
          </ac:spMkLst>
        </pc:spChg>
        <pc:spChg chg="mod">
          <ac:chgData name="James Harper" userId="9f6d1c45048739e2" providerId="LiveId" clId="{CF0B93BA-4687-41A5-82C3-8E09A6D640A6}" dt="2023-12-26T18:07:35.854" v="5147"/>
          <ac:spMkLst>
            <pc:docMk/>
            <pc:sldMk cId="88340184" sldId="652"/>
            <ac:spMk id="5" creationId="{7FECCA4E-1B58-355E-8AA1-B1C87A885E28}"/>
          </ac:spMkLst>
        </pc:spChg>
        <pc:spChg chg="mod">
          <ac:chgData name="James Harper" userId="9f6d1c45048739e2" providerId="LiveId" clId="{CF0B93BA-4687-41A5-82C3-8E09A6D640A6}" dt="2023-12-26T18:07:35.854" v="5147"/>
          <ac:spMkLst>
            <pc:docMk/>
            <pc:sldMk cId="88340184" sldId="652"/>
            <ac:spMk id="6" creationId="{A96FFAAB-112C-86E8-FD52-30943154F1DB}"/>
          </ac:spMkLst>
        </pc:spChg>
        <pc:spChg chg="mod">
          <ac:chgData name="James Harper" userId="9f6d1c45048739e2" providerId="LiveId" clId="{CF0B93BA-4687-41A5-82C3-8E09A6D640A6}" dt="2023-12-26T18:07:35.854" v="5147"/>
          <ac:spMkLst>
            <pc:docMk/>
            <pc:sldMk cId="88340184" sldId="652"/>
            <ac:spMk id="7" creationId="{D222F70A-8B8F-710B-076A-220FEA092385}"/>
          </ac:spMkLst>
        </pc:spChg>
        <pc:spChg chg="mod">
          <ac:chgData name="James Harper" userId="9f6d1c45048739e2" providerId="LiveId" clId="{CF0B93BA-4687-41A5-82C3-8E09A6D640A6}" dt="2023-12-26T18:07:35.854" v="5147"/>
          <ac:spMkLst>
            <pc:docMk/>
            <pc:sldMk cId="88340184" sldId="652"/>
            <ac:spMk id="8" creationId="{7943CE27-727D-E705-8848-54F68504AD6E}"/>
          </ac:spMkLst>
        </pc:spChg>
        <pc:spChg chg="mod">
          <ac:chgData name="James Harper" userId="9f6d1c45048739e2" providerId="LiveId" clId="{CF0B93BA-4687-41A5-82C3-8E09A6D640A6}" dt="2023-12-26T18:07:35.854" v="5147"/>
          <ac:spMkLst>
            <pc:docMk/>
            <pc:sldMk cId="88340184" sldId="652"/>
            <ac:spMk id="9" creationId="{446A0E8A-395D-0ACF-4628-11FE0726E6E9}"/>
          </ac:spMkLst>
        </pc:spChg>
        <pc:spChg chg="mod">
          <ac:chgData name="James Harper" userId="9f6d1c45048739e2" providerId="LiveId" clId="{CF0B93BA-4687-41A5-82C3-8E09A6D640A6}" dt="2023-12-26T18:07:35.854" v="5147"/>
          <ac:spMkLst>
            <pc:docMk/>
            <pc:sldMk cId="88340184" sldId="652"/>
            <ac:spMk id="10" creationId="{2816550B-2623-A220-171D-A7CA395B7342}"/>
          </ac:spMkLst>
        </pc:spChg>
        <pc:spChg chg="mod">
          <ac:chgData name="James Harper" userId="9f6d1c45048739e2" providerId="LiveId" clId="{CF0B93BA-4687-41A5-82C3-8E09A6D640A6}" dt="2023-12-26T18:07:35.854" v="5147"/>
          <ac:spMkLst>
            <pc:docMk/>
            <pc:sldMk cId="88340184" sldId="652"/>
            <ac:spMk id="11" creationId="{10D20E08-00FE-FFEB-6D18-573D6C9B2B85}"/>
          </ac:spMkLst>
        </pc:spChg>
        <pc:spChg chg="mod">
          <ac:chgData name="James Harper" userId="9f6d1c45048739e2" providerId="LiveId" clId="{CF0B93BA-4687-41A5-82C3-8E09A6D640A6}" dt="2023-12-26T18:07:35.854" v="5147"/>
          <ac:spMkLst>
            <pc:docMk/>
            <pc:sldMk cId="88340184" sldId="652"/>
            <ac:spMk id="12" creationId="{505EDB07-F448-8FB9-BB40-BC69B23E7DED}"/>
          </ac:spMkLst>
        </pc:spChg>
        <pc:spChg chg="mod">
          <ac:chgData name="James Harper" userId="9f6d1c45048739e2" providerId="LiveId" clId="{CF0B93BA-4687-41A5-82C3-8E09A6D640A6}" dt="2023-12-26T18:07:35.854" v="5147"/>
          <ac:spMkLst>
            <pc:docMk/>
            <pc:sldMk cId="88340184" sldId="652"/>
            <ac:spMk id="13" creationId="{27936DB4-9FAE-3EDC-4A10-3510189295C2}"/>
          </ac:spMkLst>
        </pc:spChg>
        <pc:spChg chg="mod">
          <ac:chgData name="James Harper" userId="9f6d1c45048739e2" providerId="LiveId" clId="{CF0B93BA-4687-41A5-82C3-8E09A6D640A6}" dt="2023-12-26T18:07:35.854" v="5147"/>
          <ac:spMkLst>
            <pc:docMk/>
            <pc:sldMk cId="88340184" sldId="652"/>
            <ac:spMk id="14" creationId="{002CA7CF-5BCD-2E79-871F-60611F8BA294}"/>
          </ac:spMkLst>
        </pc:spChg>
        <pc:spChg chg="mod">
          <ac:chgData name="James Harper" userId="9f6d1c45048739e2" providerId="LiveId" clId="{CF0B93BA-4687-41A5-82C3-8E09A6D640A6}" dt="2023-12-26T18:07:35.854" v="5147"/>
          <ac:spMkLst>
            <pc:docMk/>
            <pc:sldMk cId="88340184" sldId="652"/>
            <ac:spMk id="15" creationId="{04F81829-75B2-82CF-A77B-7F2C7BA792F3}"/>
          </ac:spMkLst>
        </pc:spChg>
        <pc:spChg chg="mod">
          <ac:chgData name="James Harper" userId="9f6d1c45048739e2" providerId="LiveId" clId="{CF0B93BA-4687-41A5-82C3-8E09A6D640A6}" dt="2023-12-26T18:07:35.854" v="5147"/>
          <ac:spMkLst>
            <pc:docMk/>
            <pc:sldMk cId="88340184" sldId="652"/>
            <ac:spMk id="16" creationId="{37845A0E-3E66-E40F-95D8-6CC948B36391}"/>
          </ac:spMkLst>
        </pc:spChg>
        <pc:spChg chg="mod">
          <ac:chgData name="James Harper" userId="9f6d1c45048739e2" providerId="LiveId" clId="{CF0B93BA-4687-41A5-82C3-8E09A6D640A6}" dt="2023-12-26T18:07:35.854" v="5147"/>
          <ac:spMkLst>
            <pc:docMk/>
            <pc:sldMk cId="88340184" sldId="652"/>
            <ac:spMk id="17" creationId="{26D78272-AD57-C5DF-EF48-CE369F2F2F49}"/>
          </ac:spMkLst>
        </pc:spChg>
        <pc:spChg chg="mod">
          <ac:chgData name="James Harper" userId="9f6d1c45048739e2" providerId="LiveId" clId="{CF0B93BA-4687-41A5-82C3-8E09A6D640A6}" dt="2023-12-26T18:07:35.854" v="5147"/>
          <ac:spMkLst>
            <pc:docMk/>
            <pc:sldMk cId="88340184" sldId="652"/>
            <ac:spMk id="18" creationId="{090CBBFC-C5E1-FC7D-C1F9-F0F0DFD87FD0}"/>
          </ac:spMkLst>
        </pc:spChg>
        <pc:spChg chg="mod">
          <ac:chgData name="James Harper" userId="9f6d1c45048739e2" providerId="LiveId" clId="{CF0B93BA-4687-41A5-82C3-8E09A6D640A6}" dt="2023-12-26T18:07:35.854" v="5147"/>
          <ac:spMkLst>
            <pc:docMk/>
            <pc:sldMk cId="88340184" sldId="652"/>
            <ac:spMk id="19" creationId="{BAEB9F39-C350-6D6A-6795-DE3F77CF5BCE}"/>
          </ac:spMkLst>
        </pc:spChg>
        <pc:spChg chg="mod">
          <ac:chgData name="James Harper" userId="9f6d1c45048739e2" providerId="LiveId" clId="{CF0B93BA-4687-41A5-82C3-8E09A6D640A6}" dt="2023-12-26T18:07:35.854" v="5147"/>
          <ac:spMkLst>
            <pc:docMk/>
            <pc:sldMk cId="88340184" sldId="652"/>
            <ac:spMk id="20" creationId="{546A74DC-8194-54E1-20CF-1B10C4CBC882}"/>
          </ac:spMkLst>
        </pc:spChg>
        <pc:spChg chg="mod">
          <ac:chgData name="James Harper" userId="9f6d1c45048739e2" providerId="LiveId" clId="{CF0B93BA-4687-41A5-82C3-8E09A6D640A6}" dt="2023-12-26T18:07:35.854" v="5147"/>
          <ac:spMkLst>
            <pc:docMk/>
            <pc:sldMk cId="88340184" sldId="652"/>
            <ac:spMk id="21" creationId="{48EF1159-D578-B603-BE8B-10A25813909C}"/>
          </ac:spMkLst>
        </pc:spChg>
        <pc:spChg chg="mod">
          <ac:chgData name="James Harper" userId="9f6d1c45048739e2" providerId="LiveId" clId="{CF0B93BA-4687-41A5-82C3-8E09A6D640A6}" dt="2023-12-26T18:07:35.854" v="5147"/>
          <ac:spMkLst>
            <pc:docMk/>
            <pc:sldMk cId="88340184" sldId="652"/>
            <ac:spMk id="22" creationId="{ADDA0ABF-4A48-E58A-9ED7-393201D4EA6B}"/>
          </ac:spMkLst>
        </pc:spChg>
        <pc:spChg chg="mod">
          <ac:chgData name="James Harper" userId="9f6d1c45048739e2" providerId="LiveId" clId="{CF0B93BA-4687-41A5-82C3-8E09A6D640A6}" dt="2023-12-26T18:07:35.854" v="5147"/>
          <ac:spMkLst>
            <pc:docMk/>
            <pc:sldMk cId="88340184" sldId="652"/>
            <ac:spMk id="23" creationId="{3C57DBEE-F2A2-C98F-E447-5C20F4158833}"/>
          </ac:spMkLst>
        </pc:spChg>
        <pc:grpChg chg="add del mod">
          <ac:chgData name="James Harper" userId="9f6d1c45048739e2" providerId="LiveId" clId="{CF0B93BA-4687-41A5-82C3-8E09A6D640A6}" dt="2023-12-27T14:09:03.896" v="7487" actId="478"/>
          <ac:grpSpMkLst>
            <pc:docMk/>
            <pc:sldMk cId="88340184" sldId="652"/>
            <ac:grpSpMk id="2" creationId="{32153B23-1128-1FEF-19CB-51A6488470F5}"/>
          </ac:grpSpMkLst>
        </pc:grpChg>
        <pc:grpChg chg="add del mod">
          <ac:chgData name="James Harper" userId="9f6d1c45048739e2" providerId="LiveId" clId="{CF0B93BA-4687-41A5-82C3-8E09A6D640A6}" dt="2023-12-26T18:21:07.678" v="5216" actId="21"/>
          <ac:grpSpMkLst>
            <pc:docMk/>
            <pc:sldMk cId="88340184" sldId="652"/>
            <ac:grpSpMk id="2" creationId="{65984FF5-C9AF-8C9F-E94B-690AD3B05AA5}"/>
          </ac:grpSpMkLst>
        </pc:grpChg>
        <pc:grpChg chg="add del mod">
          <ac:chgData name="James Harper" userId="9f6d1c45048739e2" providerId="LiveId" clId="{CF0B93BA-4687-41A5-82C3-8E09A6D640A6}" dt="2023-12-27T14:10:38.688" v="7524" actId="21"/>
          <ac:grpSpMkLst>
            <pc:docMk/>
            <pc:sldMk cId="88340184" sldId="652"/>
            <ac:grpSpMk id="6" creationId="{AF57EBD2-22A7-019E-3D9B-B218AA274DD5}"/>
          </ac:grpSpMkLst>
        </pc:grpChg>
        <pc:picChg chg="mod topLvl">
          <ac:chgData name="James Harper" userId="9f6d1c45048739e2" providerId="LiveId" clId="{CF0B93BA-4687-41A5-82C3-8E09A6D640A6}" dt="2023-12-27T14:10:08.975" v="7519" actId="164"/>
          <ac:picMkLst>
            <pc:docMk/>
            <pc:sldMk cId="88340184" sldId="652"/>
            <ac:picMk id="3" creationId="{5ECF7BB8-C6C9-B61E-263B-51E6198F5C73}"/>
          </ac:picMkLst>
        </pc:picChg>
      </pc:sldChg>
      <pc:sldChg chg="addSp modSp add del mod">
        <pc:chgData name="James Harper" userId="9f6d1c45048739e2" providerId="LiveId" clId="{CF0B93BA-4687-41A5-82C3-8E09A6D640A6}" dt="2023-12-27T21:03:38.991" v="8594" actId="47"/>
        <pc:sldMkLst>
          <pc:docMk/>
          <pc:sldMk cId="76421234" sldId="653"/>
        </pc:sldMkLst>
        <pc:spChg chg="mod">
          <ac:chgData name="James Harper" userId="9f6d1c45048739e2" providerId="LiveId" clId="{CF0B93BA-4687-41A5-82C3-8E09A6D640A6}" dt="2023-12-26T17:53:22.181" v="4973"/>
          <ac:spMkLst>
            <pc:docMk/>
            <pc:sldMk cId="76421234" sldId="653"/>
            <ac:spMk id="3" creationId="{4A3754BD-184D-D840-37BE-35BC966D62BA}"/>
          </ac:spMkLst>
        </pc:spChg>
        <pc:spChg chg="mod">
          <ac:chgData name="James Harper" userId="9f6d1c45048739e2" providerId="LiveId" clId="{CF0B93BA-4687-41A5-82C3-8E09A6D640A6}" dt="2023-12-26T17:53:22.181" v="4973"/>
          <ac:spMkLst>
            <pc:docMk/>
            <pc:sldMk cId="76421234" sldId="653"/>
            <ac:spMk id="4" creationId="{89D898AC-67FE-D43D-B3BA-0A784B13565C}"/>
          </ac:spMkLst>
        </pc:spChg>
        <pc:spChg chg="mod">
          <ac:chgData name="James Harper" userId="9f6d1c45048739e2" providerId="LiveId" clId="{CF0B93BA-4687-41A5-82C3-8E09A6D640A6}" dt="2023-12-26T17:53:22.181" v="4973"/>
          <ac:spMkLst>
            <pc:docMk/>
            <pc:sldMk cId="76421234" sldId="653"/>
            <ac:spMk id="5" creationId="{FD876E8D-0A71-BE90-680F-2143E923D39B}"/>
          </ac:spMkLst>
        </pc:spChg>
        <pc:spChg chg="mod">
          <ac:chgData name="James Harper" userId="9f6d1c45048739e2" providerId="LiveId" clId="{CF0B93BA-4687-41A5-82C3-8E09A6D640A6}" dt="2023-12-26T17:53:22.181" v="4973"/>
          <ac:spMkLst>
            <pc:docMk/>
            <pc:sldMk cId="76421234" sldId="653"/>
            <ac:spMk id="6" creationId="{C279E95F-D23A-4386-BFD9-6EE84D7F6D5F}"/>
          </ac:spMkLst>
        </pc:spChg>
        <pc:spChg chg="mod">
          <ac:chgData name="James Harper" userId="9f6d1c45048739e2" providerId="LiveId" clId="{CF0B93BA-4687-41A5-82C3-8E09A6D640A6}" dt="2023-12-26T17:53:22.181" v="4973"/>
          <ac:spMkLst>
            <pc:docMk/>
            <pc:sldMk cId="76421234" sldId="653"/>
            <ac:spMk id="7" creationId="{B68C695B-CA9B-A005-641F-A20FE0785A6B}"/>
          </ac:spMkLst>
        </pc:spChg>
        <pc:spChg chg="mod">
          <ac:chgData name="James Harper" userId="9f6d1c45048739e2" providerId="LiveId" clId="{CF0B93BA-4687-41A5-82C3-8E09A6D640A6}" dt="2023-12-26T17:53:22.181" v="4973"/>
          <ac:spMkLst>
            <pc:docMk/>
            <pc:sldMk cId="76421234" sldId="653"/>
            <ac:spMk id="8" creationId="{F5F1E89B-4073-BF4D-D806-1B6DFAB3E57E}"/>
          </ac:spMkLst>
        </pc:spChg>
        <pc:spChg chg="mod">
          <ac:chgData name="James Harper" userId="9f6d1c45048739e2" providerId="LiveId" clId="{CF0B93BA-4687-41A5-82C3-8E09A6D640A6}" dt="2023-12-26T17:53:22.181" v="4973"/>
          <ac:spMkLst>
            <pc:docMk/>
            <pc:sldMk cId="76421234" sldId="653"/>
            <ac:spMk id="9" creationId="{E6CA5C39-3164-E319-F1B1-6267D53662A8}"/>
          </ac:spMkLst>
        </pc:spChg>
        <pc:spChg chg="mod">
          <ac:chgData name="James Harper" userId="9f6d1c45048739e2" providerId="LiveId" clId="{CF0B93BA-4687-41A5-82C3-8E09A6D640A6}" dt="2023-12-26T17:53:22.181" v="4973"/>
          <ac:spMkLst>
            <pc:docMk/>
            <pc:sldMk cId="76421234" sldId="653"/>
            <ac:spMk id="10" creationId="{896C262E-2533-F596-9F6A-8D893E5FEDF1}"/>
          </ac:spMkLst>
        </pc:spChg>
        <pc:spChg chg="mod">
          <ac:chgData name="James Harper" userId="9f6d1c45048739e2" providerId="LiveId" clId="{CF0B93BA-4687-41A5-82C3-8E09A6D640A6}" dt="2023-12-26T17:53:22.181" v="4973"/>
          <ac:spMkLst>
            <pc:docMk/>
            <pc:sldMk cId="76421234" sldId="653"/>
            <ac:spMk id="11" creationId="{40E2EA23-E853-143B-0998-04B23CE68895}"/>
          </ac:spMkLst>
        </pc:spChg>
        <pc:spChg chg="mod">
          <ac:chgData name="James Harper" userId="9f6d1c45048739e2" providerId="LiveId" clId="{CF0B93BA-4687-41A5-82C3-8E09A6D640A6}" dt="2023-12-26T17:53:22.181" v="4973"/>
          <ac:spMkLst>
            <pc:docMk/>
            <pc:sldMk cId="76421234" sldId="653"/>
            <ac:spMk id="12" creationId="{8C3B3F0F-0EB4-E877-5926-495E494D8B45}"/>
          </ac:spMkLst>
        </pc:spChg>
        <pc:spChg chg="mod">
          <ac:chgData name="James Harper" userId="9f6d1c45048739e2" providerId="LiveId" clId="{CF0B93BA-4687-41A5-82C3-8E09A6D640A6}" dt="2023-12-26T17:53:22.181" v="4973"/>
          <ac:spMkLst>
            <pc:docMk/>
            <pc:sldMk cId="76421234" sldId="653"/>
            <ac:spMk id="13" creationId="{EECA61A2-1CBE-F486-986A-1AE82067F2C4}"/>
          </ac:spMkLst>
        </pc:spChg>
        <pc:spChg chg="mod">
          <ac:chgData name="James Harper" userId="9f6d1c45048739e2" providerId="LiveId" clId="{CF0B93BA-4687-41A5-82C3-8E09A6D640A6}" dt="2023-12-26T17:53:22.181" v="4973"/>
          <ac:spMkLst>
            <pc:docMk/>
            <pc:sldMk cId="76421234" sldId="653"/>
            <ac:spMk id="14" creationId="{A63AB62D-5427-82FA-3474-D8A4FC173CAE}"/>
          </ac:spMkLst>
        </pc:spChg>
        <pc:spChg chg="mod">
          <ac:chgData name="James Harper" userId="9f6d1c45048739e2" providerId="LiveId" clId="{CF0B93BA-4687-41A5-82C3-8E09A6D640A6}" dt="2023-12-26T17:53:22.181" v="4973"/>
          <ac:spMkLst>
            <pc:docMk/>
            <pc:sldMk cId="76421234" sldId="653"/>
            <ac:spMk id="15" creationId="{3068E86F-F2D5-B34D-FC30-215CE43C5B88}"/>
          </ac:spMkLst>
        </pc:spChg>
        <pc:spChg chg="mod">
          <ac:chgData name="James Harper" userId="9f6d1c45048739e2" providerId="LiveId" clId="{CF0B93BA-4687-41A5-82C3-8E09A6D640A6}" dt="2023-12-26T17:53:22.181" v="4973"/>
          <ac:spMkLst>
            <pc:docMk/>
            <pc:sldMk cId="76421234" sldId="653"/>
            <ac:spMk id="16" creationId="{BF84F329-8112-4580-D81D-3B6049203892}"/>
          </ac:spMkLst>
        </pc:spChg>
        <pc:spChg chg="mod">
          <ac:chgData name="James Harper" userId="9f6d1c45048739e2" providerId="LiveId" clId="{CF0B93BA-4687-41A5-82C3-8E09A6D640A6}" dt="2023-12-26T17:53:22.181" v="4973"/>
          <ac:spMkLst>
            <pc:docMk/>
            <pc:sldMk cId="76421234" sldId="653"/>
            <ac:spMk id="17" creationId="{E04BCB89-5CB5-0779-E2F0-B7AAB6AD4469}"/>
          </ac:spMkLst>
        </pc:spChg>
        <pc:spChg chg="mod">
          <ac:chgData name="James Harper" userId="9f6d1c45048739e2" providerId="LiveId" clId="{CF0B93BA-4687-41A5-82C3-8E09A6D640A6}" dt="2023-12-26T17:53:22.181" v="4973"/>
          <ac:spMkLst>
            <pc:docMk/>
            <pc:sldMk cId="76421234" sldId="653"/>
            <ac:spMk id="18" creationId="{F118EE3A-E46A-3E99-A407-12648CB2DBF0}"/>
          </ac:spMkLst>
        </pc:spChg>
        <pc:spChg chg="mod">
          <ac:chgData name="James Harper" userId="9f6d1c45048739e2" providerId="LiveId" clId="{CF0B93BA-4687-41A5-82C3-8E09A6D640A6}" dt="2023-12-26T17:53:22.181" v="4973"/>
          <ac:spMkLst>
            <pc:docMk/>
            <pc:sldMk cId="76421234" sldId="653"/>
            <ac:spMk id="19" creationId="{6B2196B2-3996-3C72-B3E8-18265170DC30}"/>
          </ac:spMkLst>
        </pc:spChg>
        <pc:spChg chg="mod">
          <ac:chgData name="James Harper" userId="9f6d1c45048739e2" providerId="LiveId" clId="{CF0B93BA-4687-41A5-82C3-8E09A6D640A6}" dt="2023-12-26T17:53:22.181" v="4973"/>
          <ac:spMkLst>
            <pc:docMk/>
            <pc:sldMk cId="76421234" sldId="653"/>
            <ac:spMk id="20" creationId="{ADFC275D-F431-B98E-BBFF-DA42303F110E}"/>
          </ac:spMkLst>
        </pc:spChg>
        <pc:spChg chg="mod">
          <ac:chgData name="James Harper" userId="9f6d1c45048739e2" providerId="LiveId" clId="{CF0B93BA-4687-41A5-82C3-8E09A6D640A6}" dt="2023-12-26T17:53:22.181" v="4973"/>
          <ac:spMkLst>
            <pc:docMk/>
            <pc:sldMk cId="76421234" sldId="653"/>
            <ac:spMk id="21" creationId="{2DCA8680-F441-927C-0A1D-84C7F44D7CB1}"/>
          </ac:spMkLst>
        </pc:spChg>
        <pc:spChg chg="mod">
          <ac:chgData name="James Harper" userId="9f6d1c45048739e2" providerId="LiveId" clId="{CF0B93BA-4687-41A5-82C3-8E09A6D640A6}" dt="2023-12-26T17:53:22.181" v="4973"/>
          <ac:spMkLst>
            <pc:docMk/>
            <pc:sldMk cId="76421234" sldId="653"/>
            <ac:spMk id="22" creationId="{6E09EBEF-667D-1271-1652-6768DF11B0EA}"/>
          </ac:spMkLst>
        </pc:spChg>
        <pc:spChg chg="mod">
          <ac:chgData name="James Harper" userId="9f6d1c45048739e2" providerId="LiveId" clId="{CF0B93BA-4687-41A5-82C3-8E09A6D640A6}" dt="2023-12-26T17:53:22.181" v="4973"/>
          <ac:spMkLst>
            <pc:docMk/>
            <pc:sldMk cId="76421234" sldId="653"/>
            <ac:spMk id="23" creationId="{9EF2E5F8-BE3A-A58C-486E-2BAE74415553}"/>
          </ac:spMkLst>
        </pc:spChg>
        <pc:spChg chg="mod">
          <ac:chgData name="James Harper" userId="9f6d1c45048739e2" providerId="LiveId" clId="{CF0B93BA-4687-41A5-82C3-8E09A6D640A6}" dt="2023-12-26T19:47:22.959" v="5853" actId="1037"/>
          <ac:spMkLst>
            <pc:docMk/>
            <pc:sldMk cId="76421234" sldId="653"/>
            <ac:spMk id="25" creationId="{81FDB2BB-05AC-F87D-2E8D-E49481D9C2F6}"/>
          </ac:spMkLst>
        </pc:spChg>
        <pc:spChg chg="mod">
          <ac:chgData name="James Harper" userId="9f6d1c45048739e2" providerId="LiveId" clId="{CF0B93BA-4687-41A5-82C3-8E09A6D640A6}" dt="2023-12-26T19:47:18.255" v="5849" actId="1035"/>
          <ac:spMkLst>
            <pc:docMk/>
            <pc:sldMk cId="76421234" sldId="653"/>
            <ac:spMk id="26" creationId="{625F4045-EFDD-B89C-EB1A-907CE7ED3925}"/>
          </ac:spMkLst>
        </pc:spChg>
        <pc:spChg chg="mod">
          <ac:chgData name="James Harper" userId="9f6d1c45048739e2" providerId="LiveId" clId="{CF0B93BA-4687-41A5-82C3-8E09A6D640A6}" dt="2023-12-26T19:47:13.867" v="5847" actId="1035"/>
          <ac:spMkLst>
            <pc:docMk/>
            <pc:sldMk cId="76421234" sldId="653"/>
            <ac:spMk id="27" creationId="{FD54744B-64DF-AA65-8460-83A827530C21}"/>
          </ac:spMkLst>
        </pc:spChg>
        <pc:spChg chg="mod">
          <ac:chgData name="James Harper" userId="9f6d1c45048739e2" providerId="LiveId" clId="{CF0B93BA-4687-41A5-82C3-8E09A6D640A6}" dt="2023-12-26T18:05:07.056" v="5128"/>
          <ac:spMkLst>
            <pc:docMk/>
            <pc:sldMk cId="76421234" sldId="653"/>
            <ac:spMk id="28" creationId="{DA1BFD7D-2E1B-2F0D-8568-D4BCC0EE6E95}"/>
          </ac:spMkLst>
        </pc:spChg>
        <pc:spChg chg="mod">
          <ac:chgData name="James Harper" userId="9f6d1c45048739e2" providerId="LiveId" clId="{CF0B93BA-4687-41A5-82C3-8E09A6D640A6}" dt="2023-12-26T18:05:07.056" v="5128"/>
          <ac:spMkLst>
            <pc:docMk/>
            <pc:sldMk cId="76421234" sldId="653"/>
            <ac:spMk id="29" creationId="{EC547304-7F06-4082-B66C-67BF4C9CAFC7}"/>
          </ac:spMkLst>
        </pc:spChg>
        <pc:spChg chg="mod">
          <ac:chgData name="James Harper" userId="9f6d1c45048739e2" providerId="LiveId" clId="{CF0B93BA-4687-41A5-82C3-8E09A6D640A6}" dt="2023-12-26T18:05:07.056" v="5128"/>
          <ac:spMkLst>
            <pc:docMk/>
            <pc:sldMk cId="76421234" sldId="653"/>
            <ac:spMk id="30" creationId="{4125F2E6-BE7A-E06E-EFC0-3458A61CB6F7}"/>
          </ac:spMkLst>
        </pc:spChg>
        <pc:spChg chg="mod">
          <ac:chgData name="James Harper" userId="9f6d1c45048739e2" providerId="LiveId" clId="{CF0B93BA-4687-41A5-82C3-8E09A6D640A6}" dt="2023-12-26T19:42:21.169" v="5737" actId="1076"/>
          <ac:spMkLst>
            <pc:docMk/>
            <pc:sldMk cId="76421234" sldId="653"/>
            <ac:spMk id="31" creationId="{C5F04D81-EACC-3F3F-911A-2DA36070413F}"/>
          </ac:spMkLst>
        </pc:spChg>
        <pc:spChg chg="mod">
          <ac:chgData name="James Harper" userId="9f6d1c45048739e2" providerId="LiveId" clId="{CF0B93BA-4687-41A5-82C3-8E09A6D640A6}" dt="2023-12-26T18:05:07.056" v="5128"/>
          <ac:spMkLst>
            <pc:docMk/>
            <pc:sldMk cId="76421234" sldId="653"/>
            <ac:spMk id="32" creationId="{6FC2F2AE-0D7C-F13B-DFEF-FF4343F1690E}"/>
          </ac:spMkLst>
        </pc:spChg>
        <pc:spChg chg="mod">
          <ac:chgData name="James Harper" userId="9f6d1c45048739e2" providerId="LiveId" clId="{CF0B93BA-4687-41A5-82C3-8E09A6D640A6}" dt="2023-12-26T18:05:07.056" v="5128"/>
          <ac:spMkLst>
            <pc:docMk/>
            <pc:sldMk cId="76421234" sldId="653"/>
            <ac:spMk id="33" creationId="{12279FB4-704B-BE62-0D16-785E9065C369}"/>
          </ac:spMkLst>
        </pc:spChg>
        <pc:spChg chg="mod">
          <ac:chgData name="James Harper" userId="9f6d1c45048739e2" providerId="LiveId" clId="{CF0B93BA-4687-41A5-82C3-8E09A6D640A6}" dt="2023-12-26T18:05:07.056" v="5128"/>
          <ac:spMkLst>
            <pc:docMk/>
            <pc:sldMk cId="76421234" sldId="653"/>
            <ac:spMk id="34" creationId="{86FFAFB5-B6D8-9002-3AE6-C5D2A62A2C8D}"/>
          </ac:spMkLst>
        </pc:spChg>
        <pc:spChg chg="mod">
          <ac:chgData name="James Harper" userId="9f6d1c45048739e2" providerId="LiveId" clId="{CF0B93BA-4687-41A5-82C3-8E09A6D640A6}" dt="2023-12-26T18:05:07.056" v="5128"/>
          <ac:spMkLst>
            <pc:docMk/>
            <pc:sldMk cId="76421234" sldId="653"/>
            <ac:spMk id="35" creationId="{90C61340-F086-ED7C-DB7E-1CF8C59C8C9D}"/>
          </ac:spMkLst>
        </pc:spChg>
        <pc:spChg chg="mod">
          <ac:chgData name="James Harper" userId="9f6d1c45048739e2" providerId="LiveId" clId="{CF0B93BA-4687-41A5-82C3-8E09A6D640A6}" dt="2023-12-26T18:05:07.056" v="5128"/>
          <ac:spMkLst>
            <pc:docMk/>
            <pc:sldMk cId="76421234" sldId="653"/>
            <ac:spMk id="36" creationId="{579EF503-80DB-CBFE-E9B1-868EACDB34FA}"/>
          </ac:spMkLst>
        </pc:spChg>
        <pc:spChg chg="mod">
          <ac:chgData name="James Harper" userId="9f6d1c45048739e2" providerId="LiveId" clId="{CF0B93BA-4687-41A5-82C3-8E09A6D640A6}" dt="2023-12-26T18:05:07.056" v="5128"/>
          <ac:spMkLst>
            <pc:docMk/>
            <pc:sldMk cId="76421234" sldId="653"/>
            <ac:spMk id="37" creationId="{B5E3806B-2EB9-4CF1-649D-246937FFB33A}"/>
          </ac:spMkLst>
        </pc:spChg>
        <pc:spChg chg="mod">
          <ac:chgData name="James Harper" userId="9f6d1c45048739e2" providerId="LiveId" clId="{CF0B93BA-4687-41A5-82C3-8E09A6D640A6}" dt="2023-12-26T18:05:07.056" v="5128"/>
          <ac:spMkLst>
            <pc:docMk/>
            <pc:sldMk cId="76421234" sldId="653"/>
            <ac:spMk id="38" creationId="{08F4D77C-3ED5-2603-9C38-00D604752C8F}"/>
          </ac:spMkLst>
        </pc:spChg>
        <pc:spChg chg="mod">
          <ac:chgData name="James Harper" userId="9f6d1c45048739e2" providerId="LiveId" clId="{CF0B93BA-4687-41A5-82C3-8E09A6D640A6}" dt="2023-12-26T18:05:07.056" v="5128"/>
          <ac:spMkLst>
            <pc:docMk/>
            <pc:sldMk cId="76421234" sldId="653"/>
            <ac:spMk id="39" creationId="{39E31F53-DA48-FBD2-23BD-EA4A49419007}"/>
          </ac:spMkLst>
        </pc:spChg>
        <pc:spChg chg="mod">
          <ac:chgData name="James Harper" userId="9f6d1c45048739e2" providerId="LiveId" clId="{CF0B93BA-4687-41A5-82C3-8E09A6D640A6}" dt="2023-12-26T18:05:07.056" v="5128"/>
          <ac:spMkLst>
            <pc:docMk/>
            <pc:sldMk cId="76421234" sldId="653"/>
            <ac:spMk id="40" creationId="{2BFE633A-57A1-1725-CF57-2A3676B8EA8C}"/>
          </ac:spMkLst>
        </pc:spChg>
        <pc:spChg chg="mod">
          <ac:chgData name="James Harper" userId="9f6d1c45048739e2" providerId="LiveId" clId="{CF0B93BA-4687-41A5-82C3-8E09A6D640A6}" dt="2023-12-26T18:05:07.056" v="5128"/>
          <ac:spMkLst>
            <pc:docMk/>
            <pc:sldMk cId="76421234" sldId="653"/>
            <ac:spMk id="41" creationId="{99994366-A179-6DC2-4675-5B7A8235B41F}"/>
          </ac:spMkLst>
        </pc:spChg>
        <pc:spChg chg="mod">
          <ac:chgData name="James Harper" userId="9f6d1c45048739e2" providerId="LiveId" clId="{CF0B93BA-4687-41A5-82C3-8E09A6D640A6}" dt="2023-12-26T18:05:07.056" v="5128"/>
          <ac:spMkLst>
            <pc:docMk/>
            <pc:sldMk cId="76421234" sldId="653"/>
            <ac:spMk id="42" creationId="{E518DA42-F5E3-AEE6-E539-8F1476058291}"/>
          </ac:spMkLst>
        </pc:spChg>
        <pc:spChg chg="mod">
          <ac:chgData name="James Harper" userId="9f6d1c45048739e2" providerId="LiveId" clId="{CF0B93BA-4687-41A5-82C3-8E09A6D640A6}" dt="2023-12-26T18:05:07.056" v="5128"/>
          <ac:spMkLst>
            <pc:docMk/>
            <pc:sldMk cId="76421234" sldId="653"/>
            <ac:spMk id="43" creationId="{A25CD146-1429-793D-38A6-C67DC87A149C}"/>
          </ac:spMkLst>
        </pc:spChg>
        <pc:spChg chg="mod">
          <ac:chgData name="James Harper" userId="9f6d1c45048739e2" providerId="LiveId" clId="{CF0B93BA-4687-41A5-82C3-8E09A6D640A6}" dt="2023-12-26T18:05:07.056" v="5128"/>
          <ac:spMkLst>
            <pc:docMk/>
            <pc:sldMk cId="76421234" sldId="653"/>
            <ac:spMk id="44" creationId="{A7C7C8AB-B070-9FB4-4D06-64A6B8A33DE9}"/>
          </ac:spMkLst>
        </pc:spChg>
        <pc:spChg chg="mod">
          <ac:chgData name="James Harper" userId="9f6d1c45048739e2" providerId="LiveId" clId="{CF0B93BA-4687-41A5-82C3-8E09A6D640A6}" dt="2023-12-26T18:05:07.056" v="5128"/>
          <ac:spMkLst>
            <pc:docMk/>
            <pc:sldMk cId="76421234" sldId="653"/>
            <ac:spMk id="45" creationId="{E438D543-DF35-1C67-ECDE-851A2C45ACD6}"/>
          </ac:spMkLst>
        </pc:spChg>
        <pc:grpChg chg="add mod">
          <ac:chgData name="James Harper" userId="9f6d1c45048739e2" providerId="LiveId" clId="{CF0B93BA-4687-41A5-82C3-8E09A6D640A6}" dt="2023-12-26T18:01:27.040" v="5072" actId="1076"/>
          <ac:grpSpMkLst>
            <pc:docMk/>
            <pc:sldMk cId="76421234" sldId="653"/>
            <ac:grpSpMk id="2" creationId="{9A4644F4-3871-A6D8-68C8-96A546865ABD}"/>
          </ac:grpSpMkLst>
        </pc:grpChg>
        <pc:grpChg chg="add mod">
          <ac:chgData name="James Harper" userId="9f6d1c45048739e2" providerId="LiveId" clId="{CF0B93BA-4687-41A5-82C3-8E09A6D640A6}" dt="2023-12-27T15:05:12.498" v="7722" actId="1076"/>
          <ac:grpSpMkLst>
            <pc:docMk/>
            <pc:sldMk cId="76421234" sldId="653"/>
            <ac:grpSpMk id="24" creationId="{239CA14D-D0A9-4322-0808-230C9C6C4E52}"/>
          </ac:grpSpMkLst>
        </pc:grpChg>
      </pc:sldChg>
      <pc:sldChg chg="add del">
        <pc:chgData name="James Harper" userId="9f6d1c45048739e2" providerId="LiveId" clId="{CF0B93BA-4687-41A5-82C3-8E09A6D640A6}" dt="2023-12-27T21:03:38.991" v="8594" actId="47"/>
        <pc:sldMkLst>
          <pc:docMk/>
          <pc:sldMk cId="1890262878" sldId="654"/>
        </pc:sldMkLst>
      </pc:sldChg>
      <pc:sldChg chg="addSp delSp modSp new del mod ord modAnim">
        <pc:chgData name="James Harper" userId="9f6d1c45048739e2" providerId="LiveId" clId="{CF0B93BA-4687-41A5-82C3-8E09A6D640A6}" dt="2023-12-27T18:27:47.602" v="8204" actId="2696"/>
        <pc:sldMkLst>
          <pc:docMk/>
          <pc:sldMk cId="70102911" sldId="655"/>
        </pc:sldMkLst>
        <pc:spChg chg="add mod">
          <ac:chgData name="James Harper" userId="9f6d1c45048739e2" providerId="LiveId" clId="{CF0B93BA-4687-41A5-82C3-8E09A6D640A6}" dt="2023-12-26T16:42:53.618" v="4194" actId="207"/>
          <ac:spMkLst>
            <pc:docMk/>
            <pc:sldMk cId="70102911" sldId="655"/>
            <ac:spMk id="2" creationId="{456D2BDE-781C-C993-9D0B-4A754AD300B1}"/>
          </ac:spMkLst>
        </pc:spChg>
        <pc:spChg chg="add mod">
          <ac:chgData name="James Harper" userId="9f6d1c45048739e2" providerId="LiveId" clId="{CF0B93BA-4687-41A5-82C3-8E09A6D640A6}" dt="2023-12-26T16:39:29.929" v="4179" actId="14100"/>
          <ac:spMkLst>
            <pc:docMk/>
            <pc:sldMk cId="70102911" sldId="655"/>
            <ac:spMk id="3" creationId="{09F2C886-2670-86AE-0229-D87B6A349401}"/>
          </ac:spMkLst>
        </pc:spChg>
        <pc:spChg chg="add mod">
          <ac:chgData name="James Harper" userId="9f6d1c45048739e2" providerId="LiveId" clId="{CF0B93BA-4687-41A5-82C3-8E09A6D640A6}" dt="2023-12-26T17:33:46.313" v="4710" actId="1076"/>
          <ac:spMkLst>
            <pc:docMk/>
            <pc:sldMk cId="70102911" sldId="655"/>
            <ac:spMk id="4" creationId="{7B991B80-DACD-FC87-CFB3-4A508BA799B1}"/>
          </ac:spMkLst>
        </pc:spChg>
        <pc:spChg chg="add mod">
          <ac:chgData name="James Harper" userId="9f6d1c45048739e2" providerId="LiveId" clId="{CF0B93BA-4687-41A5-82C3-8E09A6D640A6}" dt="2023-12-26T17:22:22.728" v="4203"/>
          <ac:spMkLst>
            <pc:docMk/>
            <pc:sldMk cId="70102911" sldId="655"/>
            <ac:spMk id="5" creationId="{E673D6D2-BAC9-AE88-E240-50F94B827B77}"/>
          </ac:spMkLst>
        </pc:spChg>
        <pc:spChg chg="add mod">
          <ac:chgData name="James Harper" userId="9f6d1c45048739e2" providerId="LiveId" clId="{CF0B93BA-4687-41A5-82C3-8E09A6D640A6}" dt="2023-12-26T16:30:06.757" v="4068" actId="1076"/>
          <ac:spMkLst>
            <pc:docMk/>
            <pc:sldMk cId="70102911" sldId="655"/>
            <ac:spMk id="6" creationId="{DD2E8562-B7EB-6549-FD9C-5A2C10D0EE86}"/>
          </ac:spMkLst>
        </pc:spChg>
        <pc:spChg chg="add mod">
          <ac:chgData name="James Harper" userId="9f6d1c45048739e2" providerId="LiveId" clId="{CF0B93BA-4687-41A5-82C3-8E09A6D640A6}" dt="2023-12-26T16:39:25.191" v="4176" actId="14100"/>
          <ac:spMkLst>
            <pc:docMk/>
            <pc:sldMk cId="70102911" sldId="655"/>
            <ac:spMk id="7" creationId="{CF20807E-673C-24EE-A214-30C3AE3FFBA4}"/>
          </ac:spMkLst>
        </pc:spChg>
        <pc:spChg chg="add mod">
          <ac:chgData name="James Harper" userId="9f6d1c45048739e2" providerId="LiveId" clId="{CF0B93BA-4687-41A5-82C3-8E09A6D640A6}" dt="2023-12-26T16:39:34.584" v="4180" actId="14100"/>
          <ac:spMkLst>
            <pc:docMk/>
            <pc:sldMk cId="70102911" sldId="655"/>
            <ac:spMk id="8" creationId="{782BA9E5-3BF7-C384-93B0-F7468176922B}"/>
          </ac:spMkLst>
        </pc:spChg>
        <pc:spChg chg="add mod">
          <ac:chgData name="James Harper" userId="9f6d1c45048739e2" providerId="LiveId" clId="{CF0B93BA-4687-41A5-82C3-8E09A6D640A6}" dt="2023-12-26T16:29:58.736" v="4066" actId="1076"/>
          <ac:spMkLst>
            <pc:docMk/>
            <pc:sldMk cId="70102911" sldId="655"/>
            <ac:spMk id="9" creationId="{CF291173-221B-B62B-FB79-FBCADE9954F7}"/>
          </ac:spMkLst>
        </pc:spChg>
        <pc:spChg chg="add mod">
          <ac:chgData name="James Harper" userId="9f6d1c45048739e2" providerId="LiveId" clId="{CF0B93BA-4687-41A5-82C3-8E09A6D640A6}" dt="2023-12-26T16:31:47.712" v="4093" actId="1076"/>
          <ac:spMkLst>
            <pc:docMk/>
            <pc:sldMk cId="70102911" sldId="655"/>
            <ac:spMk id="10" creationId="{F8269EA5-120D-691A-FE92-DAC37A623374}"/>
          </ac:spMkLst>
        </pc:spChg>
        <pc:spChg chg="add mod">
          <ac:chgData name="James Harper" userId="9f6d1c45048739e2" providerId="LiveId" clId="{CF0B93BA-4687-41A5-82C3-8E09A6D640A6}" dt="2023-12-26T16:33:46.120" v="4110" actId="1076"/>
          <ac:spMkLst>
            <pc:docMk/>
            <pc:sldMk cId="70102911" sldId="655"/>
            <ac:spMk id="11" creationId="{12B9FEE2-AF03-19A5-2BD1-E14FC926F423}"/>
          </ac:spMkLst>
        </pc:spChg>
        <pc:spChg chg="add mod">
          <ac:chgData name="James Harper" userId="9f6d1c45048739e2" providerId="LiveId" clId="{CF0B93BA-4687-41A5-82C3-8E09A6D640A6}" dt="2023-12-26T16:31:21.296" v="4078" actId="1076"/>
          <ac:spMkLst>
            <pc:docMk/>
            <pc:sldMk cId="70102911" sldId="655"/>
            <ac:spMk id="12" creationId="{7FCF3E5A-970B-C218-64AB-AF771E9A159B}"/>
          </ac:spMkLst>
        </pc:spChg>
        <pc:spChg chg="add mod">
          <ac:chgData name="James Harper" userId="9f6d1c45048739e2" providerId="LiveId" clId="{CF0B93BA-4687-41A5-82C3-8E09A6D640A6}" dt="2023-12-26T16:31:11.711" v="4076" actId="1076"/>
          <ac:spMkLst>
            <pc:docMk/>
            <pc:sldMk cId="70102911" sldId="655"/>
            <ac:spMk id="13" creationId="{C6E58B8F-72C8-5A4D-DF49-77A411B7EE36}"/>
          </ac:spMkLst>
        </pc:spChg>
        <pc:spChg chg="add mod">
          <ac:chgData name="James Harper" userId="9f6d1c45048739e2" providerId="LiveId" clId="{CF0B93BA-4687-41A5-82C3-8E09A6D640A6}" dt="2023-12-26T16:33:42.420" v="4109" actId="1076"/>
          <ac:spMkLst>
            <pc:docMk/>
            <pc:sldMk cId="70102911" sldId="655"/>
            <ac:spMk id="14" creationId="{22F86D6A-7157-8D04-C507-84E2AA44A635}"/>
          </ac:spMkLst>
        </pc:spChg>
        <pc:spChg chg="add mod">
          <ac:chgData name="James Harper" userId="9f6d1c45048739e2" providerId="LiveId" clId="{CF0B93BA-4687-41A5-82C3-8E09A6D640A6}" dt="2023-12-26T16:52:33.377" v="4201" actId="207"/>
          <ac:spMkLst>
            <pc:docMk/>
            <pc:sldMk cId="70102911" sldId="655"/>
            <ac:spMk id="15" creationId="{300C364D-9E40-CA48-3326-EAA3666AE94F}"/>
          </ac:spMkLst>
        </pc:spChg>
        <pc:spChg chg="add mod">
          <ac:chgData name="James Harper" userId="9f6d1c45048739e2" providerId="LiveId" clId="{CF0B93BA-4687-41A5-82C3-8E09A6D640A6}" dt="2023-12-26T16:52:23.839" v="4200" actId="207"/>
          <ac:spMkLst>
            <pc:docMk/>
            <pc:sldMk cId="70102911" sldId="655"/>
            <ac:spMk id="16" creationId="{0C36298E-F198-BBCD-5868-2305569730B1}"/>
          </ac:spMkLst>
        </pc:spChg>
        <pc:spChg chg="add mod">
          <ac:chgData name="James Harper" userId="9f6d1c45048739e2" providerId="LiveId" clId="{CF0B93BA-4687-41A5-82C3-8E09A6D640A6}" dt="2023-12-26T17:31:49.905" v="4661"/>
          <ac:spMkLst>
            <pc:docMk/>
            <pc:sldMk cId="70102911" sldId="655"/>
            <ac:spMk id="17" creationId="{2375A9A6-F772-7C4B-F113-879AAB8D6EB6}"/>
          </ac:spMkLst>
        </pc:spChg>
        <pc:spChg chg="add mod">
          <ac:chgData name="James Harper" userId="9f6d1c45048739e2" providerId="LiveId" clId="{CF0B93BA-4687-41A5-82C3-8E09A6D640A6}" dt="2023-12-26T16:44:22.585" v="4197" actId="207"/>
          <ac:spMkLst>
            <pc:docMk/>
            <pc:sldMk cId="70102911" sldId="655"/>
            <ac:spMk id="18" creationId="{856F11EF-BFBA-DFC2-4F7D-8DA1E829663E}"/>
          </ac:spMkLst>
        </pc:spChg>
        <pc:spChg chg="add mod">
          <ac:chgData name="James Harper" userId="9f6d1c45048739e2" providerId="LiveId" clId="{CF0B93BA-4687-41A5-82C3-8E09A6D640A6}" dt="2023-12-26T16:44:09.806" v="4196" actId="207"/>
          <ac:spMkLst>
            <pc:docMk/>
            <pc:sldMk cId="70102911" sldId="655"/>
            <ac:spMk id="19" creationId="{4AD525C7-570C-5F3C-813A-8811359DABBB}"/>
          </ac:spMkLst>
        </pc:spChg>
        <pc:spChg chg="add mod">
          <ac:chgData name="James Harper" userId="9f6d1c45048739e2" providerId="LiveId" clId="{CF0B93BA-4687-41A5-82C3-8E09A6D640A6}" dt="2023-12-26T16:39:41.403" v="4189" actId="14100"/>
          <ac:spMkLst>
            <pc:docMk/>
            <pc:sldMk cId="70102911" sldId="655"/>
            <ac:spMk id="20" creationId="{3B21FBA7-DD3B-054C-990F-4FCE94981AFC}"/>
          </ac:spMkLst>
        </pc:spChg>
        <pc:spChg chg="add mod">
          <ac:chgData name="James Harper" userId="9f6d1c45048739e2" providerId="LiveId" clId="{CF0B93BA-4687-41A5-82C3-8E09A6D640A6}" dt="2023-12-26T16:39:12.810" v="4170" actId="14100"/>
          <ac:spMkLst>
            <pc:docMk/>
            <pc:sldMk cId="70102911" sldId="655"/>
            <ac:spMk id="21" creationId="{4B9895ED-E8A7-9C07-9783-812944416CF5}"/>
          </ac:spMkLst>
        </pc:spChg>
        <pc:spChg chg="add mod">
          <ac:chgData name="James Harper" userId="9f6d1c45048739e2" providerId="LiveId" clId="{CF0B93BA-4687-41A5-82C3-8E09A6D640A6}" dt="2023-12-26T16:46:21.519" v="4199" actId="207"/>
          <ac:spMkLst>
            <pc:docMk/>
            <pc:sldMk cId="70102911" sldId="655"/>
            <ac:spMk id="22" creationId="{BFB01AB1-7F42-6539-1505-F3475AC5B6CC}"/>
          </ac:spMkLst>
        </pc:spChg>
        <pc:spChg chg="add mod">
          <ac:chgData name="James Harper" userId="9f6d1c45048739e2" providerId="LiveId" clId="{CF0B93BA-4687-41A5-82C3-8E09A6D640A6}" dt="2023-12-26T17:37:13.133" v="4895" actId="164"/>
          <ac:spMkLst>
            <pc:docMk/>
            <pc:sldMk cId="70102911" sldId="655"/>
            <ac:spMk id="24" creationId="{A2E282AF-CB9F-03CB-E71F-E1F6E9C7D020}"/>
          </ac:spMkLst>
        </pc:spChg>
        <pc:spChg chg="add mod">
          <ac:chgData name="James Harper" userId="9f6d1c45048739e2" providerId="LiveId" clId="{CF0B93BA-4687-41A5-82C3-8E09A6D640A6}" dt="2023-12-26T17:37:13.133" v="4895" actId="164"/>
          <ac:spMkLst>
            <pc:docMk/>
            <pc:sldMk cId="70102911" sldId="655"/>
            <ac:spMk id="26" creationId="{C16F8B46-D27F-EE5B-EEC2-00ACCC106005}"/>
          </ac:spMkLst>
        </pc:spChg>
        <pc:spChg chg="add mod">
          <ac:chgData name="James Harper" userId="9f6d1c45048739e2" providerId="LiveId" clId="{CF0B93BA-4687-41A5-82C3-8E09A6D640A6}" dt="2023-12-26T17:37:13.133" v="4895" actId="164"/>
          <ac:spMkLst>
            <pc:docMk/>
            <pc:sldMk cId="70102911" sldId="655"/>
            <ac:spMk id="28" creationId="{0B3D15F3-C39C-6AEE-3875-52B817B3EBCD}"/>
          </ac:spMkLst>
        </pc:spChg>
        <pc:spChg chg="add mod">
          <ac:chgData name="James Harper" userId="9f6d1c45048739e2" providerId="LiveId" clId="{CF0B93BA-4687-41A5-82C3-8E09A6D640A6}" dt="2023-12-26T17:37:13.133" v="4895" actId="164"/>
          <ac:spMkLst>
            <pc:docMk/>
            <pc:sldMk cId="70102911" sldId="655"/>
            <ac:spMk id="30" creationId="{DEF0F52D-B5A0-B421-5A2F-8E028388CA8B}"/>
          </ac:spMkLst>
        </pc:spChg>
        <pc:spChg chg="add mod">
          <ac:chgData name="James Harper" userId="9f6d1c45048739e2" providerId="LiveId" clId="{CF0B93BA-4687-41A5-82C3-8E09A6D640A6}" dt="2023-12-26T17:37:13.133" v="4895" actId="164"/>
          <ac:spMkLst>
            <pc:docMk/>
            <pc:sldMk cId="70102911" sldId="655"/>
            <ac:spMk id="32" creationId="{AEA2C75D-A3CF-41BA-5B8B-72B3868C3F6D}"/>
          </ac:spMkLst>
        </pc:spChg>
        <pc:spChg chg="add del">
          <ac:chgData name="James Harper" userId="9f6d1c45048739e2" providerId="LiveId" clId="{CF0B93BA-4687-41A5-82C3-8E09A6D640A6}" dt="2023-12-26T17:24:53.213" v="4228" actId="478"/>
          <ac:spMkLst>
            <pc:docMk/>
            <pc:sldMk cId="70102911" sldId="655"/>
            <ac:spMk id="34" creationId="{DF5AAFB3-7B13-7AD5-4016-4246CA6E191F}"/>
          </ac:spMkLst>
        </pc:spChg>
        <pc:spChg chg="add mod">
          <ac:chgData name="James Harper" userId="9f6d1c45048739e2" providerId="LiveId" clId="{CF0B93BA-4687-41A5-82C3-8E09A6D640A6}" dt="2023-12-26T17:37:13.133" v="4895" actId="164"/>
          <ac:spMkLst>
            <pc:docMk/>
            <pc:sldMk cId="70102911" sldId="655"/>
            <ac:spMk id="36" creationId="{DE09DEE2-1B9B-933E-5913-8CCCA188F20B}"/>
          </ac:spMkLst>
        </pc:spChg>
        <pc:spChg chg="add mod">
          <ac:chgData name="James Harper" userId="9f6d1c45048739e2" providerId="LiveId" clId="{CF0B93BA-4687-41A5-82C3-8E09A6D640A6}" dt="2023-12-26T17:37:13.133" v="4895" actId="164"/>
          <ac:spMkLst>
            <pc:docMk/>
            <pc:sldMk cId="70102911" sldId="655"/>
            <ac:spMk id="38" creationId="{B67F8D4B-4216-CC91-878A-6554036A3583}"/>
          </ac:spMkLst>
        </pc:spChg>
        <pc:spChg chg="add mod">
          <ac:chgData name="James Harper" userId="9f6d1c45048739e2" providerId="LiveId" clId="{CF0B93BA-4687-41A5-82C3-8E09A6D640A6}" dt="2023-12-26T17:37:13.133" v="4895" actId="164"/>
          <ac:spMkLst>
            <pc:docMk/>
            <pc:sldMk cId="70102911" sldId="655"/>
            <ac:spMk id="40" creationId="{5F1E15B3-A9BE-878E-496A-16E71A8C8941}"/>
          </ac:spMkLst>
        </pc:spChg>
        <pc:spChg chg="add mod">
          <ac:chgData name="James Harper" userId="9f6d1c45048739e2" providerId="LiveId" clId="{CF0B93BA-4687-41A5-82C3-8E09A6D640A6}" dt="2023-12-26T17:37:13.133" v="4895" actId="164"/>
          <ac:spMkLst>
            <pc:docMk/>
            <pc:sldMk cId="70102911" sldId="655"/>
            <ac:spMk id="42" creationId="{5A5850BE-2463-7C30-6729-E74D863C7A59}"/>
          </ac:spMkLst>
        </pc:spChg>
        <pc:spChg chg="add mod">
          <ac:chgData name="James Harper" userId="9f6d1c45048739e2" providerId="LiveId" clId="{CF0B93BA-4687-41A5-82C3-8E09A6D640A6}" dt="2023-12-26T17:37:13.133" v="4895" actId="164"/>
          <ac:spMkLst>
            <pc:docMk/>
            <pc:sldMk cId="70102911" sldId="655"/>
            <ac:spMk id="44" creationId="{7E06F700-3B69-A570-7BAD-4717E85B488A}"/>
          </ac:spMkLst>
        </pc:spChg>
        <pc:spChg chg="add mod">
          <ac:chgData name="James Harper" userId="9f6d1c45048739e2" providerId="LiveId" clId="{CF0B93BA-4687-41A5-82C3-8E09A6D640A6}" dt="2023-12-26T17:37:13.133" v="4895" actId="164"/>
          <ac:spMkLst>
            <pc:docMk/>
            <pc:sldMk cId="70102911" sldId="655"/>
            <ac:spMk id="46" creationId="{3DBC5C64-877E-CE36-A3EB-4732A675D6AE}"/>
          </ac:spMkLst>
        </pc:spChg>
        <pc:spChg chg="add mod">
          <ac:chgData name="James Harper" userId="9f6d1c45048739e2" providerId="LiveId" clId="{CF0B93BA-4687-41A5-82C3-8E09A6D640A6}" dt="2023-12-26T17:37:13.133" v="4895" actId="164"/>
          <ac:spMkLst>
            <pc:docMk/>
            <pc:sldMk cId="70102911" sldId="655"/>
            <ac:spMk id="48" creationId="{D28617A9-3CD4-7DBC-BDC5-572C05F38094}"/>
          </ac:spMkLst>
        </pc:spChg>
        <pc:spChg chg="add mod">
          <ac:chgData name="James Harper" userId="9f6d1c45048739e2" providerId="LiveId" clId="{CF0B93BA-4687-41A5-82C3-8E09A6D640A6}" dt="2023-12-26T17:37:13.133" v="4895" actId="164"/>
          <ac:spMkLst>
            <pc:docMk/>
            <pc:sldMk cId="70102911" sldId="655"/>
            <ac:spMk id="50" creationId="{72098E9E-D236-6C9D-3A58-5CCE40615F84}"/>
          </ac:spMkLst>
        </pc:spChg>
        <pc:spChg chg="add mod">
          <ac:chgData name="James Harper" userId="9f6d1c45048739e2" providerId="LiveId" clId="{CF0B93BA-4687-41A5-82C3-8E09A6D640A6}" dt="2023-12-26T17:37:13.133" v="4895" actId="164"/>
          <ac:spMkLst>
            <pc:docMk/>
            <pc:sldMk cId="70102911" sldId="655"/>
            <ac:spMk id="52" creationId="{BBE9B14D-7BD6-1BB4-479E-30C65EA0E96C}"/>
          </ac:spMkLst>
        </pc:spChg>
        <pc:spChg chg="add mod">
          <ac:chgData name="James Harper" userId="9f6d1c45048739e2" providerId="LiveId" clId="{CF0B93BA-4687-41A5-82C3-8E09A6D640A6}" dt="2023-12-26T17:37:13.133" v="4895" actId="164"/>
          <ac:spMkLst>
            <pc:docMk/>
            <pc:sldMk cId="70102911" sldId="655"/>
            <ac:spMk id="54" creationId="{7A5AC809-3F46-1CB0-2919-6AEA776E7D9A}"/>
          </ac:spMkLst>
        </pc:spChg>
        <pc:spChg chg="add mod">
          <ac:chgData name="James Harper" userId="9f6d1c45048739e2" providerId="LiveId" clId="{CF0B93BA-4687-41A5-82C3-8E09A6D640A6}" dt="2023-12-26T17:37:13.133" v="4895" actId="164"/>
          <ac:spMkLst>
            <pc:docMk/>
            <pc:sldMk cId="70102911" sldId="655"/>
            <ac:spMk id="56" creationId="{55780BD9-DA7F-2BE1-09B4-E9DC2C348DBE}"/>
          </ac:spMkLst>
        </pc:spChg>
        <pc:spChg chg="add mod">
          <ac:chgData name="James Harper" userId="9f6d1c45048739e2" providerId="LiveId" clId="{CF0B93BA-4687-41A5-82C3-8E09A6D640A6}" dt="2023-12-26T17:37:13.133" v="4895" actId="164"/>
          <ac:spMkLst>
            <pc:docMk/>
            <pc:sldMk cId="70102911" sldId="655"/>
            <ac:spMk id="58" creationId="{297499F8-C1F7-C8A4-3759-9DEF6F2C70DD}"/>
          </ac:spMkLst>
        </pc:spChg>
        <pc:spChg chg="add mod">
          <ac:chgData name="James Harper" userId="9f6d1c45048739e2" providerId="LiveId" clId="{CF0B93BA-4687-41A5-82C3-8E09A6D640A6}" dt="2023-12-26T17:37:13.133" v="4895" actId="164"/>
          <ac:spMkLst>
            <pc:docMk/>
            <pc:sldMk cId="70102911" sldId="655"/>
            <ac:spMk id="60" creationId="{E02EFEE1-E632-54B1-85CD-982B20032B51}"/>
          </ac:spMkLst>
        </pc:spChg>
        <pc:spChg chg="add mod">
          <ac:chgData name="James Harper" userId="9f6d1c45048739e2" providerId="LiveId" clId="{CF0B93BA-4687-41A5-82C3-8E09A6D640A6}" dt="2023-12-26T17:37:13.133" v="4895" actId="164"/>
          <ac:spMkLst>
            <pc:docMk/>
            <pc:sldMk cId="70102911" sldId="655"/>
            <ac:spMk id="62" creationId="{02B67A3A-BC81-6F27-213D-857829136EC8}"/>
          </ac:spMkLst>
        </pc:spChg>
        <pc:spChg chg="add mod">
          <ac:chgData name="James Harper" userId="9f6d1c45048739e2" providerId="LiveId" clId="{CF0B93BA-4687-41A5-82C3-8E09A6D640A6}" dt="2023-12-26T17:37:13.133" v="4895" actId="164"/>
          <ac:spMkLst>
            <pc:docMk/>
            <pc:sldMk cId="70102911" sldId="655"/>
            <ac:spMk id="64" creationId="{16A73E8A-162C-9F75-1453-155F1CBDCC5B}"/>
          </ac:spMkLst>
        </pc:spChg>
        <pc:spChg chg="add mod">
          <ac:chgData name="James Harper" userId="9f6d1c45048739e2" providerId="LiveId" clId="{CF0B93BA-4687-41A5-82C3-8E09A6D640A6}" dt="2023-12-26T17:37:13.133" v="4895" actId="164"/>
          <ac:spMkLst>
            <pc:docMk/>
            <pc:sldMk cId="70102911" sldId="655"/>
            <ac:spMk id="66" creationId="{4F15FDF8-2CB7-8A97-5530-8F22C488E3F4}"/>
          </ac:spMkLst>
        </pc:spChg>
        <pc:grpChg chg="add mod">
          <ac:chgData name="James Harper" userId="9f6d1c45048739e2" providerId="LiveId" clId="{CF0B93BA-4687-41A5-82C3-8E09A6D640A6}" dt="2023-12-26T17:37:13.133" v="4895" actId="164"/>
          <ac:grpSpMkLst>
            <pc:docMk/>
            <pc:sldMk cId="70102911" sldId="655"/>
            <ac:grpSpMk id="67" creationId="{E565F22C-3EDF-8E9D-A28E-6A91FA54CE61}"/>
          </ac:grpSpMkLst>
        </pc:grpChg>
      </pc:sldChg>
      <pc:sldChg chg="add del">
        <pc:chgData name="James Harper" userId="9f6d1c45048739e2" providerId="LiveId" clId="{CF0B93BA-4687-41A5-82C3-8E09A6D640A6}" dt="2023-12-27T21:03:38.991" v="8594" actId="47"/>
        <pc:sldMkLst>
          <pc:docMk/>
          <pc:sldMk cId="104671243" sldId="655"/>
        </pc:sldMkLst>
      </pc:sldChg>
      <pc:sldChg chg="addSp delSp modSp add mod delAnim modAnim">
        <pc:chgData name="James Harper" userId="9f6d1c45048739e2" providerId="LiveId" clId="{CF0B93BA-4687-41A5-82C3-8E09A6D640A6}" dt="2023-12-27T21:25:16.666" v="8616"/>
        <pc:sldMkLst>
          <pc:docMk/>
          <pc:sldMk cId="1133159293" sldId="656"/>
        </pc:sldMkLst>
        <pc:spChg chg="add mod">
          <ac:chgData name="James Harper" userId="9f6d1c45048739e2" providerId="LiveId" clId="{CF0B93BA-4687-41A5-82C3-8E09A6D640A6}" dt="2023-12-26T21:49:28.699" v="7243"/>
          <ac:spMkLst>
            <pc:docMk/>
            <pc:sldMk cId="1133159293" sldId="656"/>
            <ac:spMk id="2" creationId="{CD72EE67-15EB-5603-892D-2E9754BE2878}"/>
          </ac:spMkLst>
        </pc:spChg>
        <pc:spChg chg="add mod ord">
          <ac:chgData name="James Harper" userId="9f6d1c45048739e2" providerId="LiveId" clId="{CF0B93BA-4687-41A5-82C3-8E09A6D640A6}" dt="2023-12-27T21:23:12.856" v="8609" actId="1037"/>
          <ac:spMkLst>
            <pc:docMk/>
            <pc:sldMk cId="1133159293" sldId="656"/>
            <ac:spMk id="5" creationId="{B415E902-422B-911C-2FD2-CFBBC7D99997}"/>
          </ac:spMkLst>
        </pc:spChg>
        <pc:spChg chg="del">
          <ac:chgData name="James Harper" userId="9f6d1c45048739e2" providerId="LiveId" clId="{CF0B93BA-4687-41A5-82C3-8E09A6D640A6}" dt="2023-12-26T17:55:02.653" v="4985" actId="478"/>
          <ac:spMkLst>
            <pc:docMk/>
            <pc:sldMk cId="1133159293" sldId="656"/>
            <ac:spMk id="7" creationId="{6986D3B3-4A29-BC0D-8E69-EA28784BB83B}"/>
          </ac:spMkLst>
        </pc:spChg>
        <pc:spChg chg="mod">
          <ac:chgData name="James Harper" userId="9f6d1c45048739e2" providerId="LiveId" clId="{CF0B93BA-4687-41A5-82C3-8E09A6D640A6}" dt="2023-12-26T21:58:12.199" v="7266"/>
          <ac:spMkLst>
            <pc:docMk/>
            <pc:sldMk cId="1133159293" sldId="656"/>
            <ac:spMk id="7" creationId="{9A0BC70B-6606-4157-56C4-29256AD8625B}"/>
          </ac:spMkLst>
        </pc:spChg>
        <pc:spChg chg="del">
          <ac:chgData name="James Harper" userId="9f6d1c45048739e2" providerId="LiveId" clId="{CF0B93BA-4687-41A5-82C3-8E09A6D640A6}" dt="2023-12-26T17:55:04.710" v="4986" actId="478"/>
          <ac:spMkLst>
            <pc:docMk/>
            <pc:sldMk cId="1133159293" sldId="656"/>
            <ac:spMk id="8" creationId="{176AD5C5-8731-0238-48BF-8F2053FADA90}"/>
          </ac:spMkLst>
        </pc:spChg>
        <pc:spChg chg="del">
          <ac:chgData name="James Harper" userId="9f6d1c45048739e2" providerId="LiveId" clId="{CF0B93BA-4687-41A5-82C3-8E09A6D640A6}" dt="2023-12-26T17:54:54.720" v="4982" actId="478"/>
          <ac:spMkLst>
            <pc:docMk/>
            <pc:sldMk cId="1133159293" sldId="656"/>
            <ac:spMk id="9" creationId="{48934DF1-0ACE-013B-6A76-35D42FAE72D1}"/>
          </ac:spMkLst>
        </pc:spChg>
        <pc:spChg chg="del">
          <ac:chgData name="James Harper" userId="9f6d1c45048739e2" providerId="LiveId" clId="{CF0B93BA-4687-41A5-82C3-8E09A6D640A6}" dt="2023-12-26T17:54:59.552" v="4984" actId="478"/>
          <ac:spMkLst>
            <pc:docMk/>
            <pc:sldMk cId="1133159293" sldId="656"/>
            <ac:spMk id="10" creationId="{03E04939-2CD3-FF26-842A-D20C4BDF2760}"/>
          </ac:spMkLst>
        </pc:spChg>
        <pc:spChg chg="del">
          <ac:chgData name="James Harper" userId="9f6d1c45048739e2" providerId="LiveId" clId="{CF0B93BA-4687-41A5-82C3-8E09A6D640A6}" dt="2023-12-26T17:54:57.176" v="4983" actId="478"/>
          <ac:spMkLst>
            <pc:docMk/>
            <pc:sldMk cId="1133159293" sldId="656"/>
            <ac:spMk id="11" creationId="{078A2CA4-5576-4E8B-1C18-F2C1CD400DB6}"/>
          </ac:spMkLst>
        </pc:spChg>
        <pc:spChg chg="del">
          <ac:chgData name="James Harper" userId="9f6d1c45048739e2" providerId="LiveId" clId="{CF0B93BA-4687-41A5-82C3-8E09A6D640A6}" dt="2023-12-26T21:49:28.262" v="7242" actId="478"/>
          <ac:spMkLst>
            <pc:docMk/>
            <pc:sldMk cId="1133159293" sldId="656"/>
            <ac:spMk id="14" creationId="{6239B6DE-9D32-1D56-EA80-75BAFBC6CFAD}"/>
          </ac:spMkLst>
        </pc:spChg>
        <pc:spChg chg="mod">
          <ac:chgData name="James Harper" userId="9f6d1c45048739e2" providerId="LiveId" clId="{CF0B93BA-4687-41A5-82C3-8E09A6D640A6}" dt="2023-12-26T20:34:05.242" v="6426" actId="20577"/>
          <ac:spMkLst>
            <pc:docMk/>
            <pc:sldMk cId="1133159293" sldId="656"/>
            <ac:spMk id="16" creationId="{A051F0F8-82E0-3076-2548-1E715060ABA3}"/>
          </ac:spMkLst>
        </pc:spChg>
        <pc:grpChg chg="add mod">
          <ac:chgData name="James Harper" userId="9f6d1c45048739e2" providerId="LiveId" clId="{CF0B93BA-4687-41A5-82C3-8E09A6D640A6}" dt="2023-12-26T21:58:12.199" v="7266"/>
          <ac:grpSpMkLst>
            <pc:docMk/>
            <pc:sldMk cId="1133159293" sldId="656"/>
            <ac:grpSpMk id="3" creationId="{AA58F82B-1E45-B745-E22E-960DDA97D4AD}"/>
          </ac:grpSpMkLst>
        </pc:grpChg>
        <pc:grpChg chg="del">
          <ac:chgData name="James Harper" userId="9f6d1c45048739e2" providerId="LiveId" clId="{CF0B93BA-4687-41A5-82C3-8E09A6D640A6}" dt="2023-12-26T21:58:11.432" v="7265" actId="478"/>
          <ac:grpSpMkLst>
            <pc:docMk/>
            <pc:sldMk cId="1133159293" sldId="656"/>
            <ac:grpSpMk id="17" creationId="{408584DB-CB80-F488-C285-ECB13932E449}"/>
          </ac:grpSpMkLst>
        </pc:grpChg>
        <pc:picChg chg="mod">
          <ac:chgData name="James Harper" userId="9f6d1c45048739e2" providerId="LiveId" clId="{CF0B93BA-4687-41A5-82C3-8E09A6D640A6}" dt="2023-12-26T21:58:12.199" v="7266"/>
          <ac:picMkLst>
            <pc:docMk/>
            <pc:sldMk cId="1133159293" sldId="656"/>
            <ac:picMk id="4" creationId="{C34BC2BB-CD30-78D5-8061-D23FE805373E}"/>
          </ac:picMkLst>
        </pc:picChg>
      </pc:sldChg>
      <pc:sldChg chg="addSp delSp modSp add mod delAnim modAnim">
        <pc:chgData name="James Harper" userId="9f6d1c45048739e2" providerId="LiveId" clId="{CF0B93BA-4687-41A5-82C3-8E09A6D640A6}" dt="2023-12-27T20:41:58.424" v="8524"/>
        <pc:sldMkLst>
          <pc:docMk/>
          <pc:sldMk cId="3511684885" sldId="657"/>
        </pc:sldMkLst>
        <pc:spChg chg="add mod">
          <ac:chgData name="James Harper" userId="9f6d1c45048739e2" providerId="LiveId" clId="{CF0B93BA-4687-41A5-82C3-8E09A6D640A6}" dt="2023-12-27T20:41:58.424" v="8524"/>
          <ac:spMkLst>
            <pc:docMk/>
            <pc:sldMk cId="3511684885" sldId="657"/>
            <ac:spMk id="3" creationId="{73AC5395-6A9F-A604-45DE-7EDDF8A7F4CB}"/>
          </ac:spMkLst>
        </pc:spChg>
        <pc:spChg chg="mod">
          <ac:chgData name="James Harper" userId="9f6d1c45048739e2" providerId="LiveId" clId="{CF0B93BA-4687-41A5-82C3-8E09A6D640A6}" dt="2023-12-26T18:02:14.524" v="5078" actId="207"/>
          <ac:spMkLst>
            <pc:docMk/>
            <pc:sldMk cId="3511684885" sldId="657"/>
            <ac:spMk id="4" creationId="{B1A03230-D950-B061-DD59-09B5631694F4}"/>
          </ac:spMkLst>
        </pc:spChg>
        <pc:spChg chg="mod">
          <ac:chgData name="James Harper" userId="9f6d1c45048739e2" providerId="LiveId" clId="{CF0B93BA-4687-41A5-82C3-8E09A6D640A6}" dt="2023-12-26T18:06:53.437" v="5142" actId="207"/>
          <ac:spMkLst>
            <pc:docMk/>
            <pc:sldMk cId="3511684885" sldId="657"/>
            <ac:spMk id="6" creationId="{DB9FB0BD-D4A8-71A9-966E-1D7441CDA59C}"/>
          </ac:spMkLst>
        </pc:spChg>
        <pc:spChg chg="mod">
          <ac:chgData name="James Harper" userId="9f6d1c45048739e2" providerId="LiveId" clId="{CF0B93BA-4687-41A5-82C3-8E09A6D640A6}" dt="2023-12-26T18:07:09.613" v="5143" actId="207"/>
          <ac:spMkLst>
            <pc:docMk/>
            <pc:sldMk cId="3511684885" sldId="657"/>
            <ac:spMk id="7" creationId="{6986D3B3-4A29-BC0D-8E69-EA28784BB83B}"/>
          </ac:spMkLst>
        </pc:spChg>
        <pc:spChg chg="mod">
          <ac:chgData name="James Harper" userId="9f6d1c45048739e2" providerId="LiveId" clId="{CF0B93BA-4687-41A5-82C3-8E09A6D640A6}" dt="2023-12-26T18:07:25.244" v="5145" actId="207"/>
          <ac:spMkLst>
            <pc:docMk/>
            <pc:sldMk cId="3511684885" sldId="657"/>
            <ac:spMk id="8" creationId="{176AD5C5-8731-0238-48BF-8F2053FADA90}"/>
          </ac:spMkLst>
        </pc:spChg>
        <pc:spChg chg="mod">
          <ac:chgData name="James Harper" userId="9f6d1c45048739e2" providerId="LiveId" clId="{CF0B93BA-4687-41A5-82C3-8E09A6D640A6}" dt="2023-12-26T18:04:40.507" v="5124" actId="207"/>
          <ac:spMkLst>
            <pc:docMk/>
            <pc:sldMk cId="3511684885" sldId="657"/>
            <ac:spMk id="9" creationId="{48934DF1-0ACE-013B-6A76-35D42FAE72D1}"/>
          </ac:spMkLst>
        </pc:spChg>
        <pc:spChg chg="mod">
          <ac:chgData name="James Harper" userId="9f6d1c45048739e2" providerId="LiveId" clId="{CF0B93BA-4687-41A5-82C3-8E09A6D640A6}" dt="2023-12-26T18:04:57.187" v="5126" actId="207"/>
          <ac:spMkLst>
            <pc:docMk/>
            <pc:sldMk cId="3511684885" sldId="657"/>
            <ac:spMk id="10" creationId="{03E04939-2CD3-FF26-842A-D20C4BDF2760}"/>
          </ac:spMkLst>
        </pc:spChg>
        <pc:spChg chg="mod">
          <ac:chgData name="James Harper" userId="9f6d1c45048739e2" providerId="LiveId" clId="{CF0B93BA-4687-41A5-82C3-8E09A6D640A6}" dt="2023-12-26T18:04:49.706" v="5125" actId="207"/>
          <ac:spMkLst>
            <pc:docMk/>
            <pc:sldMk cId="3511684885" sldId="657"/>
            <ac:spMk id="11" creationId="{078A2CA4-5576-4E8B-1C18-F2C1CD400DB6}"/>
          </ac:spMkLst>
        </pc:spChg>
        <pc:spChg chg="mod">
          <ac:chgData name="James Harper" userId="9f6d1c45048739e2" providerId="LiveId" clId="{CF0B93BA-4687-41A5-82C3-8E09A6D640A6}" dt="2023-12-26T18:03:55.757" v="5114" actId="1076"/>
          <ac:spMkLst>
            <pc:docMk/>
            <pc:sldMk cId="3511684885" sldId="657"/>
            <ac:spMk id="12" creationId="{AC653708-DD90-F376-B90B-E9119A720AC0}"/>
          </ac:spMkLst>
        </pc:spChg>
        <pc:spChg chg="mod">
          <ac:chgData name="James Harper" userId="9f6d1c45048739e2" providerId="LiveId" clId="{CF0B93BA-4687-41A5-82C3-8E09A6D640A6}" dt="2023-12-26T18:02:14.524" v="5078" actId="207"/>
          <ac:spMkLst>
            <pc:docMk/>
            <pc:sldMk cId="3511684885" sldId="657"/>
            <ac:spMk id="15" creationId="{DD943A39-A3C2-3F86-72D8-4145E97A458F}"/>
          </ac:spMkLst>
        </pc:spChg>
        <pc:spChg chg="mod topLvl">
          <ac:chgData name="James Harper" userId="9f6d1c45048739e2" providerId="LiveId" clId="{CF0B93BA-4687-41A5-82C3-8E09A6D640A6}" dt="2023-12-27T13:53:47.203" v="7283" actId="114"/>
          <ac:spMkLst>
            <pc:docMk/>
            <pc:sldMk cId="3511684885" sldId="657"/>
            <ac:spMk id="16" creationId="{A051F0F8-82E0-3076-2548-1E715060ABA3}"/>
          </ac:spMkLst>
        </pc:spChg>
        <pc:spChg chg="mod">
          <ac:chgData name="James Harper" userId="9f6d1c45048739e2" providerId="LiveId" clId="{CF0B93BA-4687-41A5-82C3-8E09A6D640A6}" dt="2023-12-26T18:02:14.524" v="5078" actId="207"/>
          <ac:spMkLst>
            <pc:docMk/>
            <pc:sldMk cId="3511684885" sldId="657"/>
            <ac:spMk id="18" creationId="{EB7B0A60-1213-E438-DD0D-ABE4E2368CB5}"/>
          </ac:spMkLst>
        </pc:spChg>
        <pc:spChg chg="mod">
          <ac:chgData name="James Harper" userId="9f6d1c45048739e2" providerId="LiveId" clId="{CF0B93BA-4687-41A5-82C3-8E09A6D640A6}" dt="2023-12-26T18:02:14.524" v="5078" actId="207"/>
          <ac:spMkLst>
            <pc:docMk/>
            <pc:sldMk cId="3511684885" sldId="657"/>
            <ac:spMk id="19" creationId="{56856E51-C0C5-4D51-D494-20D87145D612}"/>
          </ac:spMkLst>
        </pc:spChg>
        <pc:spChg chg="mod">
          <ac:chgData name="James Harper" userId="9f6d1c45048739e2" providerId="LiveId" clId="{CF0B93BA-4687-41A5-82C3-8E09A6D640A6}" dt="2023-12-26T18:02:14.524" v="5078" actId="207"/>
          <ac:spMkLst>
            <pc:docMk/>
            <pc:sldMk cId="3511684885" sldId="657"/>
            <ac:spMk id="20" creationId="{76E0F417-1F60-339B-7721-5B7A23F45E04}"/>
          </ac:spMkLst>
        </pc:spChg>
        <pc:spChg chg="mod">
          <ac:chgData name="James Harper" userId="9f6d1c45048739e2" providerId="LiveId" clId="{CF0B93BA-4687-41A5-82C3-8E09A6D640A6}" dt="2023-12-26T18:02:14.524" v="5078" actId="207"/>
          <ac:spMkLst>
            <pc:docMk/>
            <pc:sldMk cId="3511684885" sldId="657"/>
            <ac:spMk id="21" creationId="{B63B7371-1869-997B-3ADD-A5D0FE6F6865}"/>
          </ac:spMkLst>
        </pc:spChg>
        <pc:spChg chg="mod">
          <ac:chgData name="James Harper" userId="9f6d1c45048739e2" providerId="LiveId" clId="{CF0B93BA-4687-41A5-82C3-8E09A6D640A6}" dt="2023-12-26T18:02:14.524" v="5078" actId="207"/>
          <ac:spMkLst>
            <pc:docMk/>
            <pc:sldMk cId="3511684885" sldId="657"/>
            <ac:spMk id="22" creationId="{28257188-0181-7BD3-4FE9-000DB31E12B2}"/>
          </ac:spMkLst>
        </pc:spChg>
        <pc:spChg chg="mod">
          <ac:chgData name="James Harper" userId="9f6d1c45048739e2" providerId="LiveId" clId="{CF0B93BA-4687-41A5-82C3-8E09A6D640A6}" dt="2023-12-26T18:02:14.524" v="5078" actId="207"/>
          <ac:spMkLst>
            <pc:docMk/>
            <pc:sldMk cId="3511684885" sldId="657"/>
            <ac:spMk id="23" creationId="{45FA206D-3BAB-4A70-1064-EAE78C8D53C6}"/>
          </ac:spMkLst>
        </pc:spChg>
        <pc:spChg chg="mod">
          <ac:chgData name="James Harper" userId="9f6d1c45048739e2" providerId="LiveId" clId="{CF0B93BA-4687-41A5-82C3-8E09A6D640A6}" dt="2023-12-26T18:02:14.524" v="5078" actId="207"/>
          <ac:spMkLst>
            <pc:docMk/>
            <pc:sldMk cId="3511684885" sldId="657"/>
            <ac:spMk id="24" creationId="{ABC59F88-B030-1E15-E594-D56461D351FE}"/>
          </ac:spMkLst>
        </pc:spChg>
        <pc:spChg chg="mod">
          <ac:chgData name="James Harper" userId="9f6d1c45048739e2" providerId="LiveId" clId="{CF0B93BA-4687-41A5-82C3-8E09A6D640A6}" dt="2023-12-26T18:02:14.524" v="5078" actId="207"/>
          <ac:spMkLst>
            <pc:docMk/>
            <pc:sldMk cId="3511684885" sldId="657"/>
            <ac:spMk id="25" creationId="{E00DE74B-C57A-48EB-CDFA-78044DE8D515}"/>
          </ac:spMkLst>
        </pc:spChg>
        <pc:spChg chg="mod">
          <ac:chgData name="James Harper" userId="9f6d1c45048739e2" providerId="LiveId" clId="{CF0B93BA-4687-41A5-82C3-8E09A6D640A6}" dt="2023-12-26T18:02:14.524" v="5078" actId="207"/>
          <ac:spMkLst>
            <pc:docMk/>
            <pc:sldMk cId="3511684885" sldId="657"/>
            <ac:spMk id="26" creationId="{2C05C61E-0E41-87C4-BB7E-EBBD7706856B}"/>
          </ac:spMkLst>
        </pc:spChg>
        <pc:spChg chg="mod">
          <ac:chgData name="James Harper" userId="9f6d1c45048739e2" providerId="LiveId" clId="{CF0B93BA-4687-41A5-82C3-8E09A6D640A6}" dt="2023-12-26T18:02:14.524" v="5078" actId="207"/>
          <ac:spMkLst>
            <pc:docMk/>
            <pc:sldMk cId="3511684885" sldId="657"/>
            <ac:spMk id="27" creationId="{AB1624E1-D125-70A3-3265-0105BFD5A78C}"/>
          </ac:spMkLst>
        </pc:spChg>
        <pc:spChg chg="mod">
          <ac:chgData name="James Harper" userId="9f6d1c45048739e2" providerId="LiveId" clId="{CF0B93BA-4687-41A5-82C3-8E09A6D640A6}" dt="2023-12-26T18:02:14.524" v="5078" actId="207"/>
          <ac:spMkLst>
            <pc:docMk/>
            <pc:sldMk cId="3511684885" sldId="657"/>
            <ac:spMk id="28" creationId="{0FD1B561-69F2-2AD4-30A7-3A9751176646}"/>
          </ac:spMkLst>
        </pc:spChg>
        <pc:spChg chg="mod">
          <ac:chgData name="James Harper" userId="9f6d1c45048739e2" providerId="LiveId" clId="{CF0B93BA-4687-41A5-82C3-8E09A6D640A6}" dt="2023-12-26T18:02:14.524" v="5078" actId="207"/>
          <ac:spMkLst>
            <pc:docMk/>
            <pc:sldMk cId="3511684885" sldId="657"/>
            <ac:spMk id="29" creationId="{1A0B6BDB-CB01-DB89-1834-A211B73ACFE2}"/>
          </ac:spMkLst>
        </pc:spChg>
        <pc:spChg chg="mod">
          <ac:chgData name="James Harper" userId="9f6d1c45048739e2" providerId="LiveId" clId="{CF0B93BA-4687-41A5-82C3-8E09A6D640A6}" dt="2023-12-26T18:02:14.524" v="5078" actId="207"/>
          <ac:spMkLst>
            <pc:docMk/>
            <pc:sldMk cId="3511684885" sldId="657"/>
            <ac:spMk id="30" creationId="{63F6B78D-E626-1AB9-BEE2-1A3D2D711666}"/>
          </ac:spMkLst>
        </pc:spChg>
        <pc:spChg chg="mod">
          <ac:chgData name="James Harper" userId="9f6d1c45048739e2" providerId="LiveId" clId="{CF0B93BA-4687-41A5-82C3-8E09A6D640A6}" dt="2023-12-26T18:02:14.524" v="5078" actId="207"/>
          <ac:spMkLst>
            <pc:docMk/>
            <pc:sldMk cId="3511684885" sldId="657"/>
            <ac:spMk id="31" creationId="{1FDD3EBC-0499-D435-56CA-6ABA457641E8}"/>
          </ac:spMkLst>
        </pc:spChg>
        <pc:spChg chg="mod">
          <ac:chgData name="James Harper" userId="9f6d1c45048739e2" providerId="LiveId" clId="{CF0B93BA-4687-41A5-82C3-8E09A6D640A6}" dt="2023-12-26T18:02:14.524" v="5078" actId="207"/>
          <ac:spMkLst>
            <pc:docMk/>
            <pc:sldMk cId="3511684885" sldId="657"/>
            <ac:spMk id="32" creationId="{05472C96-7FE8-550B-9EB9-7D8F07889B36}"/>
          </ac:spMkLst>
        </pc:spChg>
        <pc:spChg chg="mod">
          <ac:chgData name="James Harper" userId="9f6d1c45048739e2" providerId="LiveId" clId="{CF0B93BA-4687-41A5-82C3-8E09A6D640A6}" dt="2023-12-26T18:02:14.524" v="5078" actId="207"/>
          <ac:spMkLst>
            <pc:docMk/>
            <pc:sldMk cId="3511684885" sldId="657"/>
            <ac:spMk id="33" creationId="{D8712789-9843-F1B4-4FF7-226456A64E91}"/>
          </ac:spMkLst>
        </pc:spChg>
        <pc:spChg chg="mod">
          <ac:chgData name="James Harper" userId="9f6d1c45048739e2" providerId="LiveId" clId="{CF0B93BA-4687-41A5-82C3-8E09A6D640A6}" dt="2023-12-26T18:02:14.524" v="5078" actId="207"/>
          <ac:spMkLst>
            <pc:docMk/>
            <pc:sldMk cId="3511684885" sldId="657"/>
            <ac:spMk id="34" creationId="{578E147E-07F7-FE09-35E7-6F2CCCE7D69C}"/>
          </ac:spMkLst>
        </pc:spChg>
        <pc:spChg chg="mod">
          <ac:chgData name="James Harper" userId="9f6d1c45048739e2" providerId="LiveId" clId="{CF0B93BA-4687-41A5-82C3-8E09A6D640A6}" dt="2023-12-26T18:02:14.524" v="5078" actId="207"/>
          <ac:spMkLst>
            <pc:docMk/>
            <pc:sldMk cId="3511684885" sldId="657"/>
            <ac:spMk id="35" creationId="{1667D3B7-46DD-6C2F-41DF-63343B181C41}"/>
          </ac:spMkLst>
        </pc:spChg>
        <pc:spChg chg="mod">
          <ac:chgData name="James Harper" userId="9f6d1c45048739e2" providerId="LiveId" clId="{CF0B93BA-4687-41A5-82C3-8E09A6D640A6}" dt="2023-12-26T18:02:14.524" v="5078" actId="207"/>
          <ac:spMkLst>
            <pc:docMk/>
            <pc:sldMk cId="3511684885" sldId="657"/>
            <ac:spMk id="36" creationId="{D648C46D-79B1-E8A8-5029-1DFC8E69C7C9}"/>
          </ac:spMkLst>
        </pc:spChg>
        <pc:spChg chg="mod">
          <ac:chgData name="James Harper" userId="9f6d1c45048739e2" providerId="LiveId" clId="{CF0B93BA-4687-41A5-82C3-8E09A6D640A6}" dt="2023-12-26T18:06:32.288" v="5140"/>
          <ac:spMkLst>
            <pc:docMk/>
            <pc:sldMk cId="3511684885" sldId="657"/>
            <ac:spMk id="38" creationId="{9B5FCDCF-A436-E603-65E5-AAB7A840734B}"/>
          </ac:spMkLst>
        </pc:spChg>
        <pc:spChg chg="mod">
          <ac:chgData name="James Harper" userId="9f6d1c45048739e2" providerId="LiveId" clId="{CF0B93BA-4687-41A5-82C3-8E09A6D640A6}" dt="2023-12-26T18:06:32.288" v="5140"/>
          <ac:spMkLst>
            <pc:docMk/>
            <pc:sldMk cId="3511684885" sldId="657"/>
            <ac:spMk id="39" creationId="{A837D4C7-089C-9FFF-4E72-E0248D093984}"/>
          </ac:spMkLst>
        </pc:spChg>
        <pc:spChg chg="mod">
          <ac:chgData name="James Harper" userId="9f6d1c45048739e2" providerId="LiveId" clId="{CF0B93BA-4687-41A5-82C3-8E09A6D640A6}" dt="2023-12-26T18:06:32.288" v="5140"/>
          <ac:spMkLst>
            <pc:docMk/>
            <pc:sldMk cId="3511684885" sldId="657"/>
            <ac:spMk id="40" creationId="{ACAE7424-37E0-F86F-169C-C3F00FD346B4}"/>
          </ac:spMkLst>
        </pc:spChg>
        <pc:spChg chg="mod">
          <ac:chgData name="James Harper" userId="9f6d1c45048739e2" providerId="LiveId" clId="{CF0B93BA-4687-41A5-82C3-8E09A6D640A6}" dt="2023-12-26T18:06:32.288" v="5140"/>
          <ac:spMkLst>
            <pc:docMk/>
            <pc:sldMk cId="3511684885" sldId="657"/>
            <ac:spMk id="41" creationId="{C1A20C70-12BF-478C-6350-538558CF574B}"/>
          </ac:spMkLst>
        </pc:spChg>
        <pc:spChg chg="mod">
          <ac:chgData name="James Harper" userId="9f6d1c45048739e2" providerId="LiveId" clId="{CF0B93BA-4687-41A5-82C3-8E09A6D640A6}" dt="2023-12-26T18:06:32.288" v="5140"/>
          <ac:spMkLst>
            <pc:docMk/>
            <pc:sldMk cId="3511684885" sldId="657"/>
            <ac:spMk id="42" creationId="{AE66FAF9-4D92-5F21-E45C-987469243805}"/>
          </ac:spMkLst>
        </pc:spChg>
        <pc:spChg chg="mod">
          <ac:chgData name="James Harper" userId="9f6d1c45048739e2" providerId="LiveId" clId="{CF0B93BA-4687-41A5-82C3-8E09A6D640A6}" dt="2023-12-26T18:06:32.288" v="5140"/>
          <ac:spMkLst>
            <pc:docMk/>
            <pc:sldMk cId="3511684885" sldId="657"/>
            <ac:spMk id="43" creationId="{78019836-35E3-732C-E4A0-6663B02F4ABD}"/>
          </ac:spMkLst>
        </pc:spChg>
        <pc:spChg chg="mod">
          <ac:chgData name="James Harper" userId="9f6d1c45048739e2" providerId="LiveId" clId="{CF0B93BA-4687-41A5-82C3-8E09A6D640A6}" dt="2023-12-26T18:07:17.456" v="5144" actId="1076"/>
          <ac:spMkLst>
            <pc:docMk/>
            <pc:sldMk cId="3511684885" sldId="657"/>
            <ac:spMk id="44" creationId="{55841874-35E1-DFC0-6FD6-F376D8F3D45E}"/>
          </ac:spMkLst>
        </pc:spChg>
        <pc:spChg chg="mod">
          <ac:chgData name="James Harper" userId="9f6d1c45048739e2" providerId="LiveId" clId="{CF0B93BA-4687-41A5-82C3-8E09A6D640A6}" dt="2023-12-26T18:06:32.288" v="5140"/>
          <ac:spMkLst>
            <pc:docMk/>
            <pc:sldMk cId="3511684885" sldId="657"/>
            <ac:spMk id="45" creationId="{E43ACC9C-0C61-0A6C-DE3E-D85D82C2A16C}"/>
          </ac:spMkLst>
        </pc:spChg>
        <pc:spChg chg="mod">
          <ac:chgData name="James Harper" userId="9f6d1c45048739e2" providerId="LiveId" clId="{CF0B93BA-4687-41A5-82C3-8E09A6D640A6}" dt="2023-12-26T18:06:32.288" v="5140"/>
          <ac:spMkLst>
            <pc:docMk/>
            <pc:sldMk cId="3511684885" sldId="657"/>
            <ac:spMk id="46" creationId="{2D287912-CAC6-7BDF-1E02-F7AE4112D8BA}"/>
          </ac:spMkLst>
        </pc:spChg>
        <pc:spChg chg="mod">
          <ac:chgData name="James Harper" userId="9f6d1c45048739e2" providerId="LiveId" clId="{CF0B93BA-4687-41A5-82C3-8E09A6D640A6}" dt="2023-12-26T18:06:32.288" v="5140"/>
          <ac:spMkLst>
            <pc:docMk/>
            <pc:sldMk cId="3511684885" sldId="657"/>
            <ac:spMk id="47" creationId="{5FD16BBF-5EF6-98F5-CA3C-5AF9AA4DE1E6}"/>
          </ac:spMkLst>
        </pc:spChg>
        <pc:spChg chg="mod">
          <ac:chgData name="James Harper" userId="9f6d1c45048739e2" providerId="LiveId" clId="{CF0B93BA-4687-41A5-82C3-8E09A6D640A6}" dt="2023-12-26T18:06:32.288" v="5140"/>
          <ac:spMkLst>
            <pc:docMk/>
            <pc:sldMk cId="3511684885" sldId="657"/>
            <ac:spMk id="48" creationId="{AE0C6514-4D54-C380-7ECF-DFFB9884E36E}"/>
          </ac:spMkLst>
        </pc:spChg>
        <pc:spChg chg="mod">
          <ac:chgData name="James Harper" userId="9f6d1c45048739e2" providerId="LiveId" clId="{CF0B93BA-4687-41A5-82C3-8E09A6D640A6}" dt="2023-12-26T18:06:32.288" v="5140"/>
          <ac:spMkLst>
            <pc:docMk/>
            <pc:sldMk cId="3511684885" sldId="657"/>
            <ac:spMk id="49" creationId="{44BB98E8-400D-8270-1647-D8AA58EEC326}"/>
          </ac:spMkLst>
        </pc:spChg>
        <pc:spChg chg="mod">
          <ac:chgData name="James Harper" userId="9f6d1c45048739e2" providerId="LiveId" clId="{CF0B93BA-4687-41A5-82C3-8E09A6D640A6}" dt="2023-12-26T18:06:32.288" v="5140"/>
          <ac:spMkLst>
            <pc:docMk/>
            <pc:sldMk cId="3511684885" sldId="657"/>
            <ac:spMk id="50" creationId="{49D7B863-0A27-EC0A-BC71-F66CB0876198}"/>
          </ac:spMkLst>
        </pc:spChg>
        <pc:spChg chg="mod">
          <ac:chgData name="James Harper" userId="9f6d1c45048739e2" providerId="LiveId" clId="{CF0B93BA-4687-41A5-82C3-8E09A6D640A6}" dt="2023-12-26T18:06:32.288" v="5140"/>
          <ac:spMkLst>
            <pc:docMk/>
            <pc:sldMk cId="3511684885" sldId="657"/>
            <ac:spMk id="51" creationId="{0E2D42D0-3BB8-620F-28B7-DD49B2EFF695}"/>
          </ac:spMkLst>
        </pc:spChg>
        <pc:spChg chg="mod">
          <ac:chgData name="James Harper" userId="9f6d1c45048739e2" providerId="LiveId" clId="{CF0B93BA-4687-41A5-82C3-8E09A6D640A6}" dt="2023-12-26T18:06:32.288" v="5140"/>
          <ac:spMkLst>
            <pc:docMk/>
            <pc:sldMk cId="3511684885" sldId="657"/>
            <ac:spMk id="52" creationId="{006E9828-A766-DE46-5D24-87667058C8A2}"/>
          </ac:spMkLst>
        </pc:spChg>
        <pc:spChg chg="mod">
          <ac:chgData name="James Harper" userId="9f6d1c45048739e2" providerId="LiveId" clId="{CF0B93BA-4687-41A5-82C3-8E09A6D640A6}" dt="2023-12-26T18:06:32.288" v="5140"/>
          <ac:spMkLst>
            <pc:docMk/>
            <pc:sldMk cId="3511684885" sldId="657"/>
            <ac:spMk id="53" creationId="{FD6CBF7D-0EE7-6D68-E54B-91CAD41CA94C}"/>
          </ac:spMkLst>
        </pc:spChg>
        <pc:spChg chg="mod">
          <ac:chgData name="James Harper" userId="9f6d1c45048739e2" providerId="LiveId" clId="{CF0B93BA-4687-41A5-82C3-8E09A6D640A6}" dt="2023-12-26T18:06:32.288" v="5140"/>
          <ac:spMkLst>
            <pc:docMk/>
            <pc:sldMk cId="3511684885" sldId="657"/>
            <ac:spMk id="54" creationId="{A12945AA-3B97-D07E-9869-58C2B82DC75A}"/>
          </ac:spMkLst>
        </pc:spChg>
        <pc:spChg chg="mod">
          <ac:chgData name="James Harper" userId="9f6d1c45048739e2" providerId="LiveId" clId="{CF0B93BA-4687-41A5-82C3-8E09A6D640A6}" dt="2023-12-26T18:06:32.288" v="5140"/>
          <ac:spMkLst>
            <pc:docMk/>
            <pc:sldMk cId="3511684885" sldId="657"/>
            <ac:spMk id="55" creationId="{CC3C1606-117E-2D37-3A72-C7B432AC6C30}"/>
          </ac:spMkLst>
        </pc:spChg>
        <pc:spChg chg="mod">
          <ac:chgData name="James Harper" userId="9f6d1c45048739e2" providerId="LiveId" clId="{CF0B93BA-4687-41A5-82C3-8E09A6D640A6}" dt="2023-12-26T18:06:32.288" v="5140"/>
          <ac:spMkLst>
            <pc:docMk/>
            <pc:sldMk cId="3511684885" sldId="657"/>
            <ac:spMk id="56" creationId="{38572077-04C1-CB34-5A28-93750C449CD5}"/>
          </ac:spMkLst>
        </pc:spChg>
        <pc:spChg chg="mod">
          <ac:chgData name="James Harper" userId="9f6d1c45048739e2" providerId="LiveId" clId="{CF0B93BA-4687-41A5-82C3-8E09A6D640A6}" dt="2023-12-26T18:06:32.288" v="5140"/>
          <ac:spMkLst>
            <pc:docMk/>
            <pc:sldMk cId="3511684885" sldId="657"/>
            <ac:spMk id="57" creationId="{5FEB46E1-0DC1-62F8-A918-AB81925C6EB9}"/>
          </ac:spMkLst>
        </pc:spChg>
        <pc:spChg chg="mod">
          <ac:chgData name="James Harper" userId="9f6d1c45048739e2" providerId="LiveId" clId="{CF0B93BA-4687-41A5-82C3-8E09A6D640A6}" dt="2023-12-26T18:06:32.288" v="5140"/>
          <ac:spMkLst>
            <pc:docMk/>
            <pc:sldMk cId="3511684885" sldId="657"/>
            <ac:spMk id="58" creationId="{CC3BDBF8-4A31-0D82-1D76-9143A9103B24}"/>
          </ac:spMkLst>
        </pc:spChg>
        <pc:spChg chg="add del mod">
          <ac:chgData name="James Harper" userId="9f6d1c45048739e2" providerId="LiveId" clId="{CF0B93BA-4687-41A5-82C3-8E09A6D640A6}" dt="2023-12-26T20:21:21.960" v="6299" actId="478"/>
          <ac:spMkLst>
            <pc:docMk/>
            <pc:sldMk cId="3511684885" sldId="657"/>
            <ac:spMk id="59" creationId="{1BE239A4-C8B8-9794-1DA7-EC3E01188093}"/>
          </ac:spMkLst>
        </pc:spChg>
        <pc:grpChg chg="add mod">
          <ac:chgData name="James Harper" userId="9f6d1c45048739e2" providerId="LiveId" clId="{CF0B93BA-4687-41A5-82C3-8E09A6D640A6}" dt="2023-12-26T18:00:30.792" v="5057" actId="164"/>
          <ac:grpSpMkLst>
            <pc:docMk/>
            <pc:sldMk cId="3511684885" sldId="657"/>
            <ac:grpSpMk id="2" creationId="{E7FED1BA-EE03-A4CF-8118-09601A62994C}"/>
          </ac:grpSpMkLst>
        </pc:grpChg>
        <pc:grpChg chg="add del mod">
          <ac:chgData name="James Harper" userId="9f6d1c45048739e2" providerId="LiveId" clId="{CF0B93BA-4687-41A5-82C3-8E09A6D640A6}" dt="2023-12-26T18:05:02.852" v="5127" actId="21"/>
          <ac:grpSpMkLst>
            <pc:docMk/>
            <pc:sldMk cId="3511684885" sldId="657"/>
            <ac:grpSpMk id="3" creationId="{2C4D1CF0-DB9E-A350-7144-8E7DB9FBFD2E}"/>
          </ac:grpSpMkLst>
        </pc:grpChg>
        <pc:grpChg chg="del mod">
          <ac:chgData name="James Harper" userId="9f6d1c45048739e2" providerId="LiveId" clId="{CF0B93BA-4687-41A5-82C3-8E09A6D640A6}" dt="2023-12-26T17:56:09.377" v="4991" actId="165"/>
          <ac:grpSpMkLst>
            <pc:docMk/>
            <pc:sldMk cId="3511684885" sldId="657"/>
            <ac:grpSpMk id="17" creationId="{408584DB-CB80-F488-C285-ECB13932E449}"/>
          </ac:grpSpMkLst>
        </pc:grpChg>
        <pc:grpChg chg="add del mod">
          <ac:chgData name="James Harper" userId="9f6d1c45048739e2" providerId="LiveId" clId="{CF0B93BA-4687-41A5-82C3-8E09A6D640A6}" dt="2023-12-26T18:07:33.088" v="5146" actId="21"/>
          <ac:grpSpMkLst>
            <pc:docMk/>
            <pc:sldMk cId="3511684885" sldId="657"/>
            <ac:grpSpMk id="37" creationId="{600C91DD-A5FA-FCBD-3DA2-8673B8C488B1}"/>
          </ac:grpSpMkLst>
        </pc:grpChg>
        <pc:picChg chg="mod topLvl">
          <ac:chgData name="James Harper" userId="9f6d1c45048739e2" providerId="LiveId" clId="{CF0B93BA-4687-41A5-82C3-8E09A6D640A6}" dt="2023-12-26T18:20:36.787" v="5210" actId="1038"/>
          <ac:picMkLst>
            <pc:docMk/>
            <pc:sldMk cId="3511684885" sldId="657"/>
            <ac:picMk id="5" creationId="{B7D57552-191D-9A19-68AA-24DF71F6AF52}"/>
          </ac:picMkLst>
        </pc:picChg>
      </pc:sldChg>
      <pc:sldChg chg="addSp delSp modSp add mod delAnim modAnim">
        <pc:chgData name="James Harper" userId="9f6d1c45048739e2" providerId="LiveId" clId="{CF0B93BA-4687-41A5-82C3-8E09A6D640A6}" dt="2023-12-27T20:38:11.438" v="8483"/>
        <pc:sldMkLst>
          <pc:docMk/>
          <pc:sldMk cId="3688412973" sldId="658"/>
        </pc:sldMkLst>
        <pc:spChg chg="add mod">
          <ac:chgData name="James Harper" userId="9f6d1c45048739e2" providerId="LiveId" clId="{CF0B93BA-4687-41A5-82C3-8E09A6D640A6}" dt="2023-12-27T20:38:11.438" v="8483"/>
          <ac:spMkLst>
            <pc:docMk/>
            <pc:sldMk cId="3688412973" sldId="658"/>
            <ac:spMk id="3" creationId="{F4453ADC-644A-F9A1-3903-D6903865627C}"/>
          </ac:spMkLst>
        </pc:spChg>
        <pc:spChg chg="del">
          <ac:chgData name="James Harper" userId="9f6d1c45048739e2" providerId="LiveId" clId="{CF0B93BA-4687-41A5-82C3-8E09A6D640A6}" dt="2023-12-26T18:08:20.730" v="5154" actId="478"/>
          <ac:spMkLst>
            <pc:docMk/>
            <pc:sldMk cId="3688412973" sldId="658"/>
            <ac:spMk id="6" creationId="{DB9FB0BD-D4A8-71A9-966E-1D7441CDA59C}"/>
          </ac:spMkLst>
        </pc:spChg>
        <pc:spChg chg="del">
          <ac:chgData name="James Harper" userId="9f6d1c45048739e2" providerId="LiveId" clId="{CF0B93BA-4687-41A5-82C3-8E09A6D640A6}" dt="2023-12-26T18:08:22.801" v="5155" actId="478"/>
          <ac:spMkLst>
            <pc:docMk/>
            <pc:sldMk cId="3688412973" sldId="658"/>
            <ac:spMk id="8" creationId="{176AD5C5-8731-0238-48BF-8F2053FADA90}"/>
          </ac:spMkLst>
        </pc:spChg>
        <pc:spChg chg="del">
          <ac:chgData name="James Harper" userId="9f6d1c45048739e2" providerId="LiveId" clId="{CF0B93BA-4687-41A5-82C3-8E09A6D640A6}" dt="2023-12-26T18:08:12.990" v="5151" actId="478"/>
          <ac:spMkLst>
            <pc:docMk/>
            <pc:sldMk cId="3688412973" sldId="658"/>
            <ac:spMk id="9" creationId="{48934DF1-0ACE-013B-6A76-35D42FAE72D1}"/>
          </ac:spMkLst>
        </pc:spChg>
        <pc:spChg chg="del">
          <ac:chgData name="James Harper" userId="9f6d1c45048739e2" providerId="LiveId" clId="{CF0B93BA-4687-41A5-82C3-8E09A6D640A6}" dt="2023-12-26T18:08:18.754" v="5153" actId="478"/>
          <ac:spMkLst>
            <pc:docMk/>
            <pc:sldMk cId="3688412973" sldId="658"/>
            <ac:spMk id="10" creationId="{03E04939-2CD3-FF26-842A-D20C4BDF2760}"/>
          </ac:spMkLst>
        </pc:spChg>
        <pc:spChg chg="del">
          <ac:chgData name="James Harper" userId="9f6d1c45048739e2" providerId="LiveId" clId="{CF0B93BA-4687-41A5-82C3-8E09A6D640A6}" dt="2023-12-26T18:08:15.761" v="5152" actId="478"/>
          <ac:spMkLst>
            <pc:docMk/>
            <pc:sldMk cId="3688412973" sldId="658"/>
            <ac:spMk id="11" creationId="{078A2CA4-5576-4E8B-1C18-F2C1CD400DB6}"/>
          </ac:spMkLst>
        </pc:spChg>
        <pc:spChg chg="mod">
          <ac:chgData name="James Harper" userId="9f6d1c45048739e2" providerId="LiveId" clId="{CF0B93BA-4687-41A5-82C3-8E09A6D640A6}" dt="2023-12-27T13:53:36.827" v="7282" actId="114"/>
          <ac:spMkLst>
            <pc:docMk/>
            <pc:sldMk cId="3688412973" sldId="658"/>
            <ac:spMk id="16" creationId="{A051F0F8-82E0-3076-2548-1E715060ABA3}"/>
          </ac:spMkLst>
        </pc:spChg>
        <pc:picChg chg="mod">
          <ac:chgData name="James Harper" userId="9f6d1c45048739e2" providerId="LiveId" clId="{CF0B93BA-4687-41A5-82C3-8E09A6D640A6}" dt="2023-12-26T18:20:46.320" v="5215" actId="1038"/>
          <ac:picMkLst>
            <pc:docMk/>
            <pc:sldMk cId="3688412973" sldId="658"/>
            <ac:picMk id="5" creationId="{B7D57552-191D-9A19-68AA-24DF71F6AF52}"/>
          </ac:picMkLst>
        </pc:picChg>
      </pc:sldChg>
      <pc:sldChg chg="addSp delSp modSp add mod delAnim modAnim">
        <pc:chgData name="James Harper" userId="9f6d1c45048739e2" providerId="LiveId" clId="{CF0B93BA-4687-41A5-82C3-8E09A6D640A6}" dt="2023-12-27T20:42:11.109" v="8526"/>
        <pc:sldMkLst>
          <pc:docMk/>
          <pc:sldMk cId="3891883098" sldId="659"/>
        </pc:sldMkLst>
        <pc:spChg chg="add mod">
          <ac:chgData name="James Harper" userId="9f6d1c45048739e2" providerId="LiveId" clId="{CF0B93BA-4687-41A5-82C3-8E09A6D640A6}" dt="2023-12-27T20:42:11.109" v="8526"/>
          <ac:spMkLst>
            <pc:docMk/>
            <pc:sldMk cId="3891883098" sldId="659"/>
            <ac:spMk id="2" creationId="{CF541660-5E70-DF12-1F00-5C0393C3F148}"/>
          </ac:spMkLst>
        </pc:spChg>
        <pc:spChg chg="mod">
          <ac:chgData name="James Harper" userId="9f6d1c45048739e2" providerId="LiveId" clId="{CF0B93BA-4687-41A5-82C3-8E09A6D640A6}" dt="2023-12-26T18:21:10.895" v="5217"/>
          <ac:spMkLst>
            <pc:docMk/>
            <pc:sldMk cId="3891883098" sldId="659"/>
            <ac:spMk id="3" creationId="{AE0A1708-A316-D388-5C7E-65591EC309BC}"/>
          </ac:spMkLst>
        </pc:spChg>
        <pc:spChg chg="mod">
          <ac:chgData name="James Harper" userId="9f6d1c45048739e2" providerId="LiveId" clId="{CF0B93BA-4687-41A5-82C3-8E09A6D640A6}" dt="2023-12-26T18:21:10.895" v="5217"/>
          <ac:spMkLst>
            <pc:docMk/>
            <pc:sldMk cId="3891883098" sldId="659"/>
            <ac:spMk id="4" creationId="{D6F6AA5F-8A3F-A3CE-0497-6FA06BAA4539}"/>
          </ac:spMkLst>
        </pc:spChg>
        <pc:spChg chg="mod">
          <ac:chgData name="James Harper" userId="9f6d1c45048739e2" providerId="LiveId" clId="{CF0B93BA-4687-41A5-82C3-8E09A6D640A6}" dt="2023-12-26T18:25:36.165" v="5297" actId="1076"/>
          <ac:spMkLst>
            <pc:docMk/>
            <pc:sldMk cId="3891883098" sldId="659"/>
            <ac:spMk id="6" creationId="{DB9FB0BD-D4A8-71A9-966E-1D7441CDA59C}"/>
          </ac:spMkLst>
        </pc:spChg>
        <pc:spChg chg="mod">
          <ac:chgData name="James Harper" userId="9f6d1c45048739e2" providerId="LiveId" clId="{CF0B93BA-4687-41A5-82C3-8E09A6D640A6}" dt="2023-12-26T18:25:40.089" v="5298" actId="1076"/>
          <ac:spMkLst>
            <pc:docMk/>
            <pc:sldMk cId="3891883098" sldId="659"/>
            <ac:spMk id="7" creationId="{6986D3B3-4A29-BC0D-8E69-EA28784BB83B}"/>
          </ac:spMkLst>
        </pc:spChg>
        <pc:spChg chg="mod">
          <ac:chgData name="James Harper" userId="9f6d1c45048739e2" providerId="LiveId" clId="{CF0B93BA-4687-41A5-82C3-8E09A6D640A6}" dt="2023-12-26T18:25:42.575" v="5299" actId="1076"/>
          <ac:spMkLst>
            <pc:docMk/>
            <pc:sldMk cId="3891883098" sldId="659"/>
            <ac:spMk id="8" creationId="{176AD5C5-8731-0238-48BF-8F2053FADA90}"/>
          </ac:spMkLst>
        </pc:spChg>
        <pc:spChg chg="mod">
          <ac:chgData name="James Harper" userId="9f6d1c45048739e2" providerId="LiveId" clId="{CF0B93BA-4687-41A5-82C3-8E09A6D640A6}" dt="2023-12-26T18:23:55.962" v="5282" actId="207"/>
          <ac:spMkLst>
            <pc:docMk/>
            <pc:sldMk cId="3891883098" sldId="659"/>
            <ac:spMk id="9" creationId="{48934DF1-0ACE-013B-6A76-35D42FAE72D1}"/>
          </ac:spMkLst>
        </pc:spChg>
        <pc:spChg chg="mod">
          <ac:chgData name="James Harper" userId="9f6d1c45048739e2" providerId="LiveId" clId="{CF0B93BA-4687-41A5-82C3-8E09A6D640A6}" dt="2023-12-26T18:24:22.271" v="5285" actId="207"/>
          <ac:spMkLst>
            <pc:docMk/>
            <pc:sldMk cId="3891883098" sldId="659"/>
            <ac:spMk id="10" creationId="{03E04939-2CD3-FF26-842A-D20C4BDF2760}"/>
          </ac:spMkLst>
        </pc:spChg>
        <pc:spChg chg="mod">
          <ac:chgData name="James Harper" userId="9f6d1c45048739e2" providerId="LiveId" clId="{CF0B93BA-4687-41A5-82C3-8E09A6D640A6}" dt="2023-12-26T18:24:14.476" v="5284" actId="207"/>
          <ac:spMkLst>
            <pc:docMk/>
            <pc:sldMk cId="3891883098" sldId="659"/>
            <ac:spMk id="11" creationId="{078A2CA4-5576-4E8B-1C18-F2C1CD400DB6}"/>
          </ac:spMkLst>
        </pc:spChg>
        <pc:spChg chg="mod">
          <ac:chgData name="James Harper" userId="9f6d1c45048739e2" providerId="LiveId" clId="{CF0B93BA-4687-41A5-82C3-8E09A6D640A6}" dt="2023-12-26T18:21:57.037" v="5231" actId="1076"/>
          <ac:spMkLst>
            <pc:docMk/>
            <pc:sldMk cId="3891883098" sldId="659"/>
            <ac:spMk id="12" creationId="{AC653708-DD90-F376-B90B-E9119A720AC0}"/>
          </ac:spMkLst>
        </pc:spChg>
        <pc:spChg chg="mod">
          <ac:chgData name="James Harper" userId="9f6d1c45048739e2" providerId="LiveId" clId="{CF0B93BA-4687-41A5-82C3-8E09A6D640A6}" dt="2023-12-26T18:21:10.895" v="5217"/>
          <ac:spMkLst>
            <pc:docMk/>
            <pc:sldMk cId="3891883098" sldId="659"/>
            <ac:spMk id="15" creationId="{A8029985-CB93-8ACA-C23A-3D5F8D583AAB}"/>
          </ac:spMkLst>
        </pc:spChg>
        <pc:spChg chg="mod">
          <ac:chgData name="James Harper" userId="9f6d1c45048739e2" providerId="LiveId" clId="{CF0B93BA-4687-41A5-82C3-8E09A6D640A6}" dt="2023-12-26T20:33:57.467" v="6423" actId="20577"/>
          <ac:spMkLst>
            <pc:docMk/>
            <pc:sldMk cId="3891883098" sldId="659"/>
            <ac:spMk id="16" creationId="{A051F0F8-82E0-3076-2548-1E715060ABA3}"/>
          </ac:spMkLst>
        </pc:spChg>
        <pc:spChg chg="mod">
          <ac:chgData name="James Harper" userId="9f6d1c45048739e2" providerId="LiveId" clId="{CF0B93BA-4687-41A5-82C3-8E09A6D640A6}" dt="2023-12-26T18:21:10.895" v="5217"/>
          <ac:spMkLst>
            <pc:docMk/>
            <pc:sldMk cId="3891883098" sldId="659"/>
            <ac:spMk id="18" creationId="{29B629A3-BEA7-BE1B-470E-FF8D3081332C}"/>
          </ac:spMkLst>
        </pc:spChg>
        <pc:spChg chg="mod">
          <ac:chgData name="James Harper" userId="9f6d1c45048739e2" providerId="LiveId" clId="{CF0B93BA-4687-41A5-82C3-8E09A6D640A6}" dt="2023-12-26T18:21:10.895" v="5217"/>
          <ac:spMkLst>
            <pc:docMk/>
            <pc:sldMk cId="3891883098" sldId="659"/>
            <ac:spMk id="19" creationId="{9F1E1308-83FE-30FD-02B0-399BBBFD6CAD}"/>
          </ac:spMkLst>
        </pc:spChg>
        <pc:spChg chg="mod">
          <ac:chgData name="James Harper" userId="9f6d1c45048739e2" providerId="LiveId" clId="{CF0B93BA-4687-41A5-82C3-8E09A6D640A6}" dt="2023-12-26T18:21:10.895" v="5217"/>
          <ac:spMkLst>
            <pc:docMk/>
            <pc:sldMk cId="3891883098" sldId="659"/>
            <ac:spMk id="20" creationId="{0CDFD148-380F-07B0-B0B1-E1838FE342C3}"/>
          </ac:spMkLst>
        </pc:spChg>
        <pc:spChg chg="mod">
          <ac:chgData name="James Harper" userId="9f6d1c45048739e2" providerId="LiveId" clId="{CF0B93BA-4687-41A5-82C3-8E09A6D640A6}" dt="2023-12-26T18:21:10.895" v="5217"/>
          <ac:spMkLst>
            <pc:docMk/>
            <pc:sldMk cId="3891883098" sldId="659"/>
            <ac:spMk id="21" creationId="{CE1C841E-8642-3548-9566-83DA91C9F562}"/>
          </ac:spMkLst>
        </pc:spChg>
        <pc:spChg chg="mod">
          <ac:chgData name="James Harper" userId="9f6d1c45048739e2" providerId="LiveId" clId="{CF0B93BA-4687-41A5-82C3-8E09A6D640A6}" dt="2023-12-26T18:21:10.895" v="5217"/>
          <ac:spMkLst>
            <pc:docMk/>
            <pc:sldMk cId="3891883098" sldId="659"/>
            <ac:spMk id="22" creationId="{6CDFEC57-BE80-5088-1103-73546E9F657D}"/>
          </ac:spMkLst>
        </pc:spChg>
        <pc:spChg chg="mod">
          <ac:chgData name="James Harper" userId="9f6d1c45048739e2" providerId="LiveId" clId="{CF0B93BA-4687-41A5-82C3-8E09A6D640A6}" dt="2023-12-26T18:21:10.895" v="5217"/>
          <ac:spMkLst>
            <pc:docMk/>
            <pc:sldMk cId="3891883098" sldId="659"/>
            <ac:spMk id="23" creationId="{4E27EF5E-44EC-FEB3-B7E4-6D47A5B6DD62}"/>
          </ac:spMkLst>
        </pc:spChg>
        <pc:spChg chg="mod">
          <ac:chgData name="James Harper" userId="9f6d1c45048739e2" providerId="LiveId" clId="{CF0B93BA-4687-41A5-82C3-8E09A6D640A6}" dt="2023-12-26T18:21:10.895" v="5217"/>
          <ac:spMkLst>
            <pc:docMk/>
            <pc:sldMk cId="3891883098" sldId="659"/>
            <ac:spMk id="24" creationId="{752F9EF5-9827-BAB1-D12F-16428F722D8A}"/>
          </ac:spMkLst>
        </pc:spChg>
        <pc:spChg chg="mod">
          <ac:chgData name="James Harper" userId="9f6d1c45048739e2" providerId="LiveId" clId="{CF0B93BA-4687-41A5-82C3-8E09A6D640A6}" dt="2023-12-26T18:21:10.895" v="5217"/>
          <ac:spMkLst>
            <pc:docMk/>
            <pc:sldMk cId="3891883098" sldId="659"/>
            <ac:spMk id="25" creationId="{6DCCED88-F7F1-97A7-636E-ECFE4132FC01}"/>
          </ac:spMkLst>
        </pc:spChg>
        <pc:spChg chg="mod">
          <ac:chgData name="James Harper" userId="9f6d1c45048739e2" providerId="LiveId" clId="{CF0B93BA-4687-41A5-82C3-8E09A6D640A6}" dt="2023-12-26T18:21:10.895" v="5217"/>
          <ac:spMkLst>
            <pc:docMk/>
            <pc:sldMk cId="3891883098" sldId="659"/>
            <ac:spMk id="26" creationId="{005B5B72-AC90-4CDE-D49D-47BFB81707D6}"/>
          </ac:spMkLst>
        </pc:spChg>
        <pc:spChg chg="mod">
          <ac:chgData name="James Harper" userId="9f6d1c45048739e2" providerId="LiveId" clId="{CF0B93BA-4687-41A5-82C3-8E09A6D640A6}" dt="2023-12-26T18:21:10.895" v="5217"/>
          <ac:spMkLst>
            <pc:docMk/>
            <pc:sldMk cId="3891883098" sldId="659"/>
            <ac:spMk id="27" creationId="{98DD7210-6841-5316-63F0-3CA903D88DF6}"/>
          </ac:spMkLst>
        </pc:spChg>
        <pc:spChg chg="mod">
          <ac:chgData name="James Harper" userId="9f6d1c45048739e2" providerId="LiveId" clId="{CF0B93BA-4687-41A5-82C3-8E09A6D640A6}" dt="2023-12-26T18:21:10.895" v="5217"/>
          <ac:spMkLst>
            <pc:docMk/>
            <pc:sldMk cId="3891883098" sldId="659"/>
            <ac:spMk id="28" creationId="{71694ECA-9CAB-9E9B-7434-60396D49449F}"/>
          </ac:spMkLst>
        </pc:spChg>
        <pc:spChg chg="mod">
          <ac:chgData name="James Harper" userId="9f6d1c45048739e2" providerId="LiveId" clId="{CF0B93BA-4687-41A5-82C3-8E09A6D640A6}" dt="2023-12-26T18:21:10.895" v="5217"/>
          <ac:spMkLst>
            <pc:docMk/>
            <pc:sldMk cId="3891883098" sldId="659"/>
            <ac:spMk id="29" creationId="{3392BE26-2934-F35A-9CC9-0420A0B613F7}"/>
          </ac:spMkLst>
        </pc:spChg>
        <pc:spChg chg="mod">
          <ac:chgData name="James Harper" userId="9f6d1c45048739e2" providerId="LiveId" clId="{CF0B93BA-4687-41A5-82C3-8E09A6D640A6}" dt="2023-12-26T18:21:10.895" v="5217"/>
          <ac:spMkLst>
            <pc:docMk/>
            <pc:sldMk cId="3891883098" sldId="659"/>
            <ac:spMk id="30" creationId="{31E960C6-4F22-5BDB-DEA9-3566A0ECCD13}"/>
          </ac:spMkLst>
        </pc:spChg>
        <pc:spChg chg="mod">
          <ac:chgData name="James Harper" userId="9f6d1c45048739e2" providerId="LiveId" clId="{CF0B93BA-4687-41A5-82C3-8E09A6D640A6}" dt="2023-12-26T18:21:10.895" v="5217"/>
          <ac:spMkLst>
            <pc:docMk/>
            <pc:sldMk cId="3891883098" sldId="659"/>
            <ac:spMk id="31" creationId="{E8EC5D76-15B4-E41D-85CE-6D9D536BD344}"/>
          </ac:spMkLst>
        </pc:spChg>
        <pc:spChg chg="mod">
          <ac:chgData name="James Harper" userId="9f6d1c45048739e2" providerId="LiveId" clId="{CF0B93BA-4687-41A5-82C3-8E09A6D640A6}" dt="2023-12-26T18:21:10.895" v="5217"/>
          <ac:spMkLst>
            <pc:docMk/>
            <pc:sldMk cId="3891883098" sldId="659"/>
            <ac:spMk id="32" creationId="{9FA937E7-8CE7-13F3-23D7-17737C25B231}"/>
          </ac:spMkLst>
        </pc:spChg>
        <pc:spChg chg="mod">
          <ac:chgData name="James Harper" userId="9f6d1c45048739e2" providerId="LiveId" clId="{CF0B93BA-4687-41A5-82C3-8E09A6D640A6}" dt="2023-12-26T18:21:10.895" v="5217"/>
          <ac:spMkLst>
            <pc:docMk/>
            <pc:sldMk cId="3891883098" sldId="659"/>
            <ac:spMk id="33" creationId="{96BDD62C-5056-4364-EEC2-0B66CFAAFAE4}"/>
          </ac:spMkLst>
        </pc:spChg>
        <pc:spChg chg="mod">
          <ac:chgData name="James Harper" userId="9f6d1c45048739e2" providerId="LiveId" clId="{CF0B93BA-4687-41A5-82C3-8E09A6D640A6}" dt="2023-12-26T18:21:10.895" v="5217"/>
          <ac:spMkLst>
            <pc:docMk/>
            <pc:sldMk cId="3891883098" sldId="659"/>
            <ac:spMk id="34" creationId="{1F95487B-E3EE-7659-8FCE-FF9D12E22BE1}"/>
          </ac:spMkLst>
        </pc:spChg>
        <pc:spChg chg="mod">
          <ac:chgData name="James Harper" userId="9f6d1c45048739e2" providerId="LiveId" clId="{CF0B93BA-4687-41A5-82C3-8E09A6D640A6}" dt="2023-12-26T18:21:10.895" v="5217"/>
          <ac:spMkLst>
            <pc:docMk/>
            <pc:sldMk cId="3891883098" sldId="659"/>
            <ac:spMk id="35" creationId="{E320A087-3245-72AE-F901-A95C71A5019E}"/>
          </ac:spMkLst>
        </pc:spChg>
        <pc:spChg chg="add del mod">
          <ac:chgData name="James Harper" userId="9f6d1c45048739e2" providerId="LiveId" clId="{CF0B93BA-4687-41A5-82C3-8E09A6D640A6}" dt="2023-12-26T20:21:09.720" v="6297" actId="478"/>
          <ac:spMkLst>
            <pc:docMk/>
            <pc:sldMk cId="3891883098" sldId="659"/>
            <ac:spMk id="36" creationId="{C74A81DA-76FB-2554-DA40-EDFB9897A649}"/>
          </ac:spMkLst>
        </pc:spChg>
        <pc:grpChg chg="add del mod">
          <ac:chgData name="James Harper" userId="9f6d1c45048739e2" providerId="LiveId" clId="{CF0B93BA-4687-41A5-82C3-8E09A6D640A6}" dt="2023-12-26T18:25:52.158" v="5300" actId="21"/>
          <ac:grpSpMkLst>
            <pc:docMk/>
            <pc:sldMk cId="3891883098" sldId="659"/>
            <ac:grpSpMk id="2" creationId="{65307E02-D335-0776-0267-7DC235651043}"/>
          </ac:grpSpMkLst>
        </pc:grpChg>
        <pc:grpChg chg="mod">
          <ac:chgData name="James Harper" userId="9f6d1c45048739e2" providerId="LiveId" clId="{CF0B93BA-4687-41A5-82C3-8E09A6D640A6}" dt="2023-12-26T18:31:24.775" v="5331" actId="1076"/>
          <ac:grpSpMkLst>
            <pc:docMk/>
            <pc:sldMk cId="3891883098" sldId="659"/>
            <ac:grpSpMk id="17" creationId="{408584DB-CB80-F488-C285-ECB13932E449}"/>
          </ac:grpSpMkLst>
        </pc:grpChg>
      </pc:sldChg>
      <pc:sldChg chg="addSp delSp modSp add mod delAnim modAnim">
        <pc:chgData name="James Harper" userId="9f6d1c45048739e2" providerId="LiveId" clId="{CF0B93BA-4687-41A5-82C3-8E09A6D640A6}" dt="2023-12-27T20:38:12.681" v="8484"/>
        <pc:sldMkLst>
          <pc:docMk/>
          <pc:sldMk cId="3583632472" sldId="660"/>
        </pc:sldMkLst>
        <pc:spChg chg="mod">
          <ac:chgData name="James Harper" userId="9f6d1c45048739e2" providerId="LiveId" clId="{CF0B93BA-4687-41A5-82C3-8E09A6D640A6}" dt="2023-12-26T21:57:42.149" v="7263"/>
          <ac:spMkLst>
            <pc:docMk/>
            <pc:sldMk cId="3583632472" sldId="660"/>
            <ac:spMk id="4" creationId="{7AD2DAFE-09A7-EA78-0C2B-5BDAE9C43B87}"/>
          </ac:spMkLst>
        </pc:spChg>
        <pc:spChg chg="add mod">
          <ac:chgData name="James Harper" userId="9f6d1c45048739e2" providerId="LiveId" clId="{CF0B93BA-4687-41A5-82C3-8E09A6D640A6}" dt="2023-12-27T20:38:12.681" v="8484"/>
          <ac:spMkLst>
            <pc:docMk/>
            <pc:sldMk cId="3583632472" sldId="660"/>
            <ac:spMk id="5" creationId="{89247BEA-DE70-39BE-32B1-F7170700B36B}"/>
          </ac:spMkLst>
        </pc:spChg>
        <pc:spChg chg="del">
          <ac:chgData name="James Harper" userId="9f6d1c45048739e2" providerId="LiveId" clId="{CF0B93BA-4687-41A5-82C3-8E09A6D640A6}" dt="2023-12-26T18:26:25.367" v="5305" actId="478"/>
          <ac:spMkLst>
            <pc:docMk/>
            <pc:sldMk cId="3583632472" sldId="660"/>
            <ac:spMk id="7" creationId="{6986D3B3-4A29-BC0D-8E69-EA28784BB83B}"/>
          </ac:spMkLst>
        </pc:spChg>
        <pc:spChg chg="del">
          <ac:chgData name="James Harper" userId="9f6d1c45048739e2" providerId="LiveId" clId="{CF0B93BA-4687-41A5-82C3-8E09A6D640A6}" dt="2023-12-26T18:26:27.847" v="5306" actId="478"/>
          <ac:spMkLst>
            <pc:docMk/>
            <pc:sldMk cId="3583632472" sldId="660"/>
            <ac:spMk id="8" creationId="{176AD5C5-8731-0238-48BF-8F2053FADA90}"/>
          </ac:spMkLst>
        </pc:spChg>
        <pc:spChg chg="del">
          <ac:chgData name="James Harper" userId="9f6d1c45048739e2" providerId="LiveId" clId="{CF0B93BA-4687-41A5-82C3-8E09A6D640A6}" dt="2023-12-26T18:26:17.871" v="5302" actId="478"/>
          <ac:spMkLst>
            <pc:docMk/>
            <pc:sldMk cId="3583632472" sldId="660"/>
            <ac:spMk id="9" creationId="{48934DF1-0ACE-013B-6A76-35D42FAE72D1}"/>
          </ac:spMkLst>
        </pc:spChg>
        <pc:spChg chg="del">
          <ac:chgData name="James Harper" userId="9f6d1c45048739e2" providerId="LiveId" clId="{CF0B93BA-4687-41A5-82C3-8E09A6D640A6}" dt="2023-12-26T18:26:23.491" v="5304" actId="478"/>
          <ac:spMkLst>
            <pc:docMk/>
            <pc:sldMk cId="3583632472" sldId="660"/>
            <ac:spMk id="10" creationId="{03E04939-2CD3-FF26-842A-D20C4BDF2760}"/>
          </ac:spMkLst>
        </pc:spChg>
        <pc:spChg chg="del">
          <ac:chgData name="James Harper" userId="9f6d1c45048739e2" providerId="LiveId" clId="{CF0B93BA-4687-41A5-82C3-8E09A6D640A6}" dt="2023-12-26T18:26:21.117" v="5303" actId="478"/>
          <ac:spMkLst>
            <pc:docMk/>
            <pc:sldMk cId="3583632472" sldId="660"/>
            <ac:spMk id="11" creationId="{078A2CA4-5576-4E8B-1C18-F2C1CD400DB6}"/>
          </ac:spMkLst>
        </pc:spChg>
        <pc:spChg chg="mod">
          <ac:chgData name="James Harper" userId="9f6d1c45048739e2" providerId="LiveId" clId="{CF0B93BA-4687-41A5-82C3-8E09A6D640A6}" dt="2023-12-26T20:33:54.727" v="6422" actId="20577"/>
          <ac:spMkLst>
            <pc:docMk/>
            <pc:sldMk cId="3583632472" sldId="660"/>
            <ac:spMk id="16" creationId="{A051F0F8-82E0-3076-2548-1E715060ABA3}"/>
          </ac:spMkLst>
        </pc:spChg>
        <pc:grpChg chg="add mod">
          <ac:chgData name="James Harper" userId="9f6d1c45048739e2" providerId="LiveId" clId="{CF0B93BA-4687-41A5-82C3-8E09A6D640A6}" dt="2023-12-26T21:57:42.149" v="7263"/>
          <ac:grpSpMkLst>
            <pc:docMk/>
            <pc:sldMk cId="3583632472" sldId="660"/>
            <ac:grpSpMk id="2" creationId="{09E20D1C-BB96-EAAE-A18D-7A2AADED2FC4}"/>
          </ac:grpSpMkLst>
        </pc:grpChg>
        <pc:grpChg chg="del">
          <ac:chgData name="James Harper" userId="9f6d1c45048739e2" providerId="LiveId" clId="{CF0B93BA-4687-41A5-82C3-8E09A6D640A6}" dt="2023-12-26T21:57:41.586" v="7262" actId="478"/>
          <ac:grpSpMkLst>
            <pc:docMk/>
            <pc:sldMk cId="3583632472" sldId="660"/>
            <ac:grpSpMk id="17" creationId="{408584DB-CB80-F488-C285-ECB13932E449}"/>
          </ac:grpSpMkLst>
        </pc:grpChg>
        <pc:picChg chg="mod">
          <ac:chgData name="James Harper" userId="9f6d1c45048739e2" providerId="LiveId" clId="{CF0B93BA-4687-41A5-82C3-8E09A6D640A6}" dt="2023-12-26T21:57:42.149" v="7263"/>
          <ac:picMkLst>
            <pc:docMk/>
            <pc:sldMk cId="3583632472" sldId="660"/>
            <ac:picMk id="3" creationId="{92E9B197-BEFA-8152-E8D8-FC1F352DB59E}"/>
          </ac:picMkLst>
        </pc:picChg>
      </pc:sldChg>
      <pc:sldChg chg="addSp delSp modSp add mod modAnim">
        <pc:chgData name="James Harper" userId="9f6d1c45048739e2" providerId="LiveId" clId="{CF0B93BA-4687-41A5-82C3-8E09A6D640A6}" dt="2023-12-27T20:42:25.021" v="8528"/>
        <pc:sldMkLst>
          <pc:docMk/>
          <pc:sldMk cId="1944772254" sldId="661"/>
        </pc:sldMkLst>
        <pc:spChg chg="add mod">
          <ac:chgData name="James Harper" userId="9f6d1c45048739e2" providerId="LiveId" clId="{CF0B93BA-4687-41A5-82C3-8E09A6D640A6}" dt="2023-12-26T21:49:46.361" v="7245"/>
          <ac:spMkLst>
            <pc:docMk/>
            <pc:sldMk cId="1944772254" sldId="661"/>
            <ac:spMk id="3" creationId="{DEE12661-1C87-D8B1-2C81-ED73FF42F6A9}"/>
          </ac:spMkLst>
        </pc:spChg>
        <pc:spChg chg="add mod">
          <ac:chgData name="James Harper" userId="9f6d1c45048739e2" providerId="LiveId" clId="{CF0B93BA-4687-41A5-82C3-8E09A6D640A6}" dt="2023-12-27T20:42:25.021" v="8528"/>
          <ac:spMkLst>
            <pc:docMk/>
            <pc:sldMk cId="1944772254" sldId="661"/>
            <ac:spMk id="4" creationId="{280A3156-EE30-ACCD-8E5A-909D52689FAF}"/>
          </ac:spMkLst>
        </pc:spChg>
        <pc:spChg chg="mod">
          <ac:chgData name="James Harper" userId="9f6d1c45048739e2" providerId="LiveId" clId="{CF0B93BA-4687-41A5-82C3-8E09A6D640A6}" dt="2023-12-26T18:31:53.850" v="5332"/>
          <ac:spMkLst>
            <pc:docMk/>
            <pc:sldMk cId="1944772254" sldId="661"/>
            <ac:spMk id="4" creationId="{6E8BB974-2DC4-9F86-6B5A-5A61F086F563}"/>
          </ac:spMkLst>
        </pc:spChg>
        <pc:spChg chg="mod">
          <ac:chgData name="James Harper" userId="9f6d1c45048739e2" providerId="LiveId" clId="{CF0B93BA-4687-41A5-82C3-8E09A6D640A6}" dt="2023-12-26T18:38:04.886" v="5424" actId="1076"/>
          <ac:spMkLst>
            <pc:docMk/>
            <pc:sldMk cId="1944772254" sldId="661"/>
            <ac:spMk id="6" creationId="{DB9FB0BD-D4A8-71A9-966E-1D7441CDA59C}"/>
          </ac:spMkLst>
        </pc:spChg>
        <pc:spChg chg="mod">
          <ac:chgData name="James Harper" userId="9f6d1c45048739e2" providerId="LiveId" clId="{CF0B93BA-4687-41A5-82C3-8E09A6D640A6}" dt="2023-12-26T18:38:15.390" v="5426" actId="1076"/>
          <ac:spMkLst>
            <pc:docMk/>
            <pc:sldMk cId="1944772254" sldId="661"/>
            <ac:spMk id="7" creationId="{6986D3B3-4A29-BC0D-8E69-EA28784BB83B}"/>
          </ac:spMkLst>
        </pc:spChg>
        <pc:spChg chg="mod">
          <ac:chgData name="James Harper" userId="9f6d1c45048739e2" providerId="LiveId" clId="{CF0B93BA-4687-41A5-82C3-8E09A6D640A6}" dt="2023-12-26T18:38:21.327" v="5427" actId="1076"/>
          <ac:spMkLst>
            <pc:docMk/>
            <pc:sldMk cId="1944772254" sldId="661"/>
            <ac:spMk id="8" creationId="{176AD5C5-8731-0238-48BF-8F2053FADA90}"/>
          </ac:spMkLst>
        </pc:spChg>
        <pc:spChg chg="mod">
          <ac:chgData name="James Harper" userId="9f6d1c45048739e2" providerId="LiveId" clId="{CF0B93BA-4687-41A5-82C3-8E09A6D640A6}" dt="2023-12-26T18:34:50.034" v="5404" actId="207"/>
          <ac:spMkLst>
            <pc:docMk/>
            <pc:sldMk cId="1944772254" sldId="661"/>
            <ac:spMk id="9" creationId="{48934DF1-0ACE-013B-6A76-35D42FAE72D1}"/>
          </ac:spMkLst>
        </pc:spChg>
        <pc:spChg chg="mod">
          <ac:chgData name="James Harper" userId="9f6d1c45048739e2" providerId="LiveId" clId="{CF0B93BA-4687-41A5-82C3-8E09A6D640A6}" dt="2023-12-26T18:35:14.292" v="5406" actId="207"/>
          <ac:spMkLst>
            <pc:docMk/>
            <pc:sldMk cId="1944772254" sldId="661"/>
            <ac:spMk id="10" creationId="{03E04939-2CD3-FF26-842A-D20C4BDF2760}"/>
          </ac:spMkLst>
        </pc:spChg>
        <pc:spChg chg="mod">
          <ac:chgData name="James Harper" userId="9f6d1c45048739e2" providerId="LiveId" clId="{CF0B93BA-4687-41A5-82C3-8E09A6D640A6}" dt="2023-12-26T18:35:00.332" v="5405" actId="207"/>
          <ac:spMkLst>
            <pc:docMk/>
            <pc:sldMk cId="1944772254" sldId="661"/>
            <ac:spMk id="11" creationId="{078A2CA4-5576-4E8B-1C18-F2C1CD400DB6}"/>
          </ac:spMkLst>
        </pc:spChg>
        <pc:spChg chg="mod">
          <ac:chgData name="James Harper" userId="9f6d1c45048739e2" providerId="LiveId" clId="{CF0B93BA-4687-41A5-82C3-8E09A6D640A6}" dt="2023-12-26T18:33:49.687" v="5395" actId="1076"/>
          <ac:spMkLst>
            <pc:docMk/>
            <pc:sldMk cId="1944772254" sldId="661"/>
            <ac:spMk id="12" creationId="{AC653708-DD90-F376-B90B-E9119A720AC0}"/>
          </ac:spMkLst>
        </pc:spChg>
        <pc:spChg chg="del mod">
          <ac:chgData name="James Harper" userId="9f6d1c45048739e2" providerId="LiveId" clId="{CF0B93BA-4687-41A5-82C3-8E09A6D640A6}" dt="2023-12-26T21:49:45.546" v="7244" actId="478"/>
          <ac:spMkLst>
            <pc:docMk/>
            <pc:sldMk cId="1944772254" sldId="661"/>
            <ac:spMk id="14" creationId="{6239B6DE-9D32-1D56-EA80-75BAFBC6CFAD}"/>
          </ac:spMkLst>
        </pc:spChg>
        <pc:spChg chg="mod">
          <ac:chgData name="James Harper" userId="9f6d1c45048739e2" providerId="LiveId" clId="{CF0B93BA-4687-41A5-82C3-8E09A6D640A6}" dt="2023-12-26T18:31:53.850" v="5332"/>
          <ac:spMkLst>
            <pc:docMk/>
            <pc:sldMk cId="1944772254" sldId="661"/>
            <ac:spMk id="15" creationId="{3AAFECAE-E1CC-1454-D1E3-FB57E995B535}"/>
          </ac:spMkLst>
        </pc:spChg>
        <pc:spChg chg="mod">
          <ac:chgData name="James Harper" userId="9f6d1c45048739e2" providerId="LiveId" clId="{CF0B93BA-4687-41A5-82C3-8E09A6D640A6}" dt="2023-12-26T20:33:52.175" v="6421" actId="20577"/>
          <ac:spMkLst>
            <pc:docMk/>
            <pc:sldMk cId="1944772254" sldId="661"/>
            <ac:spMk id="16" creationId="{A051F0F8-82E0-3076-2548-1E715060ABA3}"/>
          </ac:spMkLst>
        </pc:spChg>
        <pc:spChg chg="mod">
          <ac:chgData name="James Harper" userId="9f6d1c45048739e2" providerId="LiveId" clId="{CF0B93BA-4687-41A5-82C3-8E09A6D640A6}" dt="2023-12-26T18:31:53.850" v="5332"/>
          <ac:spMkLst>
            <pc:docMk/>
            <pc:sldMk cId="1944772254" sldId="661"/>
            <ac:spMk id="17" creationId="{B28B87B2-8A4B-2616-D35D-9730B12EF59B}"/>
          </ac:spMkLst>
        </pc:spChg>
        <pc:spChg chg="mod">
          <ac:chgData name="James Harper" userId="9f6d1c45048739e2" providerId="LiveId" clId="{CF0B93BA-4687-41A5-82C3-8E09A6D640A6}" dt="2023-12-26T18:31:53.850" v="5332"/>
          <ac:spMkLst>
            <pc:docMk/>
            <pc:sldMk cId="1944772254" sldId="661"/>
            <ac:spMk id="18" creationId="{7BF3143A-F53B-A82D-0D1F-548AAE3C87A3}"/>
          </ac:spMkLst>
        </pc:spChg>
        <pc:spChg chg="mod">
          <ac:chgData name="James Harper" userId="9f6d1c45048739e2" providerId="LiveId" clId="{CF0B93BA-4687-41A5-82C3-8E09A6D640A6}" dt="2023-12-26T18:31:53.850" v="5332"/>
          <ac:spMkLst>
            <pc:docMk/>
            <pc:sldMk cId="1944772254" sldId="661"/>
            <ac:spMk id="19" creationId="{DFEEE3F7-1B76-D7A8-CB56-5269E89AB8AD}"/>
          </ac:spMkLst>
        </pc:spChg>
        <pc:spChg chg="mod">
          <ac:chgData name="James Harper" userId="9f6d1c45048739e2" providerId="LiveId" clId="{CF0B93BA-4687-41A5-82C3-8E09A6D640A6}" dt="2023-12-26T18:31:53.850" v="5332"/>
          <ac:spMkLst>
            <pc:docMk/>
            <pc:sldMk cId="1944772254" sldId="661"/>
            <ac:spMk id="20" creationId="{F79F5395-7863-C398-560B-A7FF4BB8DB5C}"/>
          </ac:spMkLst>
        </pc:spChg>
        <pc:spChg chg="mod">
          <ac:chgData name="James Harper" userId="9f6d1c45048739e2" providerId="LiveId" clId="{CF0B93BA-4687-41A5-82C3-8E09A6D640A6}" dt="2023-12-26T18:31:53.850" v="5332"/>
          <ac:spMkLst>
            <pc:docMk/>
            <pc:sldMk cId="1944772254" sldId="661"/>
            <ac:spMk id="21" creationId="{9A8A456B-63E0-35DA-328A-1AC703FEF29A}"/>
          </ac:spMkLst>
        </pc:spChg>
        <pc:spChg chg="mod">
          <ac:chgData name="James Harper" userId="9f6d1c45048739e2" providerId="LiveId" clId="{CF0B93BA-4687-41A5-82C3-8E09A6D640A6}" dt="2023-12-26T18:31:53.850" v="5332"/>
          <ac:spMkLst>
            <pc:docMk/>
            <pc:sldMk cId="1944772254" sldId="661"/>
            <ac:spMk id="22" creationId="{C985C7D3-8B45-AF65-EA1F-3614B1EE8704}"/>
          </ac:spMkLst>
        </pc:spChg>
        <pc:spChg chg="mod">
          <ac:chgData name="James Harper" userId="9f6d1c45048739e2" providerId="LiveId" clId="{CF0B93BA-4687-41A5-82C3-8E09A6D640A6}" dt="2023-12-26T18:32:05.116" v="5334" actId="1076"/>
          <ac:spMkLst>
            <pc:docMk/>
            <pc:sldMk cId="1944772254" sldId="661"/>
            <ac:spMk id="23" creationId="{4C32F0C4-608D-35D4-52DB-686A558C9BA4}"/>
          </ac:spMkLst>
        </pc:spChg>
        <pc:spChg chg="mod">
          <ac:chgData name="James Harper" userId="9f6d1c45048739e2" providerId="LiveId" clId="{CF0B93BA-4687-41A5-82C3-8E09A6D640A6}" dt="2023-12-26T18:31:53.850" v="5332"/>
          <ac:spMkLst>
            <pc:docMk/>
            <pc:sldMk cId="1944772254" sldId="661"/>
            <ac:spMk id="24" creationId="{2496B3E8-587E-FD60-D353-3F6D143B1F0C}"/>
          </ac:spMkLst>
        </pc:spChg>
        <pc:spChg chg="mod">
          <ac:chgData name="James Harper" userId="9f6d1c45048739e2" providerId="LiveId" clId="{CF0B93BA-4687-41A5-82C3-8E09A6D640A6}" dt="2023-12-26T18:31:53.850" v="5332"/>
          <ac:spMkLst>
            <pc:docMk/>
            <pc:sldMk cId="1944772254" sldId="661"/>
            <ac:spMk id="25" creationId="{9985B33F-E28D-3E38-45E1-3316AE94676B}"/>
          </ac:spMkLst>
        </pc:spChg>
        <pc:spChg chg="mod">
          <ac:chgData name="James Harper" userId="9f6d1c45048739e2" providerId="LiveId" clId="{CF0B93BA-4687-41A5-82C3-8E09A6D640A6}" dt="2023-12-26T18:31:53.850" v="5332"/>
          <ac:spMkLst>
            <pc:docMk/>
            <pc:sldMk cId="1944772254" sldId="661"/>
            <ac:spMk id="26" creationId="{41696B66-E071-8A32-1996-B672486BFAC5}"/>
          </ac:spMkLst>
        </pc:spChg>
        <pc:spChg chg="mod">
          <ac:chgData name="James Harper" userId="9f6d1c45048739e2" providerId="LiveId" clId="{CF0B93BA-4687-41A5-82C3-8E09A6D640A6}" dt="2023-12-26T18:31:53.850" v="5332"/>
          <ac:spMkLst>
            <pc:docMk/>
            <pc:sldMk cId="1944772254" sldId="661"/>
            <ac:spMk id="27" creationId="{23094711-CFB4-22C6-4CDB-78DF49ABA505}"/>
          </ac:spMkLst>
        </pc:spChg>
        <pc:spChg chg="mod">
          <ac:chgData name="James Harper" userId="9f6d1c45048739e2" providerId="LiveId" clId="{CF0B93BA-4687-41A5-82C3-8E09A6D640A6}" dt="2023-12-26T18:31:53.850" v="5332"/>
          <ac:spMkLst>
            <pc:docMk/>
            <pc:sldMk cId="1944772254" sldId="661"/>
            <ac:spMk id="28" creationId="{8AF717EF-2ED8-3900-515A-B27F0715D237}"/>
          </ac:spMkLst>
        </pc:spChg>
        <pc:spChg chg="mod">
          <ac:chgData name="James Harper" userId="9f6d1c45048739e2" providerId="LiveId" clId="{CF0B93BA-4687-41A5-82C3-8E09A6D640A6}" dt="2023-12-26T18:31:53.850" v="5332"/>
          <ac:spMkLst>
            <pc:docMk/>
            <pc:sldMk cId="1944772254" sldId="661"/>
            <ac:spMk id="29" creationId="{CFD8FE81-FB74-EB37-4960-E3328D0A8344}"/>
          </ac:spMkLst>
        </pc:spChg>
        <pc:spChg chg="mod">
          <ac:chgData name="James Harper" userId="9f6d1c45048739e2" providerId="LiveId" clId="{CF0B93BA-4687-41A5-82C3-8E09A6D640A6}" dt="2023-12-26T18:31:53.850" v="5332"/>
          <ac:spMkLst>
            <pc:docMk/>
            <pc:sldMk cId="1944772254" sldId="661"/>
            <ac:spMk id="30" creationId="{6633891E-FDE8-7A1B-E5DB-315C5B11353D}"/>
          </ac:spMkLst>
        </pc:spChg>
        <pc:spChg chg="mod">
          <ac:chgData name="James Harper" userId="9f6d1c45048739e2" providerId="LiveId" clId="{CF0B93BA-4687-41A5-82C3-8E09A6D640A6}" dt="2023-12-26T18:31:53.850" v="5332"/>
          <ac:spMkLst>
            <pc:docMk/>
            <pc:sldMk cId="1944772254" sldId="661"/>
            <ac:spMk id="31" creationId="{BE00694E-99E2-857A-8351-BF1A9FF23CFF}"/>
          </ac:spMkLst>
        </pc:spChg>
        <pc:spChg chg="mod">
          <ac:chgData name="James Harper" userId="9f6d1c45048739e2" providerId="LiveId" clId="{CF0B93BA-4687-41A5-82C3-8E09A6D640A6}" dt="2023-12-26T18:31:53.850" v="5332"/>
          <ac:spMkLst>
            <pc:docMk/>
            <pc:sldMk cId="1944772254" sldId="661"/>
            <ac:spMk id="32" creationId="{B807A684-4869-3013-8E3E-08FB5FFE1D06}"/>
          </ac:spMkLst>
        </pc:spChg>
        <pc:spChg chg="mod">
          <ac:chgData name="James Harper" userId="9f6d1c45048739e2" providerId="LiveId" clId="{CF0B93BA-4687-41A5-82C3-8E09A6D640A6}" dt="2023-12-26T18:31:53.850" v="5332"/>
          <ac:spMkLst>
            <pc:docMk/>
            <pc:sldMk cId="1944772254" sldId="661"/>
            <ac:spMk id="33" creationId="{88E3E516-4539-D946-5693-696BD2F1FCA0}"/>
          </ac:spMkLst>
        </pc:spChg>
        <pc:spChg chg="mod">
          <ac:chgData name="James Harper" userId="9f6d1c45048739e2" providerId="LiveId" clId="{CF0B93BA-4687-41A5-82C3-8E09A6D640A6}" dt="2023-12-26T18:31:53.850" v="5332"/>
          <ac:spMkLst>
            <pc:docMk/>
            <pc:sldMk cId="1944772254" sldId="661"/>
            <ac:spMk id="34" creationId="{AB26B059-2A53-96EB-AD94-630EE488A69C}"/>
          </ac:spMkLst>
        </pc:spChg>
        <pc:spChg chg="mod">
          <ac:chgData name="James Harper" userId="9f6d1c45048739e2" providerId="LiveId" clId="{CF0B93BA-4687-41A5-82C3-8E09A6D640A6}" dt="2023-12-26T18:31:53.850" v="5332"/>
          <ac:spMkLst>
            <pc:docMk/>
            <pc:sldMk cId="1944772254" sldId="661"/>
            <ac:spMk id="35" creationId="{5DAF2FC2-56E2-D436-A616-AFF26FB82791}"/>
          </ac:spMkLst>
        </pc:spChg>
        <pc:grpChg chg="mod">
          <ac:chgData name="James Harper" userId="9f6d1c45048739e2" providerId="LiveId" clId="{CF0B93BA-4687-41A5-82C3-8E09A6D640A6}" dt="2023-12-26T18:35:21.973" v="5409" actId="1076"/>
          <ac:grpSpMkLst>
            <pc:docMk/>
            <pc:sldMk cId="1944772254" sldId="661"/>
            <ac:grpSpMk id="2" creationId="{E7FED1BA-EE03-A4CF-8118-09601A62994C}"/>
          </ac:grpSpMkLst>
        </pc:grpChg>
        <pc:grpChg chg="add del mod">
          <ac:chgData name="James Harper" userId="9f6d1c45048739e2" providerId="LiveId" clId="{CF0B93BA-4687-41A5-82C3-8E09A6D640A6}" dt="2023-12-26T18:35:27.537" v="5410" actId="21"/>
          <ac:grpSpMkLst>
            <pc:docMk/>
            <pc:sldMk cId="1944772254" sldId="661"/>
            <ac:grpSpMk id="3" creationId="{88042C50-DB04-5C13-217C-CA5206AE184A}"/>
          </ac:grpSpMkLst>
        </pc:grpChg>
      </pc:sldChg>
      <pc:sldChg chg="addSp delSp modSp add mod delAnim modAnim">
        <pc:chgData name="James Harper" userId="9f6d1c45048739e2" providerId="LiveId" clId="{CF0B93BA-4687-41A5-82C3-8E09A6D640A6}" dt="2023-12-27T20:38:13.893" v="8485"/>
        <pc:sldMkLst>
          <pc:docMk/>
          <pc:sldMk cId="762048958" sldId="662"/>
        </pc:sldMkLst>
        <pc:spChg chg="add mod">
          <ac:chgData name="James Harper" userId="9f6d1c45048739e2" providerId="LiveId" clId="{CF0B93BA-4687-41A5-82C3-8E09A6D640A6}" dt="2023-12-26T18:39:04.215" v="5433"/>
          <ac:spMkLst>
            <pc:docMk/>
            <pc:sldMk cId="762048958" sldId="662"/>
            <ac:spMk id="3" creationId="{CEE18BDE-6EDF-9D6B-834D-EBD4E32A850F}"/>
          </ac:spMkLst>
        </pc:spChg>
        <pc:spChg chg="add mod">
          <ac:chgData name="James Harper" userId="9f6d1c45048739e2" providerId="LiveId" clId="{CF0B93BA-4687-41A5-82C3-8E09A6D640A6}" dt="2023-12-26T21:49:53.272" v="7247"/>
          <ac:spMkLst>
            <pc:docMk/>
            <pc:sldMk cId="762048958" sldId="662"/>
            <ac:spMk id="4" creationId="{ED4FF1A9-5A5A-3AD6-399D-6DD2777B4AC3}"/>
          </ac:spMkLst>
        </pc:spChg>
        <pc:spChg chg="add mod">
          <ac:chgData name="James Harper" userId="9f6d1c45048739e2" providerId="LiveId" clId="{CF0B93BA-4687-41A5-82C3-8E09A6D640A6}" dt="2023-12-27T20:38:13.893" v="8485"/>
          <ac:spMkLst>
            <pc:docMk/>
            <pc:sldMk cId="762048958" sldId="662"/>
            <ac:spMk id="6" creationId="{C62A84C5-9D70-E7E1-C587-FA88F33C603B}"/>
          </ac:spMkLst>
        </pc:spChg>
        <pc:spChg chg="del">
          <ac:chgData name="James Harper" userId="9f6d1c45048739e2" providerId="LiveId" clId="{CF0B93BA-4687-41A5-82C3-8E09A6D640A6}" dt="2023-12-26T18:38:58.333" v="5430" actId="478"/>
          <ac:spMkLst>
            <pc:docMk/>
            <pc:sldMk cId="762048958" sldId="662"/>
            <ac:spMk id="6" creationId="{DB9FB0BD-D4A8-71A9-966E-1D7441CDA59C}"/>
          </ac:spMkLst>
        </pc:spChg>
        <pc:spChg chg="del">
          <ac:chgData name="James Harper" userId="9f6d1c45048739e2" providerId="LiveId" clId="{CF0B93BA-4687-41A5-82C3-8E09A6D640A6}" dt="2023-12-26T18:39:00.955" v="5431" actId="478"/>
          <ac:spMkLst>
            <pc:docMk/>
            <pc:sldMk cId="762048958" sldId="662"/>
            <ac:spMk id="7" creationId="{6986D3B3-4A29-BC0D-8E69-EA28784BB83B}"/>
          </ac:spMkLst>
        </pc:spChg>
        <pc:spChg chg="del">
          <ac:chgData name="James Harper" userId="9f6d1c45048739e2" providerId="LiveId" clId="{CF0B93BA-4687-41A5-82C3-8E09A6D640A6}" dt="2023-12-26T18:39:02.947" v="5432" actId="478"/>
          <ac:spMkLst>
            <pc:docMk/>
            <pc:sldMk cId="762048958" sldId="662"/>
            <ac:spMk id="8" creationId="{176AD5C5-8731-0238-48BF-8F2053FADA90}"/>
          </ac:spMkLst>
        </pc:spChg>
        <pc:spChg chg="del">
          <ac:chgData name="James Harper" userId="9f6d1c45048739e2" providerId="LiveId" clId="{CF0B93BA-4687-41A5-82C3-8E09A6D640A6}" dt="2023-12-26T18:35:51.822" v="5416" actId="478"/>
          <ac:spMkLst>
            <pc:docMk/>
            <pc:sldMk cId="762048958" sldId="662"/>
            <ac:spMk id="10" creationId="{03E04939-2CD3-FF26-842A-D20C4BDF2760}"/>
          </ac:spMkLst>
        </pc:spChg>
        <pc:spChg chg="del mod">
          <ac:chgData name="James Harper" userId="9f6d1c45048739e2" providerId="LiveId" clId="{CF0B93BA-4687-41A5-82C3-8E09A6D640A6}" dt="2023-12-26T18:35:49.283" v="5415" actId="478"/>
          <ac:spMkLst>
            <pc:docMk/>
            <pc:sldMk cId="762048958" sldId="662"/>
            <ac:spMk id="11" creationId="{078A2CA4-5576-4E8B-1C18-F2C1CD400DB6}"/>
          </ac:spMkLst>
        </pc:spChg>
        <pc:spChg chg="del">
          <ac:chgData name="James Harper" userId="9f6d1c45048739e2" providerId="LiveId" clId="{CF0B93BA-4687-41A5-82C3-8E09A6D640A6}" dt="2023-12-26T18:35:46.586" v="5413" actId="478"/>
          <ac:spMkLst>
            <pc:docMk/>
            <pc:sldMk cId="762048958" sldId="662"/>
            <ac:spMk id="12" creationId="{AC653708-DD90-F376-B90B-E9119A720AC0}"/>
          </ac:spMkLst>
        </pc:spChg>
        <pc:spChg chg="del">
          <ac:chgData name="James Harper" userId="9f6d1c45048739e2" providerId="LiveId" clId="{CF0B93BA-4687-41A5-82C3-8E09A6D640A6}" dt="2023-12-26T21:49:52.361" v="7246" actId="478"/>
          <ac:spMkLst>
            <pc:docMk/>
            <pc:sldMk cId="762048958" sldId="662"/>
            <ac:spMk id="14" creationId="{6239B6DE-9D32-1D56-EA80-75BAFBC6CFAD}"/>
          </ac:spMkLst>
        </pc:spChg>
        <pc:spChg chg="mod">
          <ac:chgData name="James Harper" userId="9f6d1c45048739e2" providerId="LiveId" clId="{CF0B93BA-4687-41A5-82C3-8E09A6D640A6}" dt="2023-12-26T20:33:49.420" v="6420" actId="20577"/>
          <ac:spMkLst>
            <pc:docMk/>
            <pc:sldMk cId="762048958" sldId="662"/>
            <ac:spMk id="16" creationId="{A051F0F8-82E0-3076-2548-1E715060ABA3}"/>
          </ac:spMkLst>
        </pc:spChg>
      </pc:sldChg>
      <pc:sldChg chg="add del">
        <pc:chgData name="James Harper" userId="9f6d1c45048739e2" providerId="LiveId" clId="{CF0B93BA-4687-41A5-82C3-8E09A6D640A6}" dt="2023-12-26T18:38:35.575" v="5429" actId="47"/>
        <pc:sldMkLst>
          <pc:docMk/>
          <pc:sldMk cId="192029667" sldId="663"/>
        </pc:sldMkLst>
      </pc:sldChg>
      <pc:sldChg chg="addSp delSp modSp add mod modAnim">
        <pc:chgData name="James Harper" userId="9f6d1c45048739e2" providerId="LiveId" clId="{CF0B93BA-4687-41A5-82C3-8E09A6D640A6}" dt="2023-12-27T20:42:36.388" v="8530"/>
        <pc:sldMkLst>
          <pc:docMk/>
          <pc:sldMk cId="2003777289" sldId="663"/>
        </pc:sldMkLst>
        <pc:spChg chg="add mod">
          <ac:chgData name="James Harper" userId="9f6d1c45048739e2" providerId="LiveId" clId="{CF0B93BA-4687-41A5-82C3-8E09A6D640A6}" dt="2023-12-26T21:50:04.681" v="7249"/>
          <ac:spMkLst>
            <pc:docMk/>
            <pc:sldMk cId="2003777289" sldId="663"/>
            <ac:spMk id="2" creationId="{B821C472-67C5-7259-DE5E-5C9B64C212D5}"/>
          </ac:spMkLst>
        </pc:spChg>
        <pc:spChg chg="mod">
          <ac:chgData name="James Harper" userId="9f6d1c45048739e2" providerId="LiveId" clId="{CF0B93BA-4687-41A5-82C3-8E09A6D640A6}" dt="2023-12-26T18:49:53.817" v="5511"/>
          <ac:spMkLst>
            <pc:docMk/>
            <pc:sldMk cId="2003777289" sldId="663"/>
            <ac:spMk id="3" creationId="{82B06780-BC9F-29ED-C0AF-717D8E5AB423}"/>
          </ac:spMkLst>
        </pc:spChg>
        <pc:spChg chg="add mod">
          <ac:chgData name="James Harper" userId="9f6d1c45048739e2" providerId="LiveId" clId="{CF0B93BA-4687-41A5-82C3-8E09A6D640A6}" dt="2023-12-26T21:55:52.434" v="7251"/>
          <ac:spMkLst>
            <pc:docMk/>
            <pc:sldMk cId="2003777289" sldId="663"/>
            <ac:spMk id="3" creationId="{A783F472-B749-E188-10D7-4A76DECDA9E1}"/>
          </ac:spMkLst>
        </pc:spChg>
        <pc:spChg chg="add mod">
          <ac:chgData name="James Harper" userId="9f6d1c45048739e2" providerId="LiveId" clId="{CF0B93BA-4687-41A5-82C3-8E09A6D640A6}" dt="2023-12-27T20:42:36.388" v="8530"/>
          <ac:spMkLst>
            <pc:docMk/>
            <pc:sldMk cId="2003777289" sldId="663"/>
            <ac:spMk id="4" creationId="{60C869F0-B5BF-B049-D252-B868ACADF96A}"/>
          </ac:spMkLst>
        </pc:spChg>
        <pc:spChg chg="mod">
          <ac:chgData name="James Harper" userId="9f6d1c45048739e2" providerId="LiveId" clId="{CF0B93BA-4687-41A5-82C3-8E09A6D640A6}" dt="2023-12-26T18:49:53.817" v="5511"/>
          <ac:spMkLst>
            <pc:docMk/>
            <pc:sldMk cId="2003777289" sldId="663"/>
            <ac:spMk id="4" creationId="{BF1F325F-0D67-086D-DEFA-E7C7E1F44591}"/>
          </ac:spMkLst>
        </pc:spChg>
        <pc:spChg chg="mod">
          <ac:chgData name="James Harper" userId="9f6d1c45048739e2" providerId="LiveId" clId="{CF0B93BA-4687-41A5-82C3-8E09A6D640A6}" dt="2023-12-26T18:52:11.348" v="5530" actId="207"/>
          <ac:spMkLst>
            <pc:docMk/>
            <pc:sldMk cId="2003777289" sldId="663"/>
            <ac:spMk id="6" creationId="{DB9FB0BD-D4A8-71A9-966E-1D7441CDA59C}"/>
          </ac:spMkLst>
        </pc:spChg>
        <pc:spChg chg="mod">
          <ac:chgData name="James Harper" userId="9f6d1c45048739e2" providerId="LiveId" clId="{CF0B93BA-4687-41A5-82C3-8E09A6D640A6}" dt="2023-12-26T18:52:23.915" v="5531" actId="207"/>
          <ac:spMkLst>
            <pc:docMk/>
            <pc:sldMk cId="2003777289" sldId="663"/>
            <ac:spMk id="7" creationId="{6986D3B3-4A29-BC0D-8E69-EA28784BB83B}"/>
          </ac:spMkLst>
        </pc:spChg>
        <pc:spChg chg="mod">
          <ac:chgData name="James Harper" userId="9f6d1c45048739e2" providerId="LiveId" clId="{CF0B93BA-4687-41A5-82C3-8E09A6D640A6}" dt="2023-12-26T18:52:34.493" v="5532" actId="207"/>
          <ac:spMkLst>
            <pc:docMk/>
            <pc:sldMk cId="2003777289" sldId="663"/>
            <ac:spMk id="8" creationId="{176AD5C5-8731-0238-48BF-8F2053FADA90}"/>
          </ac:spMkLst>
        </pc:spChg>
        <pc:spChg chg="mod">
          <ac:chgData name="James Harper" userId="9f6d1c45048739e2" providerId="LiveId" clId="{CF0B93BA-4687-41A5-82C3-8E09A6D640A6}" dt="2023-12-26T18:50:31.426" v="5514" actId="207"/>
          <ac:spMkLst>
            <pc:docMk/>
            <pc:sldMk cId="2003777289" sldId="663"/>
            <ac:spMk id="9" creationId="{48934DF1-0ACE-013B-6A76-35D42FAE72D1}"/>
          </ac:spMkLst>
        </pc:spChg>
        <pc:spChg chg="mod">
          <ac:chgData name="James Harper" userId="9f6d1c45048739e2" providerId="LiveId" clId="{CF0B93BA-4687-41A5-82C3-8E09A6D640A6}" dt="2023-12-26T18:50:51.192" v="5516" actId="207"/>
          <ac:spMkLst>
            <pc:docMk/>
            <pc:sldMk cId="2003777289" sldId="663"/>
            <ac:spMk id="10" creationId="{03E04939-2CD3-FF26-842A-D20C4BDF2760}"/>
          </ac:spMkLst>
        </pc:spChg>
        <pc:spChg chg="mod">
          <ac:chgData name="James Harper" userId="9f6d1c45048739e2" providerId="LiveId" clId="{CF0B93BA-4687-41A5-82C3-8E09A6D640A6}" dt="2023-12-26T18:50:42.090" v="5515" actId="207"/>
          <ac:spMkLst>
            <pc:docMk/>
            <pc:sldMk cId="2003777289" sldId="663"/>
            <ac:spMk id="11" creationId="{078A2CA4-5576-4E8B-1C18-F2C1CD400DB6}"/>
          </ac:spMkLst>
        </pc:spChg>
        <pc:spChg chg="mod">
          <ac:chgData name="James Harper" userId="9f6d1c45048739e2" providerId="LiveId" clId="{CF0B93BA-4687-41A5-82C3-8E09A6D640A6}" dt="2023-12-26T18:50:20.260" v="5513" actId="207"/>
          <ac:spMkLst>
            <pc:docMk/>
            <pc:sldMk cId="2003777289" sldId="663"/>
            <ac:spMk id="12" creationId="{AC653708-DD90-F376-B90B-E9119A720AC0}"/>
          </ac:spMkLst>
        </pc:spChg>
        <pc:spChg chg="del mod">
          <ac:chgData name="James Harper" userId="9f6d1c45048739e2" providerId="LiveId" clId="{CF0B93BA-4687-41A5-82C3-8E09A6D640A6}" dt="2023-12-26T21:55:51.742" v="7250" actId="478"/>
          <ac:spMkLst>
            <pc:docMk/>
            <pc:sldMk cId="2003777289" sldId="663"/>
            <ac:spMk id="13" creationId="{9910101A-7362-3725-3BCE-26D3E373FDCA}"/>
          </ac:spMkLst>
        </pc:spChg>
        <pc:spChg chg="del">
          <ac:chgData name="James Harper" userId="9f6d1c45048739e2" providerId="LiveId" clId="{CF0B93BA-4687-41A5-82C3-8E09A6D640A6}" dt="2023-12-26T21:50:03.977" v="7248" actId="478"/>
          <ac:spMkLst>
            <pc:docMk/>
            <pc:sldMk cId="2003777289" sldId="663"/>
            <ac:spMk id="14" creationId="{6239B6DE-9D32-1D56-EA80-75BAFBC6CFAD}"/>
          </ac:spMkLst>
        </pc:spChg>
        <pc:spChg chg="mod">
          <ac:chgData name="James Harper" userId="9f6d1c45048739e2" providerId="LiveId" clId="{CF0B93BA-4687-41A5-82C3-8E09A6D640A6}" dt="2023-12-26T18:49:53.817" v="5511"/>
          <ac:spMkLst>
            <pc:docMk/>
            <pc:sldMk cId="2003777289" sldId="663"/>
            <ac:spMk id="15" creationId="{CF1C7BDF-F176-5DB0-4E00-80180479DAD5}"/>
          </ac:spMkLst>
        </pc:spChg>
        <pc:spChg chg="mod">
          <ac:chgData name="James Harper" userId="9f6d1c45048739e2" providerId="LiveId" clId="{CF0B93BA-4687-41A5-82C3-8E09A6D640A6}" dt="2023-12-26T20:33:46.336" v="6419" actId="20577"/>
          <ac:spMkLst>
            <pc:docMk/>
            <pc:sldMk cId="2003777289" sldId="663"/>
            <ac:spMk id="16" creationId="{A051F0F8-82E0-3076-2548-1E715060ABA3}"/>
          </ac:spMkLst>
        </pc:spChg>
        <pc:spChg chg="mod">
          <ac:chgData name="James Harper" userId="9f6d1c45048739e2" providerId="LiveId" clId="{CF0B93BA-4687-41A5-82C3-8E09A6D640A6}" dt="2023-12-26T18:49:53.817" v="5511"/>
          <ac:spMkLst>
            <pc:docMk/>
            <pc:sldMk cId="2003777289" sldId="663"/>
            <ac:spMk id="18" creationId="{54481378-61BD-C7F9-A052-D7492CEF7DC4}"/>
          </ac:spMkLst>
        </pc:spChg>
        <pc:spChg chg="mod">
          <ac:chgData name="James Harper" userId="9f6d1c45048739e2" providerId="LiveId" clId="{CF0B93BA-4687-41A5-82C3-8E09A6D640A6}" dt="2023-12-26T18:49:53.817" v="5511"/>
          <ac:spMkLst>
            <pc:docMk/>
            <pc:sldMk cId="2003777289" sldId="663"/>
            <ac:spMk id="19" creationId="{C476894F-9956-C795-0FB4-B0CDD3220573}"/>
          </ac:spMkLst>
        </pc:spChg>
        <pc:spChg chg="mod">
          <ac:chgData name="James Harper" userId="9f6d1c45048739e2" providerId="LiveId" clId="{CF0B93BA-4687-41A5-82C3-8E09A6D640A6}" dt="2023-12-26T18:49:53.817" v="5511"/>
          <ac:spMkLst>
            <pc:docMk/>
            <pc:sldMk cId="2003777289" sldId="663"/>
            <ac:spMk id="20" creationId="{279EBEB9-6339-BF6D-937C-24053ED1226B}"/>
          </ac:spMkLst>
        </pc:spChg>
        <pc:spChg chg="mod">
          <ac:chgData name="James Harper" userId="9f6d1c45048739e2" providerId="LiveId" clId="{CF0B93BA-4687-41A5-82C3-8E09A6D640A6}" dt="2023-12-26T18:49:53.817" v="5511"/>
          <ac:spMkLst>
            <pc:docMk/>
            <pc:sldMk cId="2003777289" sldId="663"/>
            <ac:spMk id="21" creationId="{7B70C2E7-7FC7-DF04-7780-47389E46D8A0}"/>
          </ac:spMkLst>
        </pc:spChg>
        <pc:spChg chg="mod">
          <ac:chgData name="James Harper" userId="9f6d1c45048739e2" providerId="LiveId" clId="{CF0B93BA-4687-41A5-82C3-8E09A6D640A6}" dt="2023-12-26T18:49:53.817" v="5511"/>
          <ac:spMkLst>
            <pc:docMk/>
            <pc:sldMk cId="2003777289" sldId="663"/>
            <ac:spMk id="22" creationId="{799FDF47-C362-3B69-CEE6-FC5C7AEC5EE5}"/>
          </ac:spMkLst>
        </pc:spChg>
        <pc:spChg chg="mod">
          <ac:chgData name="James Harper" userId="9f6d1c45048739e2" providerId="LiveId" clId="{CF0B93BA-4687-41A5-82C3-8E09A6D640A6}" dt="2023-12-26T18:49:53.817" v="5511"/>
          <ac:spMkLst>
            <pc:docMk/>
            <pc:sldMk cId="2003777289" sldId="663"/>
            <ac:spMk id="23" creationId="{8A8361CD-43FD-D69C-75F6-F0EA881FE59D}"/>
          </ac:spMkLst>
        </pc:spChg>
        <pc:spChg chg="mod">
          <ac:chgData name="James Harper" userId="9f6d1c45048739e2" providerId="LiveId" clId="{CF0B93BA-4687-41A5-82C3-8E09A6D640A6}" dt="2023-12-26T18:49:53.817" v="5511"/>
          <ac:spMkLst>
            <pc:docMk/>
            <pc:sldMk cId="2003777289" sldId="663"/>
            <ac:spMk id="24" creationId="{1CD635C1-9C14-EF4B-CC70-99FC78F76B01}"/>
          </ac:spMkLst>
        </pc:spChg>
        <pc:spChg chg="mod">
          <ac:chgData name="James Harper" userId="9f6d1c45048739e2" providerId="LiveId" clId="{CF0B93BA-4687-41A5-82C3-8E09A6D640A6}" dt="2023-12-26T18:49:53.817" v="5511"/>
          <ac:spMkLst>
            <pc:docMk/>
            <pc:sldMk cId="2003777289" sldId="663"/>
            <ac:spMk id="25" creationId="{4E18B6D3-CC97-B060-9162-CE4E92F37FAB}"/>
          </ac:spMkLst>
        </pc:spChg>
        <pc:spChg chg="mod">
          <ac:chgData name="James Harper" userId="9f6d1c45048739e2" providerId="LiveId" clId="{CF0B93BA-4687-41A5-82C3-8E09A6D640A6}" dt="2023-12-26T18:49:53.817" v="5511"/>
          <ac:spMkLst>
            <pc:docMk/>
            <pc:sldMk cId="2003777289" sldId="663"/>
            <ac:spMk id="26" creationId="{D7740B5F-5372-584D-44C4-60A9E0A7BA10}"/>
          </ac:spMkLst>
        </pc:spChg>
        <pc:spChg chg="mod">
          <ac:chgData name="James Harper" userId="9f6d1c45048739e2" providerId="LiveId" clId="{CF0B93BA-4687-41A5-82C3-8E09A6D640A6}" dt="2023-12-26T18:49:53.817" v="5511"/>
          <ac:spMkLst>
            <pc:docMk/>
            <pc:sldMk cId="2003777289" sldId="663"/>
            <ac:spMk id="27" creationId="{E5B8FB55-49D4-C942-578E-E4F8723477B5}"/>
          </ac:spMkLst>
        </pc:spChg>
        <pc:spChg chg="mod">
          <ac:chgData name="James Harper" userId="9f6d1c45048739e2" providerId="LiveId" clId="{CF0B93BA-4687-41A5-82C3-8E09A6D640A6}" dt="2023-12-26T18:49:53.817" v="5511"/>
          <ac:spMkLst>
            <pc:docMk/>
            <pc:sldMk cId="2003777289" sldId="663"/>
            <ac:spMk id="28" creationId="{1B34E094-B1ED-1380-7FEF-6A400A991F03}"/>
          </ac:spMkLst>
        </pc:spChg>
        <pc:spChg chg="mod">
          <ac:chgData name="James Harper" userId="9f6d1c45048739e2" providerId="LiveId" clId="{CF0B93BA-4687-41A5-82C3-8E09A6D640A6}" dt="2023-12-26T18:49:53.817" v="5511"/>
          <ac:spMkLst>
            <pc:docMk/>
            <pc:sldMk cId="2003777289" sldId="663"/>
            <ac:spMk id="29" creationId="{913B5EE5-E0EC-75BA-F140-6B2FE605F08B}"/>
          </ac:spMkLst>
        </pc:spChg>
        <pc:spChg chg="mod">
          <ac:chgData name="James Harper" userId="9f6d1c45048739e2" providerId="LiveId" clId="{CF0B93BA-4687-41A5-82C3-8E09A6D640A6}" dt="2023-12-26T18:49:53.817" v="5511"/>
          <ac:spMkLst>
            <pc:docMk/>
            <pc:sldMk cId="2003777289" sldId="663"/>
            <ac:spMk id="30" creationId="{B7A51E9B-FD7A-EE02-AF4E-B3546C14F67B}"/>
          </ac:spMkLst>
        </pc:spChg>
        <pc:spChg chg="mod">
          <ac:chgData name="James Harper" userId="9f6d1c45048739e2" providerId="LiveId" clId="{CF0B93BA-4687-41A5-82C3-8E09A6D640A6}" dt="2023-12-26T18:49:53.817" v="5511"/>
          <ac:spMkLst>
            <pc:docMk/>
            <pc:sldMk cId="2003777289" sldId="663"/>
            <ac:spMk id="31" creationId="{D095AD22-F238-8C19-E301-E95407C31865}"/>
          </ac:spMkLst>
        </pc:spChg>
        <pc:spChg chg="mod">
          <ac:chgData name="James Harper" userId="9f6d1c45048739e2" providerId="LiveId" clId="{CF0B93BA-4687-41A5-82C3-8E09A6D640A6}" dt="2023-12-26T18:49:53.817" v="5511"/>
          <ac:spMkLst>
            <pc:docMk/>
            <pc:sldMk cId="2003777289" sldId="663"/>
            <ac:spMk id="32" creationId="{2CA699EC-E29B-0D3F-F1DA-A115F875FC16}"/>
          </ac:spMkLst>
        </pc:spChg>
        <pc:spChg chg="mod">
          <ac:chgData name="James Harper" userId="9f6d1c45048739e2" providerId="LiveId" clId="{CF0B93BA-4687-41A5-82C3-8E09A6D640A6}" dt="2023-12-26T18:49:53.817" v="5511"/>
          <ac:spMkLst>
            <pc:docMk/>
            <pc:sldMk cId="2003777289" sldId="663"/>
            <ac:spMk id="33" creationId="{0EE9290A-FADC-0D85-37BA-1D0AF6185426}"/>
          </ac:spMkLst>
        </pc:spChg>
        <pc:spChg chg="mod">
          <ac:chgData name="James Harper" userId="9f6d1c45048739e2" providerId="LiveId" clId="{CF0B93BA-4687-41A5-82C3-8E09A6D640A6}" dt="2023-12-26T18:49:53.817" v="5511"/>
          <ac:spMkLst>
            <pc:docMk/>
            <pc:sldMk cId="2003777289" sldId="663"/>
            <ac:spMk id="34" creationId="{2BA02F9C-81FE-2D13-0411-14F940B8B156}"/>
          </ac:spMkLst>
        </pc:spChg>
        <pc:spChg chg="mod">
          <ac:chgData name="James Harper" userId="9f6d1c45048739e2" providerId="LiveId" clId="{CF0B93BA-4687-41A5-82C3-8E09A6D640A6}" dt="2023-12-26T18:49:53.817" v="5511"/>
          <ac:spMkLst>
            <pc:docMk/>
            <pc:sldMk cId="2003777289" sldId="663"/>
            <ac:spMk id="35" creationId="{2EF2E4ED-9F59-B3E2-7AC9-55404B73F4C4}"/>
          </ac:spMkLst>
        </pc:spChg>
        <pc:grpChg chg="add del mod">
          <ac:chgData name="James Harper" userId="9f6d1c45048739e2" providerId="LiveId" clId="{CF0B93BA-4687-41A5-82C3-8E09A6D640A6}" dt="2023-12-26T18:52:42.894" v="5534" actId="21"/>
          <ac:grpSpMkLst>
            <pc:docMk/>
            <pc:sldMk cId="2003777289" sldId="663"/>
            <ac:grpSpMk id="2" creationId="{632BE6F2-6F23-5952-7177-4F56D02356D5}"/>
          </ac:grpSpMkLst>
        </pc:grpChg>
      </pc:sldChg>
      <pc:sldChg chg="addSp delSp modSp add mod delAnim modAnim">
        <pc:chgData name="James Harper" userId="9f6d1c45048739e2" providerId="LiveId" clId="{CF0B93BA-4687-41A5-82C3-8E09A6D640A6}" dt="2023-12-27T20:38:15.118" v="8486"/>
        <pc:sldMkLst>
          <pc:docMk/>
          <pc:sldMk cId="776213238" sldId="664"/>
        </pc:sldMkLst>
        <pc:spChg chg="add mod">
          <ac:chgData name="James Harper" userId="9f6d1c45048739e2" providerId="LiveId" clId="{CF0B93BA-4687-41A5-82C3-8E09A6D640A6}" dt="2023-12-26T21:55:58.056" v="7253"/>
          <ac:spMkLst>
            <pc:docMk/>
            <pc:sldMk cId="776213238" sldId="664"/>
            <ac:spMk id="2" creationId="{53DDA7DD-43E7-3855-E797-DA013D73885F}"/>
          </ac:spMkLst>
        </pc:spChg>
        <pc:spChg chg="add mod">
          <ac:chgData name="James Harper" userId="9f6d1c45048739e2" providerId="LiveId" clId="{CF0B93BA-4687-41A5-82C3-8E09A6D640A6}" dt="2023-12-27T20:38:15.118" v="8486"/>
          <ac:spMkLst>
            <pc:docMk/>
            <pc:sldMk cId="776213238" sldId="664"/>
            <ac:spMk id="3" creationId="{D50DFB22-924C-BF51-6A5A-D5D160E8DCAB}"/>
          </ac:spMkLst>
        </pc:spChg>
        <pc:spChg chg="del">
          <ac:chgData name="James Harper" userId="9f6d1c45048739e2" providerId="LiveId" clId="{CF0B93BA-4687-41A5-82C3-8E09A6D640A6}" dt="2023-12-26T18:53:25.867" v="5541" actId="478"/>
          <ac:spMkLst>
            <pc:docMk/>
            <pc:sldMk cId="776213238" sldId="664"/>
            <ac:spMk id="6" creationId="{DB9FB0BD-D4A8-71A9-966E-1D7441CDA59C}"/>
          </ac:spMkLst>
        </pc:spChg>
        <pc:spChg chg="del">
          <ac:chgData name="James Harper" userId="9f6d1c45048739e2" providerId="LiveId" clId="{CF0B93BA-4687-41A5-82C3-8E09A6D640A6}" dt="2023-12-26T18:53:27.864" v="5542" actId="478"/>
          <ac:spMkLst>
            <pc:docMk/>
            <pc:sldMk cId="776213238" sldId="664"/>
            <ac:spMk id="7" creationId="{6986D3B3-4A29-BC0D-8E69-EA28784BB83B}"/>
          </ac:spMkLst>
        </pc:spChg>
        <pc:spChg chg="del mod">
          <ac:chgData name="James Harper" userId="9f6d1c45048739e2" providerId="LiveId" clId="{CF0B93BA-4687-41A5-82C3-8E09A6D640A6}" dt="2023-12-26T18:53:18.213" v="5538" actId="478"/>
          <ac:spMkLst>
            <pc:docMk/>
            <pc:sldMk cId="776213238" sldId="664"/>
            <ac:spMk id="9" creationId="{48934DF1-0ACE-013B-6A76-35D42FAE72D1}"/>
          </ac:spMkLst>
        </pc:spChg>
        <pc:spChg chg="del">
          <ac:chgData name="James Harper" userId="9f6d1c45048739e2" providerId="LiveId" clId="{CF0B93BA-4687-41A5-82C3-8E09A6D640A6}" dt="2023-12-26T18:53:23.301" v="5540" actId="478"/>
          <ac:spMkLst>
            <pc:docMk/>
            <pc:sldMk cId="776213238" sldId="664"/>
            <ac:spMk id="10" creationId="{03E04939-2CD3-FF26-842A-D20C4BDF2760}"/>
          </ac:spMkLst>
        </pc:spChg>
        <pc:spChg chg="del">
          <ac:chgData name="James Harper" userId="9f6d1c45048739e2" providerId="LiveId" clId="{CF0B93BA-4687-41A5-82C3-8E09A6D640A6}" dt="2023-12-26T18:53:20.763" v="5539" actId="478"/>
          <ac:spMkLst>
            <pc:docMk/>
            <pc:sldMk cId="776213238" sldId="664"/>
            <ac:spMk id="11" creationId="{078A2CA4-5576-4E8B-1C18-F2C1CD400DB6}"/>
          </ac:spMkLst>
        </pc:spChg>
        <pc:spChg chg="del">
          <ac:chgData name="James Harper" userId="9f6d1c45048739e2" providerId="LiveId" clId="{CF0B93BA-4687-41A5-82C3-8E09A6D640A6}" dt="2023-12-26T21:55:57.569" v="7252" actId="478"/>
          <ac:spMkLst>
            <pc:docMk/>
            <pc:sldMk cId="776213238" sldId="664"/>
            <ac:spMk id="13" creationId="{9910101A-7362-3725-3BCE-26D3E373FDCA}"/>
          </ac:spMkLst>
        </pc:spChg>
        <pc:spChg chg="mod">
          <ac:chgData name="James Harper" userId="9f6d1c45048739e2" providerId="LiveId" clId="{CF0B93BA-4687-41A5-82C3-8E09A6D640A6}" dt="2023-12-26T20:33:43.613" v="6418" actId="20577"/>
          <ac:spMkLst>
            <pc:docMk/>
            <pc:sldMk cId="776213238" sldId="664"/>
            <ac:spMk id="16" creationId="{A051F0F8-82E0-3076-2548-1E715060ABA3}"/>
          </ac:spMkLst>
        </pc:spChg>
      </pc:sldChg>
      <pc:sldChg chg="addSp delSp modSp add mod modAnim">
        <pc:chgData name="James Harper" userId="9f6d1c45048739e2" providerId="LiveId" clId="{CF0B93BA-4687-41A5-82C3-8E09A6D640A6}" dt="2023-12-27T20:42:48.210" v="8532"/>
        <pc:sldMkLst>
          <pc:docMk/>
          <pc:sldMk cId="2213261309" sldId="665"/>
        </pc:sldMkLst>
        <pc:spChg chg="add mod">
          <ac:chgData name="James Harper" userId="9f6d1c45048739e2" providerId="LiveId" clId="{CF0B93BA-4687-41A5-82C3-8E09A6D640A6}" dt="2023-12-26T21:56:04.248" v="7256"/>
          <ac:spMkLst>
            <pc:docMk/>
            <pc:sldMk cId="2213261309" sldId="665"/>
            <ac:spMk id="3" creationId="{56244242-2D92-92DE-4068-709CA04FF665}"/>
          </ac:spMkLst>
        </pc:spChg>
        <pc:spChg chg="mod">
          <ac:chgData name="James Harper" userId="9f6d1c45048739e2" providerId="LiveId" clId="{CF0B93BA-4687-41A5-82C3-8E09A6D640A6}" dt="2023-12-26T18:57:22.996" v="5640"/>
          <ac:spMkLst>
            <pc:docMk/>
            <pc:sldMk cId="2213261309" sldId="665"/>
            <ac:spMk id="4" creationId="{3C90BB4F-7DE0-769C-7D06-D8DDE95E413E}"/>
          </ac:spMkLst>
        </pc:spChg>
        <pc:spChg chg="add mod">
          <ac:chgData name="James Harper" userId="9f6d1c45048739e2" providerId="LiveId" clId="{CF0B93BA-4687-41A5-82C3-8E09A6D640A6}" dt="2023-12-27T20:42:48.210" v="8532"/>
          <ac:spMkLst>
            <pc:docMk/>
            <pc:sldMk cId="2213261309" sldId="665"/>
            <ac:spMk id="4" creationId="{D99F0398-0126-FEE2-3BD6-30A64222DF98}"/>
          </ac:spMkLst>
        </pc:spChg>
        <pc:spChg chg="mod">
          <ac:chgData name="James Harper" userId="9f6d1c45048739e2" providerId="LiveId" clId="{CF0B93BA-4687-41A5-82C3-8E09A6D640A6}" dt="2023-12-26T19:00:33.427" v="5684" actId="207"/>
          <ac:spMkLst>
            <pc:docMk/>
            <pc:sldMk cId="2213261309" sldId="665"/>
            <ac:spMk id="6" creationId="{DB9FB0BD-D4A8-71A9-966E-1D7441CDA59C}"/>
          </ac:spMkLst>
        </pc:spChg>
        <pc:spChg chg="mod">
          <ac:chgData name="James Harper" userId="9f6d1c45048739e2" providerId="LiveId" clId="{CF0B93BA-4687-41A5-82C3-8E09A6D640A6}" dt="2023-12-26T19:00:10.918" v="5682" actId="207"/>
          <ac:spMkLst>
            <pc:docMk/>
            <pc:sldMk cId="2213261309" sldId="665"/>
            <ac:spMk id="7" creationId="{6986D3B3-4A29-BC0D-8E69-EA28784BB83B}"/>
          </ac:spMkLst>
        </pc:spChg>
        <pc:spChg chg="mod">
          <ac:chgData name="James Harper" userId="9f6d1c45048739e2" providerId="LiveId" clId="{CF0B93BA-4687-41A5-82C3-8E09A6D640A6}" dt="2023-12-26T19:00:48.481" v="5685" actId="207"/>
          <ac:spMkLst>
            <pc:docMk/>
            <pc:sldMk cId="2213261309" sldId="665"/>
            <ac:spMk id="8" creationId="{176AD5C5-8731-0238-48BF-8F2053FADA90}"/>
          </ac:spMkLst>
        </pc:spChg>
        <pc:spChg chg="mod">
          <ac:chgData name="James Harper" userId="9f6d1c45048739e2" providerId="LiveId" clId="{CF0B93BA-4687-41A5-82C3-8E09A6D640A6}" dt="2023-12-26T19:01:19.456" v="5698" actId="1076"/>
          <ac:spMkLst>
            <pc:docMk/>
            <pc:sldMk cId="2213261309" sldId="665"/>
            <ac:spMk id="9" creationId="{48934DF1-0ACE-013B-6A76-35D42FAE72D1}"/>
          </ac:spMkLst>
        </pc:spChg>
        <pc:spChg chg="mod">
          <ac:chgData name="James Harper" userId="9f6d1c45048739e2" providerId="LiveId" clId="{CF0B93BA-4687-41A5-82C3-8E09A6D640A6}" dt="2023-12-26T18:58:24.957" v="5663" actId="1076"/>
          <ac:spMkLst>
            <pc:docMk/>
            <pc:sldMk cId="2213261309" sldId="665"/>
            <ac:spMk id="10" creationId="{03E04939-2CD3-FF26-842A-D20C4BDF2760}"/>
          </ac:spMkLst>
        </pc:spChg>
        <pc:spChg chg="mod">
          <ac:chgData name="James Harper" userId="9f6d1c45048739e2" providerId="LiveId" clId="{CF0B93BA-4687-41A5-82C3-8E09A6D640A6}" dt="2023-12-26T19:01:26.598" v="5699" actId="1076"/>
          <ac:spMkLst>
            <pc:docMk/>
            <pc:sldMk cId="2213261309" sldId="665"/>
            <ac:spMk id="11" creationId="{078A2CA4-5576-4E8B-1C18-F2C1CD400DB6}"/>
          </ac:spMkLst>
        </pc:spChg>
        <pc:spChg chg="mod">
          <ac:chgData name="James Harper" userId="9f6d1c45048739e2" providerId="LiveId" clId="{CF0B93BA-4687-41A5-82C3-8E09A6D640A6}" dt="2023-12-26T19:01:14.996" v="5697" actId="1076"/>
          <ac:spMkLst>
            <pc:docMk/>
            <pc:sldMk cId="2213261309" sldId="665"/>
            <ac:spMk id="12" creationId="{AC653708-DD90-F376-B90B-E9119A720AC0}"/>
          </ac:spMkLst>
        </pc:spChg>
        <pc:spChg chg="del mod">
          <ac:chgData name="James Harper" userId="9f6d1c45048739e2" providerId="LiveId" clId="{CF0B93BA-4687-41A5-82C3-8E09A6D640A6}" dt="2023-12-26T21:56:03.794" v="7255" actId="478"/>
          <ac:spMkLst>
            <pc:docMk/>
            <pc:sldMk cId="2213261309" sldId="665"/>
            <ac:spMk id="13" creationId="{9910101A-7362-3725-3BCE-26D3E373FDCA}"/>
          </ac:spMkLst>
        </pc:spChg>
        <pc:spChg chg="mod">
          <ac:chgData name="James Harper" userId="9f6d1c45048739e2" providerId="LiveId" clId="{CF0B93BA-4687-41A5-82C3-8E09A6D640A6}" dt="2023-12-26T18:57:22.996" v="5640"/>
          <ac:spMkLst>
            <pc:docMk/>
            <pc:sldMk cId="2213261309" sldId="665"/>
            <ac:spMk id="15" creationId="{18823C92-1CF4-B4CD-5784-761C26932A38}"/>
          </ac:spMkLst>
        </pc:spChg>
        <pc:spChg chg="mod">
          <ac:chgData name="James Harper" userId="9f6d1c45048739e2" providerId="LiveId" clId="{CF0B93BA-4687-41A5-82C3-8E09A6D640A6}" dt="2023-12-26T20:33:41.059" v="6417" actId="20577"/>
          <ac:spMkLst>
            <pc:docMk/>
            <pc:sldMk cId="2213261309" sldId="665"/>
            <ac:spMk id="16" creationId="{A051F0F8-82E0-3076-2548-1E715060ABA3}"/>
          </ac:spMkLst>
        </pc:spChg>
        <pc:spChg chg="mod">
          <ac:chgData name="James Harper" userId="9f6d1c45048739e2" providerId="LiveId" clId="{CF0B93BA-4687-41A5-82C3-8E09A6D640A6}" dt="2023-12-26T18:57:22.996" v="5640"/>
          <ac:spMkLst>
            <pc:docMk/>
            <pc:sldMk cId="2213261309" sldId="665"/>
            <ac:spMk id="17" creationId="{D97B902D-610A-BCCE-AF9D-C6910095D85F}"/>
          </ac:spMkLst>
        </pc:spChg>
        <pc:spChg chg="mod">
          <ac:chgData name="James Harper" userId="9f6d1c45048739e2" providerId="LiveId" clId="{CF0B93BA-4687-41A5-82C3-8E09A6D640A6}" dt="2023-12-26T18:57:22.996" v="5640"/>
          <ac:spMkLst>
            <pc:docMk/>
            <pc:sldMk cId="2213261309" sldId="665"/>
            <ac:spMk id="18" creationId="{EEE68D32-5AEF-6CE5-5A2D-5D257DB19ED5}"/>
          </ac:spMkLst>
        </pc:spChg>
        <pc:spChg chg="mod">
          <ac:chgData name="James Harper" userId="9f6d1c45048739e2" providerId="LiveId" clId="{CF0B93BA-4687-41A5-82C3-8E09A6D640A6}" dt="2023-12-26T18:57:22.996" v="5640"/>
          <ac:spMkLst>
            <pc:docMk/>
            <pc:sldMk cId="2213261309" sldId="665"/>
            <ac:spMk id="19" creationId="{5D1D74DD-F19D-F37B-F3DE-D20DB50CF03D}"/>
          </ac:spMkLst>
        </pc:spChg>
        <pc:spChg chg="mod">
          <ac:chgData name="James Harper" userId="9f6d1c45048739e2" providerId="LiveId" clId="{CF0B93BA-4687-41A5-82C3-8E09A6D640A6}" dt="2023-12-26T18:57:22.996" v="5640"/>
          <ac:spMkLst>
            <pc:docMk/>
            <pc:sldMk cId="2213261309" sldId="665"/>
            <ac:spMk id="20" creationId="{6718D2B3-B2C2-4272-7F96-5CDC7D4FE582}"/>
          </ac:spMkLst>
        </pc:spChg>
        <pc:spChg chg="mod">
          <ac:chgData name="James Harper" userId="9f6d1c45048739e2" providerId="LiveId" clId="{CF0B93BA-4687-41A5-82C3-8E09A6D640A6}" dt="2023-12-26T19:00:54.214" v="5686" actId="1076"/>
          <ac:spMkLst>
            <pc:docMk/>
            <pc:sldMk cId="2213261309" sldId="665"/>
            <ac:spMk id="21" creationId="{906B5B21-A86D-DFA7-517A-080B93D38271}"/>
          </ac:spMkLst>
        </pc:spChg>
        <pc:spChg chg="mod">
          <ac:chgData name="James Harper" userId="9f6d1c45048739e2" providerId="LiveId" clId="{CF0B93BA-4687-41A5-82C3-8E09A6D640A6}" dt="2023-12-26T18:57:22.996" v="5640"/>
          <ac:spMkLst>
            <pc:docMk/>
            <pc:sldMk cId="2213261309" sldId="665"/>
            <ac:spMk id="22" creationId="{5FC52695-F32A-D1FC-DD08-6CCDCA0C05BB}"/>
          </ac:spMkLst>
        </pc:spChg>
        <pc:spChg chg="mod">
          <ac:chgData name="James Harper" userId="9f6d1c45048739e2" providerId="LiveId" clId="{CF0B93BA-4687-41A5-82C3-8E09A6D640A6}" dt="2023-12-26T18:57:22.996" v="5640"/>
          <ac:spMkLst>
            <pc:docMk/>
            <pc:sldMk cId="2213261309" sldId="665"/>
            <ac:spMk id="23" creationId="{27FAED3C-840F-F824-8D4A-C02442F125D4}"/>
          </ac:spMkLst>
        </pc:spChg>
        <pc:spChg chg="mod">
          <ac:chgData name="James Harper" userId="9f6d1c45048739e2" providerId="LiveId" clId="{CF0B93BA-4687-41A5-82C3-8E09A6D640A6}" dt="2023-12-26T18:57:22.996" v="5640"/>
          <ac:spMkLst>
            <pc:docMk/>
            <pc:sldMk cId="2213261309" sldId="665"/>
            <ac:spMk id="24" creationId="{FAB832A8-FE6B-2812-BBAE-ABF1119A7297}"/>
          </ac:spMkLst>
        </pc:spChg>
        <pc:spChg chg="mod">
          <ac:chgData name="James Harper" userId="9f6d1c45048739e2" providerId="LiveId" clId="{CF0B93BA-4687-41A5-82C3-8E09A6D640A6}" dt="2023-12-26T18:57:22.996" v="5640"/>
          <ac:spMkLst>
            <pc:docMk/>
            <pc:sldMk cId="2213261309" sldId="665"/>
            <ac:spMk id="25" creationId="{48215BA6-7672-291B-35D3-5D277E83F2D3}"/>
          </ac:spMkLst>
        </pc:spChg>
        <pc:spChg chg="mod">
          <ac:chgData name="James Harper" userId="9f6d1c45048739e2" providerId="LiveId" clId="{CF0B93BA-4687-41A5-82C3-8E09A6D640A6}" dt="2023-12-26T18:57:22.996" v="5640"/>
          <ac:spMkLst>
            <pc:docMk/>
            <pc:sldMk cId="2213261309" sldId="665"/>
            <ac:spMk id="26" creationId="{589347D9-6186-E571-D617-36F7FAE37282}"/>
          </ac:spMkLst>
        </pc:spChg>
        <pc:spChg chg="mod">
          <ac:chgData name="James Harper" userId="9f6d1c45048739e2" providerId="LiveId" clId="{CF0B93BA-4687-41A5-82C3-8E09A6D640A6}" dt="2023-12-26T18:57:22.996" v="5640"/>
          <ac:spMkLst>
            <pc:docMk/>
            <pc:sldMk cId="2213261309" sldId="665"/>
            <ac:spMk id="27" creationId="{3206D4E3-47E2-D8E2-96C1-FEB03BB87B41}"/>
          </ac:spMkLst>
        </pc:spChg>
        <pc:spChg chg="mod">
          <ac:chgData name="James Harper" userId="9f6d1c45048739e2" providerId="LiveId" clId="{CF0B93BA-4687-41A5-82C3-8E09A6D640A6}" dt="2023-12-26T18:57:22.996" v="5640"/>
          <ac:spMkLst>
            <pc:docMk/>
            <pc:sldMk cId="2213261309" sldId="665"/>
            <ac:spMk id="28" creationId="{ECE10AA4-041B-6747-881C-5202611588AB}"/>
          </ac:spMkLst>
        </pc:spChg>
        <pc:spChg chg="mod">
          <ac:chgData name="James Harper" userId="9f6d1c45048739e2" providerId="LiveId" clId="{CF0B93BA-4687-41A5-82C3-8E09A6D640A6}" dt="2023-12-26T18:57:22.996" v="5640"/>
          <ac:spMkLst>
            <pc:docMk/>
            <pc:sldMk cId="2213261309" sldId="665"/>
            <ac:spMk id="29" creationId="{9AAB2E06-44B8-C40A-2270-46B07CD27FFF}"/>
          </ac:spMkLst>
        </pc:spChg>
        <pc:spChg chg="mod">
          <ac:chgData name="James Harper" userId="9f6d1c45048739e2" providerId="LiveId" clId="{CF0B93BA-4687-41A5-82C3-8E09A6D640A6}" dt="2023-12-26T18:57:22.996" v="5640"/>
          <ac:spMkLst>
            <pc:docMk/>
            <pc:sldMk cId="2213261309" sldId="665"/>
            <ac:spMk id="30" creationId="{20C4F7C8-F75E-C6AC-637D-0912B510BC65}"/>
          </ac:spMkLst>
        </pc:spChg>
        <pc:spChg chg="mod">
          <ac:chgData name="James Harper" userId="9f6d1c45048739e2" providerId="LiveId" clId="{CF0B93BA-4687-41A5-82C3-8E09A6D640A6}" dt="2023-12-26T18:57:22.996" v="5640"/>
          <ac:spMkLst>
            <pc:docMk/>
            <pc:sldMk cId="2213261309" sldId="665"/>
            <ac:spMk id="31" creationId="{9363DF06-7E5A-95A4-42A5-99207C4D64C0}"/>
          </ac:spMkLst>
        </pc:spChg>
        <pc:spChg chg="mod">
          <ac:chgData name="James Harper" userId="9f6d1c45048739e2" providerId="LiveId" clId="{CF0B93BA-4687-41A5-82C3-8E09A6D640A6}" dt="2023-12-26T18:57:22.996" v="5640"/>
          <ac:spMkLst>
            <pc:docMk/>
            <pc:sldMk cId="2213261309" sldId="665"/>
            <ac:spMk id="32" creationId="{4A0697D3-25D5-A7C6-A67C-75E50C15D9D3}"/>
          </ac:spMkLst>
        </pc:spChg>
        <pc:spChg chg="mod">
          <ac:chgData name="James Harper" userId="9f6d1c45048739e2" providerId="LiveId" clId="{CF0B93BA-4687-41A5-82C3-8E09A6D640A6}" dt="2023-12-26T18:57:22.996" v="5640"/>
          <ac:spMkLst>
            <pc:docMk/>
            <pc:sldMk cId="2213261309" sldId="665"/>
            <ac:spMk id="33" creationId="{744F3DA7-269A-E2C1-B108-0A5D7400A4F0}"/>
          </ac:spMkLst>
        </pc:spChg>
        <pc:spChg chg="mod">
          <ac:chgData name="James Harper" userId="9f6d1c45048739e2" providerId="LiveId" clId="{CF0B93BA-4687-41A5-82C3-8E09A6D640A6}" dt="2023-12-26T18:57:22.996" v="5640"/>
          <ac:spMkLst>
            <pc:docMk/>
            <pc:sldMk cId="2213261309" sldId="665"/>
            <ac:spMk id="34" creationId="{1A4F2723-E86B-08C7-373E-921C53EAF532}"/>
          </ac:spMkLst>
        </pc:spChg>
        <pc:spChg chg="mod">
          <ac:chgData name="James Harper" userId="9f6d1c45048739e2" providerId="LiveId" clId="{CF0B93BA-4687-41A5-82C3-8E09A6D640A6}" dt="2023-12-26T18:57:22.996" v="5640"/>
          <ac:spMkLst>
            <pc:docMk/>
            <pc:sldMk cId="2213261309" sldId="665"/>
            <ac:spMk id="35" creationId="{85F03A35-CD4A-CDAA-4A10-8B53658EB0DA}"/>
          </ac:spMkLst>
        </pc:spChg>
        <pc:grpChg chg="mod">
          <ac:chgData name="James Harper" userId="9f6d1c45048739e2" providerId="LiveId" clId="{CF0B93BA-4687-41A5-82C3-8E09A6D640A6}" dt="2023-12-26T18:57:27.010" v="5642" actId="1076"/>
          <ac:grpSpMkLst>
            <pc:docMk/>
            <pc:sldMk cId="2213261309" sldId="665"/>
            <ac:grpSpMk id="2" creationId="{E7FED1BA-EE03-A4CF-8118-09601A62994C}"/>
          </ac:grpSpMkLst>
        </pc:grpChg>
        <pc:grpChg chg="add del mod">
          <ac:chgData name="James Harper" userId="9f6d1c45048739e2" providerId="LiveId" clId="{CF0B93BA-4687-41A5-82C3-8E09A6D640A6}" dt="2023-12-26T19:00:57.984" v="5687" actId="21"/>
          <ac:grpSpMkLst>
            <pc:docMk/>
            <pc:sldMk cId="2213261309" sldId="665"/>
            <ac:grpSpMk id="3" creationId="{5D3C0115-12BA-40F8-8C09-1C937B2E7100}"/>
          </ac:grpSpMkLst>
        </pc:grpChg>
      </pc:sldChg>
      <pc:sldChg chg="addSp delSp modSp add mod delAnim modAnim">
        <pc:chgData name="James Harper" userId="9f6d1c45048739e2" providerId="LiveId" clId="{CF0B93BA-4687-41A5-82C3-8E09A6D640A6}" dt="2023-12-27T20:38:16.313" v="8487"/>
        <pc:sldMkLst>
          <pc:docMk/>
          <pc:sldMk cId="1843506324" sldId="666"/>
        </pc:sldMkLst>
        <pc:spChg chg="add mod">
          <ac:chgData name="James Harper" userId="9f6d1c45048739e2" providerId="LiveId" clId="{CF0B93BA-4687-41A5-82C3-8E09A6D640A6}" dt="2023-12-26T21:56:10.297" v="7258"/>
          <ac:spMkLst>
            <pc:docMk/>
            <pc:sldMk cId="1843506324" sldId="666"/>
            <ac:spMk id="3" creationId="{3B700A91-56ED-B582-DFB6-EEE677AF062B}"/>
          </ac:spMkLst>
        </pc:spChg>
        <pc:spChg chg="add mod">
          <ac:chgData name="James Harper" userId="9f6d1c45048739e2" providerId="LiveId" clId="{CF0B93BA-4687-41A5-82C3-8E09A6D640A6}" dt="2023-12-27T20:38:16.313" v="8487"/>
          <ac:spMkLst>
            <pc:docMk/>
            <pc:sldMk cId="1843506324" sldId="666"/>
            <ac:spMk id="4" creationId="{C8E4B07E-CF20-44B9-AD0B-F366DECCA8B4}"/>
          </ac:spMkLst>
        </pc:spChg>
        <pc:spChg chg="del">
          <ac:chgData name="James Harper" userId="9f6d1c45048739e2" providerId="LiveId" clId="{CF0B93BA-4687-41A5-82C3-8E09A6D640A6}" dt="2023-12-26T19:01:56.512" v="5707" actId="478"/>
          <ac:spMkLst>
            <pc:docMk/>
            <pc:sldMk cId="1843506324" sldId="666"/>
            <ac:spMk id="7" creationId="{6986D3B3-4A29-BC0D-8E69-EA28784BB83B}"/>
          </ac:spMkLst>
        </pc:spChg>
        <pc:spChg chg="del">
          <ac:chgData name="James Harper" userId="9f6d1c45048739e2" providerId="LiveId" clId="{CF0B93BA-4687-41A5-82C3-8E09A6D640A6}" dt="2023-12-26T19:01:58.597" v="5708" actId="478"/>
          <ac:spMkLst>
            <pc:docMk/>
            <pc:sldMk cId="1843506324" sldId="666"/>
            <ac:spMk id="8" creationId="{176AD5C5-8731-0238-48BF-8F2053FADA90}"/>
          </ac:spMkLst>
        </pc:spChg>
        <pc:spChg chg="del">
          <ac:chgData name="James Harper" userId="9f6d1c45048739e2" providerId="LiveId" clId="{CF0B93BA-4687-41A5-82C3-8E09A6D640A6}" dt="2023-12-26T19:01:53.942" v="5706" actId="478"/>
          <ac:spMkLst>
            <pc:docMk/>
            <pc:sldMk cId="1843506324" sldId="666"/>
            <ac:spMk id="10" creationId="{03E04939-2CD3-FF26-842A-D20C4BDF2760}"/>
          </ac:spMkLst>
        </pc:spChg>
        <pc:spChg chg="del">
          <ac:chgData name="James Harper" userId="9f6d1c45048739e2" providerId="LiveId" clId="{CF0B93BA-4687-41A5-82C3-8E09A6D640A6}" dt="2023-12-26T19:01:51.766" v="5705" actId="478"/>
          <ac:spMkLst>
            <pc:docMk/>
            <pc:sldMk cId="1843506324" sldId="666"/>
            <ac:spMk id="11" creationId="{078A2CA4-5576-4E8B-1C18-F2C1CD400DB6}"/>
          </ac:spMkLst>
        </pc:spChg>
        <pc:spChg chg="del">
          <ac:chgData name="James Harper" userId="9f6d1c45048739e2" providerId="LiveId" clId="{CF0B93BA-4687-41A5-82C3-8E09A6D640A6}" dt="2023-12-26T19:01:49.071" v="5704" actId="478"/>
          <ac:spMkLst>
            <pc:docMk/>
            <pc:sldMk cId="1843506324" sldId="666"/>
            <ac:spMk id="12" creationId="{AC653708-DD90-F376-B90B-E9119A720AC0}"/>
          </ac:spMkLst>
        </pc:spChg>
        <pc:spChg chg="del">
          <ac:chgData name="James Harper" userId="9f6d1c45048739e2" providerId="LiveId" clId="{CF0B93BA-4687-41A5-82C3-8E09A6D640A6}" dt="2023-12-26T21:56:09.842" v="7257" actId="478"/>
          <ac:spMkLst>
            <pc:docMk/>
            <pc:sldMk cId="1843506324" sldId="666"/>
            <ac:spMk id="13" creationId="{9910101A-7362-3725-3BCE-26D3E373FDCA}"/>
          </ac:spMkLst>
        </pc:spChg>
        <pc:spChg chg="mod">
          <ac:chgData name="James Harper" userId="9f6d1c45048739e2" providerId="LiveId" clId="{CF0B93BA-4687-41A5-82C3-8E09A6D640A6}" dt="2023-12-26T20:33:38.139" v="6416" actId="20577"/>
          <ac:spMkLst>
            <pc:docMk/>
            <pc:sldMk cId="1843506324" sldId="666"/>
            <ac:spMk id="16" creationId="{A051F0F8-82E0-3076-2548-1E715060ABA3}"/>
          </ac:spMkLst>
        </pc:spChg>
        <pc:picChg chg="mod">
          <ac:chgData name="James Harper" userId="9f6d1c45048739e2" providerId="LiveId" clId="{CF0B93BA-4687-41A5-82C3-8E09A6D640A6}" dt="2023-12-26T19:01:42.093" v="5702" actId="1076"/>
          <ac:picMkLst>
            <pc:docMk/>
            <pc:sldMk cId="1843506324" sldId="666"/>
            <ac:picMk id="5" creationId="{B7D57552-191D-9A19-68AA-24DF71F6AF52}"/>
          </ac:picMkLst>
        </pc:picChg>
      </pc:sldChg>
      <pc:sldChg chg="addSp delSp modSp add mod modAnim">
        <pc:chgData name="James Harper" userId="9f6d1c45048739e2" providerId="LiveId" clId="{CF0B93BA-4687-41A5-82C3-8E09A6D640A6}" dt="2023-12-27T20:43:02.109" v="8534"/>
        <pc:sldMkLst>
          <pc:docMk/>
          <pc:sldMk cId="3370725466" sldId="667"/>
        </pc:sldMkLst>
        <pc:spChg chg="add mod">
          <ac:chgData name="James Harper" userId="9f6d1c45048739e2" providerId="LiveId" clId="{CF0B93BA-4687-41A5-82C3-8E09A6D640A6}" dt="2023-12-27T20:43:02.109" v="8534"/>
          <ac:spMkLst>
            <pc:docMk/>
            <pc:sldMk cId="3370725466" sldId="667"/>
            <ac:spMk id="2" creationId="{7FC5E8E4-7A6F-760A-3C20-64AE31E9EC44}"/>
          </ac:spMkLst>
        </pc:spChg>
        <pc:spChg chg="mod">
          <ac:chgData name="James Harper" userId="9f6d1c45048739e2" providerId="LiveId" clId="{CF0B93BA-4687-41A5-82C3-8E09A6D640A6}" dt="2023-12-26T19:42:39.288" v="5741"/>
          <ac:spMkLst>
            <pc:docMk/>
            <pc:sldMk cId="3370725466" sldId="667"/>
            <ac:spMk id="3" creationId="{79EDAB0C-7243-C69D-18A3-724CB8D9ACCD}"/>
          </ac:spMkLst>
        </pc:spChg>
        <pc:spChg chg="mod">
          <ac:chgData name="James Harper" userId="9f6d1c45048739e2" providerId="LiveId" clId="{CF0B93BA-4687-41A5-82C3-8E09A6D640A6}" dt="2023-12-26T19:42:39.288" v="5741"/>
          <ac:spMkLst>
            <pc:docMk/>
            <pc:sldMk cId="3370725466" sldId="667"/>
            <ac:spMk id="4" creationId="{34675C91-675C-6B7D-4330-A26B1CB90CA7}"/>
          </ac:spMkLst>
        </pc:spChg>
        <pc:spChg chg="mod">
          <ac:chgData name="James Harper" userId="9f6d1c45048739e2" providerId="LiveId" clId="{CF0B93BA-4687-41A5-82C3-8E09A6D640A6}" dt="2023-12-26T19:46:53.320" v="5844" actId="1038"/>
          <ac:spMkLst>
            <pc:docMk/>
            <pc:sldMk cId="3370725466" sldId="667"/>
            <ac:spMk id="6" creationId="{DB9FB0BD-D4A8-71A9-966E-1D7441CDA59C}"/>
          </ac:spMkLst>
        </pc:spChg>
        <pc:spChg chg="mod">
          <ac:chgData name="James Harper" userId="9f6d1c45048739e2" providerId="LiveId" clId="{CF0B93BA-4687-41A5-82C3-8E09A6D640A6}" dt="2023-12-26T19:46:31.108" v="5831" actId="1076"/>
          <ac:spMkLst>
            <pc:docMk/>
            <pc:sldMk cId="3370725466" sldId="667"/>
            <ac:spMk id="7" creationId="{6986D3B3-4A29-BC0D-8E69-EA28784BB83B}"/>
          </ac:spMkLst>
        </pc:spChg>
        <pc:spChg chg="mod">
          <ac:chgData name="James Harper" userId="9f6d1c45048739e2" providerId="LiveId" clId="{CF0B93BA-4687-41A5-82C3-8E09A6D640A6}" dt="2023-12-26T19:46:15.462" v="5828" actId="20577"/>
          <ac:spMkLst>
            <pc:docMk/>
            <pc:sldMk cId="3370725466" sldId="667"/>
            <ac:spMk id="8" creationId="{176AD5C5-8731-0238-48BF-8F2053FADA90}"/>
          </ac:spMkLst>
        </pc:spChg>
        <pc:spChg chg="mod">
          <ac:chgData name="James Harper" userId="9f6d1c45048739e2" providerId="LiveId" clId="{CF0B93BA-4687-41A5-82C3-8E09A6D640A6}" dt="2023-12-26T19:45:21.361" v="5823" actId="207"/>
          <ac:spMkLst>
            <pc:docMk/>
            <pc:sldMk cId="3370725466" sldId="667"/>
            <ac:spMk id="9" creationId="{48934DF1-0ACE-013B-6A76-35D42FAE72D1}"/>
          </ac:spMkLst>
        </pc:spChg>
        <pc:spChg chg="mod">
          <ac:chgData name="James Harper" userId="9f6d1c45048739e2" providerId="LiveId" clId="{CF0B93BA-4687-41A5-82C3-8E09A6D640A6}" dt="2023-12-26T19:45:53.476" v="5825" actId="207"/>
          <ac:spMkLst>
            <pc:docMk/>
            <pc:sldMk cId="3370725466" sldId="667"/>
            <ac:spMk id="10" creationId="{03E04939-2CD3-FF26-842A-D20C4BDF2760}"/>
          </ac:spMkLst>
        </pc:spChg>
        <pc:spChg chg="mod">
          <ac:chgData name="James Harper" userId="9f6d1c45048739e2" providerId="LiveId" clId="{CF0B93BA-4687-41A5-82C3-8E09A6D640A6}" dt="2023-12-26T19:44:24.055" v="5816" actId="1076"/>
          <ac:spMkLst>
            <pc:docMk/>
            <pc:sldMk cId="3370725466" sldId="667"/>
            <ac:spMk id="11" creationId="{078A2CA4-5576-4E8B-1C18-F2C1CD400DB6}"/>
          </ac:spMkLst>
        </pc:spChg>
        <pc:spChg chg="mod">
          <ac:chgData name="James Harper" userId="9f6d1c45048739e2" providerId="LiveId" clId="{CF0B93BA-4687-41A5-82C3-8E09A6D640A6}" dt="2023-12-26T19:45:06.506" v="5822" actId="207"/>
          <ac:spMkLst>
            <pc:docMk/>
            <pc:sldMk cId="3370725466" sldId="667"/>
            <ac:spMk id="12" creationId="{AC653708-DD90-F376-B90B-E9119A720AC0}"/>
          </ac:spMkLst>
        </pc:spChg>
        <pc:spChg chg="mod">
          <ac:chgData name="James Harper" userId="9f6d1c45048739e2" providerId="LiveId" clId="{CF0B93BA-4687-41A5-82C3-8E09A6D640A6}" dt="2023-12-26T19:42:39.288" v="5741"/>
          <ac:spMkLst>
            <pc:docMk/>
            <pc:sldMk cId="3370725466" sldId="667"/>
            <ac:spMk id="15" creationId="{0679F244-6356-3D8E-8E5D-74D3C4C01A68}"/>
          </ac:spMkLst>
        </pc:spChg>
        <pc:spChg chg="mod">
          <ac:chgData name="James Harper" userId="9f6d1c45048739e2" providerId="LiveId" clId="{CF0B93BA-4687-41A5-82C3-8E09A6D640A6}" dt="2023-12-26T20:33:34.088" v="6415" actId="20577"/>
          <ac:spMkLst>
            <pc:docMk/>
            <pc:sldMk cId="3370725466" sldId="667"/>
            <ac:spMk id="16" creationId="{A051F0F8-82E0-3076-2548-1E715060ABA3}"/>
          </ac:spMkLst>
        </pc:spChg>
        <pc:spChg chg="mod">
          <ac:chgData name="James Harper" userId="9f6d1c45048739e2" providerId="LiveId" clId="{CF0B93BA-4687-41A5-82C3-8E09A6D640A6}" dt="2023-12-26T19:42:39.288" v="5741"/>
          <ac:spMkLst>
            <pc:docMk/>
            <pc:sldMk cId="3370725466" sldId="667"/>
            <ac:spMk id="18" creationId="{2DACEA38-3E3C-9EFE-3070-1E6B9349C0EA}"/>
          </ac:spMkLst>
        </pc:spChg>
        <pc:spChg chg="mod">
          <ac:chgData name="James Harper" userId="9f6d1c45048739e2" providerId="LiveId" clId="{CF0B93BA-4687-41A5-82C3-8E09A6D640A6}" dt="2023-12-26T19:42:39.288" v="5741"/>
          <ac:spMkLst>
            <pc:docMk/>
            <pc:sldMk cId="3370725466" sldId="667"/>
            <ac:spMk id="19" creationId="{6D0A840A-CEF9-1131-639E-943789B7F75B}"/>
          </ac:spMkLst>
        </pc:spChg>
        <pc:spChg chg="mod">
          <ac:chgData name="James Harper" userId="9f6d1c45048739e2" providerId="LiveId" clId="{CF0B93BA-4687-41A5-82C3-8E09A6D640A6}" dt="2023-12-26T19:42:39.288" v="5741"/>
          <ac:spMkLst>
            <pc:docMk/>
            <pc:sldMk cId="3370725466" sldId="667"/>
            <ac:spMk id="20" creationId="{16696304-3EFC-56D2-0C95-0B7E8907AE68}"/>
          </ac:spMkLst>
        </pc:spChg>
        <pc:spChg chg="mod">
          <ac:chgData name="James Harper" userId="9f6d1c45048739e2" providerId="LiveId" clId="{CF0B93BA-4687-41A5-82C3-8E09A6D640A6}" dt="2023-12-26T19:42:39.288" v="5741"/>
          <ac:spMkLst>
            <pc:docMk/>
            <pc:sldMk cId="3370725466" sldId="667"/>
            <ac:spMk id="21" creationId="{FBC107D5-1E6C-BA4E-F843-7FCF33B4BFA7}"/>
          </ac:spMkLst>
        </pc:spChg>
        <pc:spChg chg="mod">
          <ac:chgData name="James Harper" userId="9f6d1c45048739e2" providerId="LiveId" clId="{CF0B93BA-4687-41A5-82C3-8E09A6D640A6}" dt="2023-12-26T19:42:39.288" v="5741"/>
          <ac:spMkLst>
            <pc:docMk/>
            <pc:sldMk cId="3370725466" sldId="667"/>
            <ac:spMk id="22" creationId="{F5C9717B-B834-E455-D135-3E8205F6657A}"/>
          </ac:spMkLst>
        </pc:spChg>
        <pc:spChg chg="mod">
          <ac:chgData name="James Harper" userId="9f6d1c45048739e2" providerId="LiveId" clId="{CF0B93BA-4687-41A5-82C3-8E09A6D640A6}" dt="2023-12-26T19:42:39.288" v="5741"/>
          <ac:spMkLst>
            <pc:docMk/>
            <pc:sldMk cId="3370725466" sldId="667"/>
            <ac:spMk id="23" creationId="{208BFD69-F36D-0CAA-9FB5-C35BB3D03030}"/>
          </ac:spMkLst>
        </pc:spChg>
        <pc:spChg chg="mod">
          <ac:chgData name="James Harper" userId="9f6d1c45048739e2" providerId="LiveId" clId="{CF0B93BA-4687-41A5-82C3-8E09A6D640A6}" dt="2023-12-26T19:42:39.288" v="5741"/>
          <ac:spMkLst>
            <pc:docMk/>
            <pc:sldMk cId="3370725466" sldId="667"/>
            <ac:spMk id="24" creationId="{C865F9F6-45C7-7A17-C87E-2D207EDFA0E7}"/>
          </ac:spMkLst>
        </pc:spChg>
        <pc:spChg chg="mod">
          <ac:chgData name="James Harper" userId="9f6d1c45048739e2" providerId="LiveId" clId="{CF0B93BA-4687-41A5-82C3-8E09A6D640A6}" dt="2023-12-26T19:42:39.288" v="5741"/>
          <ac:spMkLst>
            <pc:docMk/>
            <pc:sldMk cId="3370725466" sldId="667"/>
            <ac:spMk id="25" creationId="{A64DA469-C10F-FCBB-9B39-36DC5945DD5E}"/>
          </ac:spMkLst>
        </pc:spChg>
        <pc:spChg chg="mod">
          <ac:chgData name="James Harper" userId="9f6d1c45048739e2" providerId="LiveId" clId="{CF0B93BA-4687-41A5-82C3-8E09A6D640A6}" dt="2023-12-26T19:42:39.288" v="5741"/>
          <ac:spMkLst>
            <pc:docMk/>
            <pc:sldMk cId="3370725466" sldId="667"/>
            <ac:spMk id="26" creationId="{E417FF42-31C7-F84E-ED78-C953C40F84F7}"/>
          </ac:spMkLst>
        </pc:spChg>
        <pc:spChg chg="mod">
          <ac:chgData name="James Harper" userId="9f6d1c45048739e2" providerId="LiveId" clId="{CF0B93BA-4687-41A5-82C3-8E09A6D640A6}" dt="2023-12-26T19:42:39.288" v="5741"/>
          <ac:spMkLst>
            <pc:docMk/>
            <pc:sldMk cId="3370725466" sldId="667"/>
            <ac:spMk id="27" creationId="{F1983659-3E74-906C-9BDF-6B66E5E62ACD}"/>
          </ac:spMkLst>
        </pc:spChg>
        <pc:spChg chg="mod">
          <ac:chgData name="James Harper" userId="9f6d1c45048739e2" providerId="LiveId" clId="{CF0B93BA-4687-41A5-82C3-8E09A6D640A6}" dt="2023-12-26T19:42:39.288" v="5741"/>
          <ac:spMkLst>
            <pc:docMk/>
            <pc:sldMk cId="3370725466" sldId="667"/>
            <ac:spMk id="28" creationId="{D7D0ECA0-15AE-6792-F998-CAA6FC26A816}"/>
          </ac:spMkLst>
        </pc:spChg>
        <pc:spChg chg="mod">
          <ac:chgData name="James Harper" userId="9f6d1c45048739e2" providerId="LiveId" clId="{CF0B93BA-4687-41A5-82C3-8E09A6D640A6}" dt="2023-12-26T19:42:39.288" v="5741"/>
          <ac:spMkLst>
            <pc:docMk/>
            <pc:sldMk cId="3370725466" sldId="667"/>
            <ac:spMk id="29" creationId="{1B6A65B9-306D-A872-C790-8433C994FFEE}"/>
          </ac:spMkLst>
        </pc:spChg>
        <pc:spChg chg="mod">
          <ac:chgData name="James Harper" userId="9f6d1c45048739e2" providerId="LiveId" clId="{CF0B93BA-4687-41A5-82C3-8E09A6D640A6}" dt="2023-12-26T19:42:39.288" v="5741"/>
          <ac:spMkLst>
            <pc:docMk/>
            <pc:sldMk cId="3370725466" sldId="667"/>
            <ac:spMk id="30" creationId="{1E6D62C2-38AD-7246-DF6B-16A8CB7F1C4F}"/>
          </ac:spMkLst>
        </pc:spChg>
        <pc:spChg chg="mod">
          <ac:chgData name="James Harper" userId="9f6d1c45048739e2" providerId="LiveId" clId="{CF0B93BA-4687-41A5-82C3-8E09A6D640A6}" dt="2023-12-26T19:42:39.288" v="5741"/>
          <ac:spMkLst>
            <pc:docMk/>
            <pc:sldMk cId="3370725466" sldId="667"/>
            <ac:spMk id="31" creationId="{1FA22EF0-8650-918B-B077-CC795436B0F9}"/>
          </ac:spMkLst>
        </pc:spChg>
        <pc:spChg chg="mod">
          <ac:chgData name="James Harper" userId="9f6d1c45048739e2" providerId="LiveId" clId="{CF0B93BA-4687-41A5-82C3-8E09A6D640A6}" dt="2023-12-26T19:42:39.288" v="5741"/>
          <ac:spMkLst>
            <pc:docMk/>
            <pc:sldMk cId="3370725466" sldId="667"/>
            <ac:spMk id="32" creationId="{92FEE6CA-5919-EA30-2CDE-3313C1BE3461}"/>
          </ac:spMkLst>
        </pc:spChg>
        <pc:spChg chg="mod">
          <ac:chgData name="James Harper" userId="9f6d1c45048739e2" providerId="LiveId" clId="{CF0B93BA-4687-41A5-82C3-8E09A6D640A6}" dt="2023-12-26T19:42:39.288" v="5741"/>
          <ac:spMkLst>
            <pc:docMk/>
            <pc:sldMk cId="3370725466" sldId="667"/>
            <ac:spMk id="33" creationId="{E47E60BE-6C1B-0135-5827-3A965F69785A}"/>
          </ac:spMkLst>
        </pc:spChg>
        <pc:spChg chg="mod">
          <ac:chgData name="James Harper" userId="9f6d1c45048739e2" providerId="LiveId" clId="{CF0B93BA-4687-41A5-82C3-8E09A6D640A6}" dt="2023-12-26T19:42:39.288" v="5741"/>
          <ac:spMkLst>
            <pc:docMk/>
            <pc:sldMk cId="3370725466" sldId="667"/>
            <ac:spMk id="34" creationId="{4B108632-FFDA-BA6B-1C3A-04A9AC00FDB4}"/>
          </ac:spMkLst>
        </pc:spChg>
        <pc:spChg chg="mod">
          <ac:chgData name="James Harper" userId="9f6d1c45048739e2" providerId="LiveId" clId="{CF0B93BA-4687-41A5-82C3-8E09A6D640A6}" dt="2023-12-26T19:42:39.288" v="5741"/>
          <ac:spMkLst>
            <pc:docMk/>
            <pc:sldMk cId="3370725466" sldId="667"/>
            <ac:spMk id="35" creationId="{13D71E2D-4270-39AB-0054-44F1328031B3}"/>
          </ac:spMkLst>
        </pc:spChg>
        <pc:grpChg chg="add del mod">
          <ac:chgData name="James Harper" userId="9f6d1c45048739e2" providerId="LiveId" clId="{CF0B93BA-4687-41A5-82C3-8E09A6D640A6}" dt="2023-12-26T19:47:06.189" v="5845" actId="478"/>
          <ac:grpSpMkLst>
            <pc:docMk/>
            <pc:sldMk cId="3370725466" sldId="667"/>
            <ac:grpSpMk id="2" creationId="{784F45F9-2DE7-A1F8-6F94-245DF2BAB6EA}"/>
          </ac:grpSpMkLst>
        </pc:grpChg>
      </pc:sldChg>
      <pc:sldChg chg="addSp delSp modSp add mod delAnim modAnim">
        <pc:chgData name="James Harper" userId="9f6d1c45048739e2" providerId="LiveId" clId="{CF0B93BA-4687-41A5-82C3-8E09A6D640A6}" dt="2023-12-27T20:38:17.538" v="8488"/>
        <pc:sldMkLst>
          <pc:docMk/>
          <pc:sldMk cId="149567935" sldId="668"/>
        </pc:sldMkLst>
        <pc:spChg chg="add mod">
          <ac:chgData name="James Harper" userId="9f6d1c45048739e2" providerId="LiveId" clId="{CF0B93BA-4687-41A5-82C3-8E09A6D640A6}" dt="2023-12-27T20:38:17.538" v="8488"/>
          <ac:spMkLst>
            <pc:docMk/>
            <pc:sldMk cId="149567935" sldId="668"/>
            <ac:spMk id="2" creationId="{60F570E0-0E6A-0823-3205-5ACF4EA4FD59}"/>
          </ac:spMkLst>
        </pc:spChg>
        <pc:spChg chg="del">
          <ac:chgData name="James Harper" userId="9f6d1c45048739e2" providerId="LiveId" clId="{CF0B93BA-4687-41A5-82C3-8E09A6D640A6}" dt="2023-12-26T19:48:19.470" v="5859" actId="478"/>
          <ac:spMkLst>
            <pc:docMk/>
            <pc:sldMk cId="149567935" sldId="668"/>
            <ac:spMk id="6" creationId="{DB9FB0BD-D4A8-71A9-966E-1D7441CDA59C}"/>
          </ac:spMkLst>
        </pc:spChg>
        <pc:spChg chg="del">
          <ac:chgData name="James Harper" userId="9f6d1c45048739e2" providerId="LiveId" clId="{CF0B93BA-4687-41A5-82C3-8E09A6D640A6}" dt="2023-12-26T19:48:21.737" v="5860" actId="478"/>
          <ac:spMkLst>
            <pc:docMk/>
            <pc:sldMk cId="149567935" sldId="668"/>
            <ac:spMk id="7" creationId="{6986D3B3-4A29-BC0D-8E69-EA28784BB83B}"/>
          </ac:spMkLst>
        </pc:spChg>
        <pc:spChg chg="del">
          <ac:chgData name="James Harper" userId="9f6d1c45048739e2" providerId="LiveId" clId="{CF0B93BA-4687-41A5-82C3-8E09A6D640A6}" dt="2023-12-26T19:48:10.999" v="5856" actId="478"/>
          <ac:spMkLst>
            <pc:docMk/>
            <pc:sldMk cId="149567935" sldId="668"/>
            <ac:spMk id="9" creationId="{48934DF1-0ACE-013B-6A76-35D42FAE72D1}"/>
          </ac:spMkLst>
        </pc:spChg>
        <pc:spChg chg="del">
          <ac:chgData name="James Harper" userId="9f6d1c45048739e2" providerId="LiveId" clId="{CF0B93BA-4687-41A5-82C3-8E09A6D640A6}" dt="2023-12-26T19:48:16.274" v="5858" actId="478"/>
          <ac:spMkLst>
            <pc:docMk/>
            <pc:sldMk cId="149567935" sldId="668"/>
            <ac:spMk id="10" creationId="{03E04939-2CD3-FF26-842A-D20C4BDF2760}"/>
          </ac:spMkLst>
        </pc:spChg>
        <pc:spChg chg="del">
          <ac:chgData name="James Harper" userId="9f6d1c45048739e2" providerId="LiveId" clId="{CF0B93BA-4687-41A5-82C3-8E09A6D640A6}" dt="2023-12-26T19:48:13.362" v="5857" actId="478"/>
          <ac:spMkLst>
            <pc:docMk/>
            <pc:sldMk cId="149567935" sldId="668"/>
            <ac:spMk id="11" creationId="{078A2CA4-5576-4E8B-1C18-F2C1CD400DB6}"/>
          </ac:spMkLst>
        </pc:spChg>
        <pc:spChg chg="mod">
          <ac:chgData name="James Harper" userId="9f6d1c45048739e2" providerId="LiveId" clId="{CF0B93BA-4687-41A5-82C3-8E09A6D640A6}" dt="2023-12-26T20:33:31.540" v="6414" actId="20577"/>
          <ac:spMkLst>
            <pc:docMk/>
            <pc:sldMk cId="149567935" sldId="668"/>
            <ac:spMk id="16" creationId="{A051F0F8-82E0-3076-2548-1E715060ABA3}"/>
          </ac:spMkLst>
        </pc:spChg>
      </pc:sldChg>
      <pc:sldChg chg="addSp delSp modSp add mod modAnim">
        <pc:chgData name="James Harper" userId="9f6d1c45048739e2" providerId="LiveId" clId="{CF0B93BA-4687-41A5-82C3-8E09A6D640A6}" dt="2023-12-27T20:43:13.213" v="8536"/>
        <pc:sldMkLst>
          <pc:docMk/>
          <pc:sldMk cId="2802667936" sldId="669"/>
        </pc:sldMkLst>
        <pc:spChg chg="add mod">
          <ac:chgData name="James Harper" userId="9f6d1c45048739e2" providerId="LiveId" clId="{CF0B93BA-4687-41A5-82C3-8E09A6D640A6}" dt="2023-12-26T21:47:38.050" v="7229"/>
          <ac:spMkLst>
            <pc:docMk/>
            <pc:sldMk cId="2802667936" sldId="669"/>
            <ac:spMk id="3" creationId="{40F22BF4-882F-A3C2-2CB9-5A925C1573A9}"/>
          </ac:spMkLst>
        </pc:spChg>
        <pc:spChg chg="mod">
          <ac:chgData name="James Harper" userId="9f6d1c45048739e2" providerId="LiveId" clId="{CF0B93BA-4687-41A5-82C3-8E09A6D640A6}" dt="2023-12-26T19:52:07.931" v="5892"/>
          <ac:spMkLst>
            <pc:docMk/>
            <pc:sldMk cId="2802667936" sldId="669"/>
            <ac:spMk id="4" creationId="{BBE99BCB-BA98-7E6D-AC5F-85761F2EAAA2}"/>
          </ac:spMkLst>
        </pc:spChg>
        <pc:spChg chg="add mod">
          <ac:chgData name="James Harper" userId="9f6d1c45048739e2" providerId="LiveId" clId="{CF0B93BA-4687-41A5-82C3-8E09A6D640A6}" dt="2023-12-27T20:43:13.213" v="8536"/>
          <ac:spMkLst>
            <pc:docMk/>
            <pc:sldMk cId="2802667936" sldId="669"/>
            <ac:spMk id="4" creationId="{E45DFF26-20B4-81C3-34C6-C19F609405B6}"/>
          </ac:spMkLst>
        </pc:spChg>
        <pc:spChg chg="mod">
          <ac:chgData name="James Harper" userId="9f6d1c45048739e2" providerId="LiveId" clId="{CF0B93BA-4687-41A5-82C3-8E09A6D640A6}" dt="2023-12-26T19:55:44.796" v="5967" actId="207"/>
          <ac:spMkLst>
            <pc:docMk/>
            <pc:sldMk cId="2802667936" sldId="669"/>
            <ac:spMk id="6" creationId="{DB9FB0BD-D4A8-71A9-966E-1D7441CDA59C}"/>
          </ac:spMkLst>
        </pc:spChg>
        <pc:spChg chg="mod">
          <ac:chgData name="James Harper" userId="9f6d1c45048739e2" providerId="LiveId" clId="{CF0B93BA-4687-41A5-82C3-8E09A6D640A6}" dt="2023-12-26T19:55:24.382" v="5965" actId="207"/>
          <ac:spMkLst>
            <pc:docMk/>
            <pc:sldMk cId="2802667936" sldId="669"/>
            <ac:spMk id="7" creationId="{6986D3B3-4A29-BC0D-8E69-EA28784BB83B}"/>
          </ac:spMkLst>
        </pc:spChg>
        <pc:spChg chg="mod">
          <ac:chgData name="James Harper" userId="9f6d1c45048739e2" providerId="LiveId" clId="{CF0B93BA-4687-41A5-82C3-8E09A6D640A6}" dt="2023-12-26T19:55:57.854" v="5968" actId="688"/>
          <ac:spMkLst>
            <pc:docMk/>
            <pc:sldMk cId="2802667936" sldId="669"/>
            <ac:spMk id="8" creationId="{176AD5C5-8731-0238-48BF-8F2053FADA90}"/>
          </ac:spMkLst>
        </pc:spChg>
        <pc:spChg chg="mod">
          <ac:chgData name="James Harper" userId="9f6d1c45048739e2" providerId="LiveId" clId="{CF0B93BA-4687-41A5-82C3-8E09A6D640A6}" dt="2023-12-26T19:56:39.118" v="5976" actId="1036"/>
          <ac:spMkLst>
            <pc:docMk/>
            <pc:sldMk cId="2802667936" sldId="669"/>
            <ac:spMk id="9" creationId="{48934DF1-0ACE-013B-6A76-35D42FAE72D1}"/>
          </ac:spMkLst>
        </pc:spChg>
        <pc:spChg chg="mod">
          <ac:chgData name="James Harper" userId="9f6d1c45048739e2" providerId="LiveId" clId="{CF0B93BA-4687-41A5-82C3-8E09A6D640A6}" dt="2023-12-26T19:54:16.596" v="5959" actId="1076"/>
          <ac:spMkLst>
            <pc:docMk/>
            <pc:sldMk cId="2802667936" sldId="669"/>
            <ac:spMk id="10" creationId="{03E04939-2CD3-FF26-842A-D20C4BDF2760}"/>
          </ac:spMkLst>
        </pc:spChg>
        <pc:spChg chg="mod">
          <ac:chgData name="James Harper" userId="9f6d1c45048739e2" providerId="LiveId" clId="{CF0B93BA-4687-41A5-82C3-8E09A6D640A6}" dt="2023-12-26T19:56:10.570" v="5974" actId="1036"/>
          <ac:spMkLst>
            <pc:docMk/>
            <pc:sldMk cId="2802667936" sldId="669"/>
            <ac:spMk id="11" creationId="{078A2CA4-5576-4E8B-1C18-F2C1CD400DB6}"/>
          </ac:spMkLst>
        </pc:spChg>
        <pc:spChg chg="mod">
          <ac:chgData name="James Harper" userId="9f6d1c45048739e2" providerId="LiveId" clId="{CF0B93BA-4687-41A5-82C3-8E09A6D640A6}" dt="2023-12-26T19:53:55.794" v="5955" actId="1076"/>
          <ac:spMkLst>
            <pc:docMk/>
            <pc:sldMk cId="2802667936" sldId="669"/>
            <ac:spMk id="12" creationId="{AC653708-DD90-F376-B90B-E9119A720AC0}"/>
          </ac:spMkLst>
        </pc:spChg>
        <pc:spChg chg="del">
          <ac:chgData name="James Harper" userId="9f6d1c45048739e2" providerId="LiveId" clId="{CF0B93BA-4687-41A5-82C3-8E09A6D640A6}" dt="2023-12-26T21:47:37.013" v="7228" actId="478"/>
          <ac:spMkLst>
            <pc:docMk/>
            <pc:sldMk cId="2802667936" sldId="669"/>
            <ac:spMk id="14" creationId="{6239B6DE-9D32-1D56-EA80-75BAFBC6CFAD}"/>
          </ac:spMkLst>
        </pc:spChg>
        <pc:spChg chg="mod">
          <ac:chgData name="James Harper" userId="9f6d1c45048739e2" providerId="LiveId" clId="{CF0B93BA-4687-41A5-82C3-8E09A6D640A6}" dt="2023-12-26T19:52:07.931" v="5892"/>
          <ac:spMkLst>
            <pc:docMk/>
            <pc:sldMk cId="2802667936" sldId="669"/>
            <ac:spMk id="15" creationId="{E766C151-8F69-0F82-2E7F-A2E38A18CAFB}"/>
          </ac:spMkLst>
        </pc:spChg>
        <pc:spChg chg="mod">
          <ac:chgData name="James Harper" userId="9f6d1c45048739e2" providerId="LiveId" clId="{CF0B93BA-4687-41A5-82C3-8E09A6D640A6}" dt="2023-12-26T20:33:28.453" v="6413" actId="20577"/>
          <ac:spMkLst>
            <pc:docMk/>
            <pc:sldMk cId="2802667936" sldId="669"/>
            <ac:spMk id="16" creationId="{A051F0F8-82E0-3076-2548-1E715060ABA3}"/>
          </ac:spMkLst>
        </pc:spChg>
        <pc:spChg chg="mod">
          <ac:chgData name="James Harper" userId="9f6d1c45048739e2" providerId="LiveId" clId="{CF0B93BA-4687-41A5-82C3-8E09A6D640A6}" dt="2023-12-26T19:52:07.931" v="5892"/>
          <ac:spMkLst>
            <pc:docMk/>
            <pc:sldMk cId="2802667936" sldId="669"/>
            <ac:spMk id="17" creationId="{34B40BCE-F9F2-07BC-DB45-341424B5A564}"/>
          </ac:spMkLst>
        </pc:spChg>
        <pc:spChg chg="mod">
          <ac:chgData name="James Harper" userId="9f6d1c45048739e2" providerId="LiveId" clId="{CF0B93BA-4687-41A5-82C3-8E09A6D640A6}" dt="2023-12-26T19:52:07.931" v="5892"/>
          <ac:spMkLst>
            <pc:docMk/>
            <pc:sldMk cId="2802667936" sldId="669"/>
            <ac:spMk id="18" creationId="{AB4516B6-A241-05C7-FC8C-97BB52E5C09D}"/>
          </ac:spMkLst>
        </pc:spChg>
        <pc:spChg chg="mod">
          <ac:chgData name="James Harper" userId="9f6d1c45048739e2" providerId="LiveId" clId="{CF0B93BA-4687-41A5-82C3-8E09A6D640A6}" dt="2023-12-26T19:52:07.931" v="5892"/>
          <ac:spMkLst>
            <pc:docMk/>
            <pc:sldMk cId="2802667936" sldId="669"/>
            <ac:spMk id="19" creationId="{00ECA83B-E8BC-6E90-D37E-88E54DF17B8B}"/>
          </ac:spMkLst>
        </pc:spChg>
        <pc:spChg chg="mod">
          <ac:chgData name="James Harper" userId="9f6d1c45048739e2" providerId="LiveId" clId="{CF0B93BA-4687-41A5-82C3-8E09A6D640A6}" dt="2023-12-26T19:52:07.931" v="5892"/>
          <ac:spMkLst>
            <pc:docMk/>
            <pc:sldMk cId="2802667936" sldId="669"/>
            <ac:spMk id="20" creationId="{3C973051-FEB9-C9A6-00DD-00BE466D334B}"/>
          </ac:spMkLst>
        </pc:spChg>
        <pc:spChg chg="mod">
          <ac:chgData name="James Harper" userId="9f6d1c45048739e2" providerId="LiveId" clId="{CF0B93BA-4687-41A5-82C3-8E09A6D640A6}" dt="2023-12-26T19:52:07.931" v="5892"/>
          <ac:spMkLst>
            <pc:docMk/>
            <pc:sldMk cId="2802667936" sldId="669"/>
            <ac:spMk id="21" creationId="{06A9A9A7-C1CD-1C13-55CF-98963C45C968}"/>
          </ac:spMkLst>
        </pc:spChg>
        <pc:spChg chg="mod">
          <ac:chgData name="James Harper" userId="9f6d1c45048739e2" providerId="LiveId" clId="{CF0B93BA-4687-41A5-82C3-8E09A6D640A6}" dt="2023-12-26T19:52:07.931" v="5892"/>
          <ac:spMkLst>
            <pc:docMk/>
            <pc:sldMk cId="2802667936" sldId="669"/>
            <ac:spMk id="22" creationId="{F0FBD31D-6FAC-6AC0-BF85-69DA85414EDF}"/>
          </ac:spMkLst>
        </pc:spChg>
        <pc:spChg chg="mod">
          <ac:chgData name="James Harper" userId="9f6d1c45048739e2" providerId="LiveId" clId="{CF0B93BA-4687-41A5-82C3-8E09A6D640A6}" dt="2023-12-26T19:52:07.931" v="5892"/>
          <ac:spMkLst>
            <pc:docMk/>
            <pc:sldMk cId="2802667936" sldId="669"/>
            <ac:spMk id="23" creationId="{B3BBBBFA-EB73-EB35-0227-7573FB52FC8B}"/>
          </ac:spMkLst>
        </pc:spChg>
        <pc:spChg chg="mod">
          <ac:chgData name="James Harper" userId="9f6d1c45048739e2" providerId="LiveId" clId="{CF0B93BA-4687-41A5-82C3-8E09A6D640A6}" dt="2023-12-26T19:52:07.931" v="5892"/>
          <ac:spMkLst>
            <pc:docMk/>
            <pc:sldMk cId="2802667936" sldId="669"/>
            <ac:spMk id="24" creationId="{DC0D2881-5604-2B0C-C2F0-EFCD1136E364}"/>
          </ac:spMkLst>
        </pc:spChg>
        <pc:spChg chg="mod">
          <ac:chgData name="James Harper" userId="9f6d1c45048739e2" providerId="LiveId" clId="{CF0B93BA-4687-41A5-82C3-8E09A6D640A6}" dt="2023-12-26T19:52:07.931" v="5892"/>
          <ac:spMkLst>
            <pc:docMk/>
            <pc:sldMk cId="2802667936" sldId="669"/>
            <ac:spMk id="25" creationId="{15281012-5E4F-CA18-119F-D58BB8DD112B}"/>
          </ac:spMkLst>
        </pc:spChg>
        <pc:spChg chg="mod">
          <ac:chgData name="James Harper" userId="9f6d1c45048739e2" providerId="LiveId" clId="{CF0B93BA-4687-41A5-82C3-8E09A6D640A6}" dt="2023-12-26T19:52:07.931" v="5892"/>
          <ac:spMkLst>
            <pc:docMk/>
            <pc:sldMk cId="2802667936" sldId="669"/>
            <ac:spMk id="26" creationId="{E224E21E-97F7-B24C-2384-553273131CD3}"/>
          </ac:spMkLst>
        </pc:spChg>
        <pc:spChg chg="mod">
          <ac:chgData name="James Harper" userId="9f6d1c45048739e2" providerId="LiveId" clId="{CF0B93BA-4687-41A5-82C3-8E09A6D640A6}" dt="2023-12-26T19:52:07.931" v="5892"/>
          <ac:spMkLst>
            <pc:docMk/>
            <pc:sldMk cId="2802667936" sldId="669"/>
            <ac:spMk id="27" creationId="{F00E6E63-A77F-96FD-43BE-DBD2DB0B6EA7}"/>
          </ac:spMkLst>
        </pc:spChg>
        <pc:spChg chg="mod">
          <ac:chgData name="James Harper" userId="9f6d1c45048739e2" providerId="LiveId" clId="{CF0B93BA-4687-41A5-82C3-8E09A6D640A6}" dt="2023-12-26T19:52:07.931" v="5892"/>
          <ac:spMkLst>
            <pc:docMk/>
            <pc:sldMk cId="2802667936" sldId="669"/>
            <ac:spMk id="28" creationId="{D217F825-0502-0537-B511-145BF2B3445D}"/>
          </ac:spMkLst>
        </pc:spChg>
        <pc:spChg chg="mod">
          <ac:chgData name="James Harper" userId="9f6d1c45048739e2" providerId="LiveId" clId="{CF0B93BA-4687-41A5-82C3-8E09A6D640A6}" dt="2023-12-26T19:52:07.931" v="5892"/>
          <ac:spMkLst>
            <pc:docMk/>
            <pc:sldMk cId="2802667936" sldId="669"/>
            <ac:spMk id="29" creationId="{BC824ED2-6E0E-2396-6897-1D9AEA5BAA05}"/>
          </ac:spMkLst>
        </pc:spChg>
        <pc:spChg chg="mod">
          <ac:chgData name="James Harper" userId="9f6d1c45048739e2" providerId="LiveId" clId="{CF0B93BA-4687-41A5-82C3-8E09A6D640A6}" dt="2023-12-26T19:52:07.931" v="5892"/>
          <ac:spMkLst>
            <pc:docMk/>
            <pc:sldMk cId="2802667936" sldId="669"/>
            <ac:spMk id="30" creationId="{7EE3599C-4698-AE12-AE04-4ACCA3646C5A}"/>
          </ac:spMkLst>
        </pc:spChg>
        <pc:spChg chg="mod">
          <ac:chgData name="James Harper" userId="9f6d1c45048739e2" providerId="LiveId" clId="{CF0B93BA-4687-41A5-82C3-8E09A6D640A6}" dt="2023-12-26T19:52:07.931" v="5892"/>
          <ac:spMkLst>
            <pc:docMk/>
            <pc:sldMk cId="2802667936" sldId="669"/>
            <ac:spMk id="31" creationId="{70292927-6AAD-D790-E0F2-C4CF3B10DBAD}"/>
          </ac:spMkLst>
        </pc:spChg>
        <pc:spChg chg="mod">
          <ac:chgData name="James Harper" userId="9f6d1c45048739e2" providerId="LiveId" clId="{CF0B93BA-4687-41A5-82C3-8E09A6D640A6}" dt="2023-12-26T19:52:07.931" v="5892"/>
          <ac:spMkLst>
            <pc:docMk/>
            <pc:sldMk cId="2802667936" sldId="669"/>
            <ac:spMk id="32" creationId="{88D82DDF-A6CA-A175-3376-AB829FCBF211}"/>
          </ac:spMkLst>
        </pc:spChg>
        <pc:spChg chg="mod">
          <ac:chgData name="James Harper" userId="9f6d1c45048739e2" providerId="LiveId" clId="{CF0B93BA-4687-41A5-82C3-8E09A6D640A6}" dt="2023-12-26T19:52:07.931" v="5892"/>
          <ac:spMkLst>
            <pc:docMk/>
            <pc:sldMk cId="2802667936" sldId="669"/>
            <ac:spMk id="33" creationId="{34A49167-3B6B-EE59-C165-B1C7507B5C17}"/>
          </ac:spMkLst>
        </pc:spChg>
        <pc:spChg chg="mod">
          <ac:chgData name="James Harper" userId="9f6d1c45048739e2" providerId="LiveId" clId="{CF0B93BA-4687-41A5-82C3-8E09A6D640A6}" dt="2023-12-26T19:52:07.931" v="5892"/>
          <ac:spMkLst>
            <pc:docMk/>
            <pc:sldMk cId="2802667936" sldId="669"/>
            <ac:spMk id="34" creationId="{3C409BB3-1456-BF89-50E1-9B874B8AA0FC}"/>
          </ac:spMkLst>
        </pc:spChg>
        <pc:spChg chg="mod">
          <ac:chgData name="James Harper" userId="9f6d1c45048739e2" providerId="LiveId" clId="{CF0B93BA-4687-41A5-82C3-8E09A6D640A6}" dt="2023-12-26T19:52:07.931" v="5892"/>
          <ac:spMkLst>
            <pc:docMk/>
            <pc:sldMk cId="2802667936" sldId="669"/>
            <ac:spMk id="35" creationId="{2CC825CF-7D12-F8DA-FE05-A1AFD41F6771}"/>
          </ac:spMkLst>
        </pc:spChg>
        <pc:grpChg chg="mod">
          <ac:chgData name="James Harper" userId="9f6d1c45048739e2" providerId="LiveId" clId="{CF0B93BA-4687-41A5-82C3-8E09A6D640A6}" dt="2023-12-26T19:52:32.401" v="5895" actId="1076"/>
          <ac:grpSpMkLst>
            <pc:docMk/>
            <pc:sldMk cId="2802667936" sldId="669"/>
            <ac:grpSpMk id="2" creationId="{E7FED1BA-EE03-A4CF-8118-09601A62994C}"/>
          </ac:grpSpMkLst>
        </pc:grpChg>
        <pc:grpChg chg="add del mod">
          <ac:chgData name="James Harper" userId="9f6d1c45048739e2" providerId="LiveId" clId="{CF0B93BA-4687-41A5-82C3-8E09A6D640A6}" dt="2023-12-26T19:56:18.807" v="5975" actId="21"/>
          <ac:grpSpMkLst>
            <pc:docMk/>
            <pc:sldMk cId="2802667936" sldId="669"/>
            <ac:grpSpMk id="3" creationId="{EA6FFA2E-3716-AF99-C867-D86DF38D439C}"/>
          </ac:grpSpMkLst>
        </pc:grpChg>
      </pc:sldChg>
      <pc:sldChg chg="addSp delSp modSp add mod delAnim modAnim">
        <pc:chgData name="James Harper" userId="9f6d1c45048739e2" providerId="LiveId" clId="{CF0B93BA-4687-41A5-82C3-8E09A6D640A6}" dt="2023-12-27T20:38:18.765" v="8489"/>
        <pc:sldMkLst>
          <pc:docMk/>
          <pc:sldMk cId="3743500121" sldId="670"/>
        </pc:sldMkLst>
        <pc:spChg chg="add mod">
          <ac:chgData name="James Harper" userId="9f6d1c45048739e2" providerId="LiveId" clId="{CF0B93BA-4687-41A5-82C3-8E09A6D640A6}" dt="2023-12-26T21:47:51.286" v="7231"/>
          <ac:spMkLst>
            <pc:docMk/>
            <pc:sldMk cId="3743500121" sldId="670"/>
            <ac:spMk id="3" creationId="{87B3EF26-EC36-E03B-DEB8-15B696FB2EE9}"/>
          </ac:spMkLst>
        </pc:spChg>
        <pc:spChg chg="add mod">
          <ac:chgData name="James Harper" userId="9f6d1c45048739e2" providerId="LiveId" clId="{CF0B93BA-4687-41A5-82C3-8E09A6D640A6}" dt="2023-12-27T20:38:18.765" v="8489"/>
          <ac:spMkLst>
            <pc:docMk/>
            <pc:sldMk cId="3743500121" sldId="670"/>
            <ac:spMk id="4" creationId="{027926A6-B7D5-3625-7676-F9E40AD779CF}"/>
          </ac:spMkLst>
        </pc:spChg>
        <pc:spChg chg="del">
          <ac:chgData name="James Harper" userId="9f6d1c45048739e2" providerId="LiveId" clId="{CF0B93BA-4687-41A5-82C3-8E09A6D640A6}" dt="2023-12-26T19:57:05.559" v="5983" actId="478"/>
          <ac:spMkLst>
            <pc:docMk/>
            <pc:sldMk cId="3743500121" sldId="670"/>
            <ac:spMk id="6" creationId="{DB9FB0BD-D4A8-71A9-966E-1D7441CDA59C}"/>
          </ac:spMkLst>
        </pc:spChg>
        <pc:spChg chg="del">
          <ac:chgData name="James Harper" userId="9f6d1c45048739e2" providerId="LiveId" clId="{CF0B93BA-4687-41A5-82C3-8E09A6D640A6}" dt="2023-12-26T19:57:08.666" v="5984" actId="478"/>
          <ac:spMkLst>
            <pc:docMk/>
            <pc:sldMk cId="3743500121" sldId="670"/>
            <ac:spMk id="7" creationId="{6986D3B3-4A29-BC0D-8E69-EA28784BB83B}"/>
          </ac:spMkLst>
        </pc:spChg>
        <pc:spChg chg="del">
          <ac:chgData name="James Harper" userId="9f6d1c45048739e2" providerId="LiveId" clId="{CF0B93BA-4687-41A5-82C3-8E09A6D640A6}" dt="2023-12-26T19:57:00.601" v="5981" actId="478"/>
          <ac:spMkLst>
            <pc:docMk/>
            <pc:sldMk cId="3743500121" sldId="670"/>
            <ac:spMk id="9" creationId="{48934DF1-0ACE-013B-6A76-35D42FAE72D1}"/>
          </ac:spMkLst>
        </pc:spChg>
        <pc:spChg chg="del">
          <ac:chgData name="James Harper" userId="9f6d1c45048739e2" providerId="LiveId" clId="{CF0B93BA-4687-41A5-82C3-8E09A6D640A6}" dt="2023-12-26T19:57:03.143" v="5982" actId="478"/>
          <ac:spMkLst>
            <pc:docMk/>
            <pc:sldMk cId="3743500121" sldId="670"/>
            <ac:spMk id="10" creationId="{03E04939-2CD3-FF26-842A-D20C4BDF2760}"/>
          </ac:spMkLst>
        </pc:spChg>
        <pc:spChg chg="del mod">
          <ac:chgData name="James Harper" userId="9f6d1c45048739e2" providerId="LiveId" clId="{CF0B93BA-4687-41A5-82C3-8E09A6D640A6}" dt="2023-12-26T19:56:58.202" v="5980" actId="478"/>
          <ac:spMkLst>
            <pc:docMk/>
            <pc:sldMk cId="3743500121" sldId="670"/>
            <ac:spMk id="12" creationId="{AC653708-DD90-F376-B90B-E9119A720AC0}"/>
          </ac:spMkLst>
        </pc:spChg>
        <pc:spChg chg="del">
          <ac:chgData name="James Harper" userId="9f6d1c45048739e2" providerId="LiveId" clId="{CF0B93BA-4687-41A5-82C3-8E09A6D640A6}" dt="2023-12-26T21:47:50.363" v="7230" actId="478"/>
          <ac:spMkLst>
            <pc:docMk/>
            <pc:sldMk cId="3743500121" sldId="670"/>
            <ac:spMk id="14" creationId="{6239B6DE-9D32-1D56-EA80-75BAFBC6CFAD}"/>
          </ac:spMkLst>
        </pc:spChg>
        <pc:spChg chg="mod">
          <ac:chgData name="James Harper" userId="9f6d1c45048739e2" providerId="LiveId" clId="{CF0B93BA-4687-41A5-82C3-8E09A6D640A6}" dt="2023-12-26T20:33:25.823" v="6412" actId="20577"/>
          <ac:spMkLst>
            <pc:docMk/>
            <pc:sldMk cId="3743500121" sldId="670"/>
            <ac:spMk id="16" creationId="{A051F0F8-82E0-3076-2548-1E715060ABA3}"/>
          </ac:spMkLst>
        </pc:spChg>
      </pc:sldChg>
      <pc:sldChg chg="addSp delSp modSp add mod modAnim">
        <pc:chgData name="James Harper" userId="9f6d1c45048739e2" providerId="LiveId" clId="{CF0B93BA-4687-41A5-82C3-8E09A6D640A6}" dt="2023-12-27T20:43:24.800" v="8538"/>
        <pc:sldMkLst>
          <pc:docMk/>
          <pc:sldMk cId="2287272823" sldId="671"/>
        </pc:sldMkLst>
        <pc:spChg chg="add mod">
          <ac:chgData name="James Harper" userId="9f6d1c45048739e2" providerId="LiveId" clId="{CF0B93BA-4687-41A5-82C3-8E09A6D640A6}" dt="2023-12-27T20:43:24.800" v="8538"/>
          <ac:spMkLst>
            <pc:docMk/>
            <pc:sldMk cId="2287272823" sldId="671"/>
            <ac:spMk id="2" creationId="{D9662F16-391D-E5E7-0299-A80CF0F4AA63}"/>
          </ac:spMkLst>
        </pc:spChg>
        <pc:spChg chg="mod">
          <ac:chgData name="James Harper" userId="9f6d1c45048739e2" providerId="LiveId" clId="{CF0B93BA-4687-41A5-82C3-8E09A6D640A6}" dt="2023-12-26T20:02:04.050" v="6019"/>
          <ac:spMkLst>
            <pc:docMk/>
            <pc:sldMk cId="2287272823" sldId="671"/>
            <ac:spMk id="3" creationId="{32220CE2-44EF-7B22-D2D6-9AEAD67AE3B0}"/>
          </ac:spMkLst>
        </pc:spChg>
        <pc:spChg chg="mod">
          <ac:chgData name="James Harper" userId="9f6d1c45048739e2" providerId="LiveId" clId="{CF0B93BA-4687-41A5-82C3-8E09A6D640A6}" dt="2023-12-26T20:02:04.050" v="6019"/>
          <ac:spMkLst>
            <pc:docMk/>
            <pc:sldMk cId="2287272823" sldId="671"/>
            <ac:spMk id="4" creationId="{DBA706B6-7CBA-9D10-136D-458FEEF1C945}"/>
          </ac:spMkLst>
        </pc:spChg>
        <pc:spChg chg="mod">
          <ac:chgData name="James Harper" userId="9f6d1c45048739e2" providerId="LiveId" clId="{CF0B93BA-4687-41A5-82C3-8E09A6D640A6}" dt="2023-12-26T20:05:29.064" v="6092" actId="207"/>
          <ac:spMkLst>
            <pc:docMk/>
            <pc:sldMk cId="2287272823" sldId="671"/>
            <ac:spMk id="6" creationId="{DB9FB0BD-D4A8-71A9-966E-1D7441CDA59C}"/>
          </ac:spMkLst>
        </pc:spChg>
        <pc:spChg chg="mod">
          <ac:chgData name="James Harper" userId="9f6d1c45048739e2" providerId="LiveId" clId="{CF0B93BA-4687-41A5-82C3-8E09A6D640A6}" dt="2023-12-26T20:05:36.176" v="6093" actId="207"/>
          <ac:spMkLst>
            <pc:docMk/>
            <pc:sldMk cId="2287272823" sldId="671"/>
            <ac:spMk id="7" creationId="{6986D3B3-4A29-BC0D-8E69-EA28784BB83B}"/>
          </ac:spMkLst>
        </pc:spChg>
        <pc:spChg chg="mod">
          <ac:chgData name="James Harper" userId="9f6d1c45048739e2" providerId="LiveId" clId="{CF0B93BA-4687-41A5-82C3-8E09A6D640A6}" dt="2023-12-26T20:05:50.794" v="6095" actId="207"/>
          <ac:spMkLst>
            <pc:docMk/>
            <pc:sldMk cId="2287272823" sldId="671"/>
            <ac:spMk id="8" creationId="{176AD5C5-8731-0238-48BF-8F2053FADA90}"/>
          </ac:spMkLst>
        </pc:spChg>
        <pc:spChg chg="mod">
          <ac:chgData name="James Harper" userId="9f6d1c45048739e2" providerId="LiveId" clId="{CF0B93BA-4687-41A5-82C3-8E09A6D640A6}" dt="2023-12-26T20:04:58.309" v="6089" actId="207"/>
          <ac:spMkLst>
            <pc:docMk/>
            <pc:sldMk cId="2287272823" sldId="671"/>
            <ac:spMk id="9" creationId="{48934DF1-0ACE-013B-6A76-35D42FAE72D1}"/>
          </ac:spMkLst>
        </pc:spChg>
        <pc:spChg chg="mod">
          <ac:chgData name="James Harper" userId="9f6d1c45048739e2" providerId="LiveId" clId="{CF0B93BA-4687-41A5-82C3-8E09A6D640A6}" dt="2023-12-26T20:05:15.959" v="6091" actId="207"/>
          <ac:spMkLst>
            <pc:docMk/>
            <pc:sldMk cId="2287272823" sldId="671"/>
            <ac:spMk id="10" creationId="{03E04939-2CD3-FF26-842A-D20C4BDF2760}"/>
          </ac:spMkLst>
        </pc:spChg>
        <pc:spChg chg="mod">
          <ac:chgData name="James Harper" userId="9f6d1c45048739e2" providerId="LiveId" clId="{CF0B93BA-4687-41A5-82C3-8E09A6D640A6}" dt="2023-12-26T20:06:03.423" v="6099" actId="1076"/>
          <ac:spMkLst>
            <pc:docMk/>
            <pc:sldMk cId="2287272823" sldId="671"/>
            <ac:spMk id="11" creationId="{078A2CA4-5576-4E8B-1C18-F2C1CD400DB6}"/>
          </ac:spMkLst>
        </pc:spChg>
        <pc:spChg chg="mod">
          <ac:chgData name="James Harper" userId="9f6d1c45048739e2" providerId="LiveId" clId="{CF0B93BA-4687-41A5-82C3-8E09A6D640A6}" dt="2023-12-26T20:04:49.082" v="6088" actId="207"/>
          <ac:spMkLst>
            <pc:docMk/>
            <pc:sldMk cId="2287272823" sldId="671"/>
            <ac:spMk id="12" creationId="{AC653708-DD90-F376-B90B-E9119A720AC0}"/>
          </ac:spMkLst>
        </pc:spChg>
        <pc:spChg chg="mod">
          <ac:chgData name="James Harper" userId="9f6d1c45048739e2" providerId="LiveId" clId="{CF0B93BA-4687-41A5-82C3-8E09A6D640A6}" dt="2023-12-26T20:02:04.050" v="6019"/>
          <ac:spMkLst>
            <pc:docMk/>
            <pc:sldMk cId="2287272823" sldId="671"/>
            <ac:spMk id="15" creationId="{308E9DAB-9510-D323-B7D2-5F67F1D317C1}"/>
          </ac:spMkLst>
        </pc:spChg>
        <pc:spChg chg="mod">
          <ac:chgData name="James Harper" userId="9f6d1c45048739e2" providerId="LiveId" clId="{CF0B93BA-4687-41A5-82C3-8E09A6D640A6}" dt="2023-12-26T20:33:22.606" v="6411" actId="20577"/>
          <ac:spMkLst>
            <pc:docMk/>
            <pc:sldMk cId="2287272823" sldId="671"/>
            <ac:spMk id="16" creationId="{A051F0F8-82E0-3076-2548-1E715060ABA3}"/>
          </ac:spMkLst>
        </pc:spChg>
        <pc:spChg chg="mod">
          <ac:chgData name="James Harper" userId="9f6d1c45048739e2" providerId="LiveId" clId="{CF0B93BA-4687-41A5-82C3-8E09A6D640A6}" dt="2023-12-26T20:02:04.050" v="6019"/>
          <ac:spMkLst>
            <pc:docMk/>
            <pc:sldMk cId="2287272823" sldId="671"/>
            <ac:spMk id="18" creationId="{0C67CDFB-F809-F3F0-D899-4127C215BA09}"/>
          </ac:spMkLst>
        </pc:spChg>
        <pc:spChg chg="mod">
          <ac:chgData name="James Harper" userId="9f6d1c45048739e2" providerId="LiveId" clId="{CF0B93BA-4687-41A5-82C3-8E09A6D640A6}" dt="2023-12-26T20:02:04.050" v="6019"/>
          <ac:spMkLst>
            <pc:docMk/>
            <pc:sldMk cId="2287272823" sldId="671"/>
            <ac:spMk id="19" creationId="{0C2D5457-DA52-055D-4470-7FB3861A376A}"/>
          </ac:spMkLst>
        </pc:spChg>
        <pc:spChg chg="mod">
          <ac:chgData name="James Harper" userId="9f6d1c45048739e2" providerId="LiveId" clId="{CF0B93BA-4687-41A5-82C3-8E09A6D640A6}" dt="2023-12-26T20:02:04.050" v="6019"/>
          <ac:spMkLst>
            <pc:docMk/>
            <pc:sldMk cId="2287272823" sldId="671"/>
            <ac:spMk id="20" creationId="{57BCDE29-40FC-1B3D-EAD9-CC93B89B55A0}"/>
          </ac:spMkLst>
        </pc:spChg>
        <pc:spChg chg="mod">
          <ac:chgData name="James Harper" userId="9f6d1c45048739e2" providerId="LiveId" clId="{CF0B93BA-4687-41A5-82C3-8E09A6D640A6}" dt="2023-12-26T20:02:04.050" v="6019"/>
          <ac:spMkLst>
            <pc:docMk/>
            <pc:sldMk cId="2287272823" sldId="671"/>
            <ac:spMk id="21" creationId="{BB90DD8B-3F5F-E609-527C-FBCE93377DC1}"/>
          </ac:spMkLst>
        </pc:spChg>
        <pc:spChg chg="mod">
          <ac:chgData name="James Harper" userId="9f6d1c45048739e2" providerId="LiveId" clId="{CF0B93BA-4687-41A5-82C3-8E09A6D640A6}" dt="2023-12-26T20:02:04.050" v="6019"/>
          <ac:spMkLst>
            <pc:docMk/>
            <pc:sldMk cId="2287272823" sldId="671"/>
            <ac:spMk id="22" creationId="{EB9CDA8E-EDAB-30C7-0BFB-A63DF6BDFED2}"/>
          </ac:spMkLst>
        </pc:spChg>
        <pc:spChg chg="mod">
          <ac:chgData name="James Harper" userId="9f6d1c45048739e2" providerId="LiveId" clId="{CF0B93BA-4687-41A5-82C3-8E09A6D640A6}" dt="2023-12-26T20:02:04.050" v="6019"/>
          <ac:spMkLst>
            <pc:docMk/>
            <pc:sldMk cId="2287272823" sldId="671"/>
            <ac:spMk id="23" creationId="{28626EB1-42D6-47DB-9385-B06DC9F089B5}"/>
          </ac:spMkLst>
        </pc:spChg>
        <pc:spChg chg="mod">
          <ac:chgData name="James Harper" userId="9f6d1c45048739e2" providerId="LiveId" clId="{CF0B93BA-4687-41A5-82C3-8E09A6D640A6}" dt="2023-12-26T20:02:04.050" v="6019"/>
          <ac:spMkLst>
            <pc:docMk/>
            <pc:sldMk cId="2287272823" sldId="671"/>
            <ac:spMk id="24" creationId="{B9CD7984-3F74-2C8D-A2B7-9BAF6480453A}"/>
          </ac:spMkLst>
        </pc:spChg>
        <pc:spChg chg="mod">
          <ac:chgData name="James Harper" userId="9f6d1c45048739e2" providerId="LiveId" clId="{CF0B93BA-4687-41A5-82C3-8E09A6D640A6}" dt="2023-12-26T20:02:04.050" v="6019"/>
          <ac:spMkLst>
            <pc:docMk/>
            <pc:sldMk cId="2287272823" sldId="671"/>
            <ac:spMk id="25" creationId="{D0897256-176B-A8BA-51C3-5519958388A2}"/>
          </ac:spMkLst>
        </pc:spChg>
        <pc:spChg chg="mod">
          <ac:chgData name="James Harper" userId="9f6d1c45048739e2" providerId="LiveId" clId="{CF0B93BA-4687-41A5-82C3-8E09A6D640A6}" dt="2023-12-26T20:02:04.050" v="6019"/>
          <ac:spMkLst>
            <pc:docMk/>
            <pc:sldMk cId="2287272823" sldId="671"/>
            <ac:spMk id="26" creationId="{58F0F6BD-2764-4455-5480-1D31B04007E5}"/>
          </ac:spMkLst>
        </pc:spChg>
        <pc:spChg chg="mod">
          <ac:chgData name="James Harper" userId="9f6d1c45048739e2" providerId="LiveId" clId="{CF0B93BA-4687-41A5-82C3-8E09A6D640A6}" dt="2023-12-26T20:02:04.050" v="6019"/>
          <ac:spMkLst>
            <pc:docMk/>
            <pc:sldMk cId="2287272823" sldId="671"/>
            <ac:spMk id="27" creationId="{D3BC7F25-1712-C0F2-9219-BBBF23AE3243}"/>
          </ac:spMkLst>
        </pc:spChg>
        <pc:spChg chg="mod">
          <ac:chgData name="James Harper" userId="9f6d1c45048739e2" providerId="LiveId" clId="{CF0B93BA-4687-41A5-82C3-8E09A6D640A6}" dt="2023-12-26T20:02:04.050" v="6019"/>
          <ac:spMkLst>
            <pc:docMk/>
            <pc:sldMk cId="2287272823" sldId="671"/>
            <ac:spMk id="28" creationId="{2FA9B4EE-560C-BA25-D699-30E085A19AB1}"/>
          </ac:spMkLst>
        </pc:spChg>
        <pc:spChg chg="mod">
          <ac:chgData name="James Harper" userId="9f6d1c45048739e2" providerId="LiveId" clId="{CF0B93BA-4687-41A5-82C3-8E09A6D640A6}" dt="2023-12-26T20:02:04.050" v="6019"/>
          <ac:spMkLst>
            <pc:docMk/>
            <pc:sldMk cId="2287272823" sldId="671"/>
            <ac:spMk id="29" creationId="{F6FE72FA-68CC-ED71-9D7C-F5CAD8C01CA5}"/>
          </ac:spMkLst>
        </pc:spChg>
        <pc:spChg chg="mod">
          <ac:chgData name="James Harper" userId="9f6d1c45048739e2" providerId="LiveId" clId="{CF0B93BA-4687-41A5-82C3-8E09A6D640A6}" dt="2023-12-26T20:02:04.050" v="6019"/>
          <ac:spMkLst>
            <pc:docMk/>
            <pc:sldMk cId="2287272823" sldId="671"/>
            <ac:spMk id="30" creationId="{53E4BA3E-D23F-4F22-BB40-2C5C1D33F0E6}"/>
          </ac:spMkLst>
        </pc:spChg>
        <pc:spChg chg="mod">
          <ac:chgData name="James Harper" userId="9f6d1c45048739e2" providerId="LiveId" clId="{CF0B93BA-4687-41A5-82C3-8E09A6D640A6}" dt="2023-12-26T20:02:04.050" v="6019"/>
          <ac:spMkLst>
            <pc:docMk/>
            <pc:sldMk cId="2287272823" sldId="671"/>
            <ac:spMk id="31" creationId="{636C0A1E-741C-E987-DC8B-46D18BD71CC3}"/>
          </ac:spMkLst>
        </pc:spChg>
        <pc:spChg chg="mod">
          <ac:chgData name="James Harper" userId="9f6d1c45048739e2" providerId="LiveId" clId="{CF0B93BA-4687-41A5-82C3-8E09A6D640A6}" dt="2023-12-26T20:02:04.050" v="6019"/>
          <ac:spMkLst>
            <pc:docMk/>
            <pc:sldMk cId="2287272823" sldId="671"/>
            <ac:spMk id="32" creationId="{77E6570E-04E3-ADA7-BC3B-A9E6399BE8BD}"/>
          </ac:spMkLst>
        </pc:spChg>
        <pc:spChg chg="mod">
          <ac:chgData name="James Harper" userId="9f6d1c45048739e2" providerId="LiveId" clId="{CF0B93BA-4687-41A5-82C3-8E09A6D640A6}" dt="2023-12-26T20:02:04.050" v="6019"/>
          <ac:spMkLst>
            <pc:docMk/>
            <pc:sldMk cId="2287272823" sldId="671"/>
            <ac:spMk id="33" creationId="{340DA7E8-C452-828D-731D-2CA3C39C2A7E}"/>
          </ac:spMkLst>
        </pc:spChg>
        <pc:spChg chg="mod">
          <ac:chgData name="James Harper" userId="9f6d1c45048739e2" providerId="LiveId" clId="{CF0B93BA-4687-41A5-82C3-8E09A6D640A6}" dt="2023-12-26T20:02:04.050" v="6019"/>
          <ac:spMkLst>
            <pc:docMk/>
            <pc:sldMk cId="2287272823" sldId="671"/>
            <ac:spMk id="34" creationId="{A113B6E9-A7A6-B1DA-BDD5-42C9408E651A}"/>
          </ac:spMkLst>
        </pc:spChg>
        <pc:spChg chg="mod">
          <ac:chgData name="James Harper" userId="9f6d1c45048739e2" providerId="LiveId" clId="{CF0B93BA-4687-41A5-82C3-8E09A6D640A6}" dt="2023-12-26T20:02:04.050" v="6019"/>
          <ac:spMkLst>
            <pc:docMk/>
            <pc:sldMk cId="2287272823" sldId="671"/>
            <ac:spMk id="35" creationId="{0ED67F36-8B20-C1FC-56BB-EA6CEE77B00E}"/>
          </ac:spMkLst>
        </pc:spChg>
        <pc:spChg chg="mod">
          <ac:chgData name="James Harper" userId="9f6d1c45048739e2" providerId="LiveId" clId="{CF0B93BA-4687-41A5-82C3-8E09A6D640A6}" dt="2023-12-26T21:06:31.005" v="6935"/>
          <ac:spMkLst>
            <pc:docMk/>
            <pc:sldMk cId="2287272823" sldId="671"/>
            <ac:spMk id="37" creationId="{FB486764-025B-12C9-2201-22B92F539F29}"/>
          </ac:spMkLst>
        </pc:spChg>
        <pc:spChg chg="mod">
          <ac:chgData name="James Harper" userId="9f6d1c45048739e2" providerId="LiveId" clId="{CF0B93BA-4687-41A5-82C3-8E09A6D640A6}" dt="2023-12-26T21:06:31.005" v="6935"/>
          <ac:spMkLst>
            <pc:docMk/>
            <pc:sldMk cId="2287272823" sldId="671"/>
            <ac:spMk id="38" creationId="{C74D33C1-653C-B8A7-B78D-D3CCEE01E2F8}"/>
          </ac:spMkLst>
        </pc:spChg>
        <pc:spChg chg="mod">
          <ac:chgData name="James Harper" userId="9f6d1c45048739e2" providerId="LiveId" clId="{CF0B93BA-4687-41A5-82C3-8E09A6D640A6}" dt="2023-12-26T21:06:31.005" v="6935"/>
          <ac:spMkLst>
            <pc:docMk/>
            <pc:sldMk cId="2287272823" sldId="671"/>
            <ac:spMk id="39" creationId="{F77FBBDD-E664-06CB-7CA6-9AF8600FF3C0}"/>
          </ac:spMkLst>
        </pc:spChg>
        <pc:spChg chg="mod">
          <ac:chgData name="James Harper" userId="9f6d1c45048739e2" providerId="LiveId" clId="{CF0B93BA-4687-41A5-82C3-8E09A6D640A6}" dt="2023-12-26T21:06:31.005" v="6935"/>
          <ac:spMkLst>
            <pc:docMk/>
            <pc:sldMk cId="2287272823" sldId="671"/>
            <ac:spMk id="40" creationId="{FDF1A14B-DEBE-B281-E130-63E726CBFA9E}"/>
          </ac:spMkLst>
        </pc:spChg>
        <pc:spChg chg="mod">
          <ac:chgData name="James Harper" userId="9f6d1c45048739e2" providerId="LiveId" clId="{CF0B93BA-4687-41A5-82C3-8E09A6D640A6}" dt="2023-12-26T21:06:31.005" v="6935"/>
          <ac:spMkLst>
            <pc:docMk/>
            <pc:sldMk cId="2287272823" sldId="671"/>
            <ac:spMk id="41" creationId="{FEDF6A79-05AF-7AEB-F01A-2DD919A97BC9}"/>
          </ac:spMkLst>
        </pc:spChg>
        <pc:spChg chg="mod">
          <ac:chgData name="James Harper" userId="9f6d1c45048739e2" providerId="LiveId" clId="{CF0B93BA-4687-41A5-82C3-8E09A6D640A6}" dt="2023-12-26T21:06:31.005" v="6935"/>
          <ac:spMkLst>
            <pc:docMk/>
            <pc:sldMk cId="2287272823" sldId="671"/>
            <ac:spMk id="42" creationId="{DA7D146C-5DE8-8591-BAFE-F5730038C6D6}"/>
          </ac:spMkLst>
        </pc:spChg>
        <pc:spChg chg="mod">
          <ac:chgData name="James Harper" userId="9f6d1c45048739e2" providerId="LiveId" clId="{CF0B93BA-4687-41A5-82C3-8E09A6D640A6}" dt="2023-12-26T21:06:31.005" v="6935"/>
          <ac:spMkLst>
            <pc:docMk/>
            <pc:sldMk cId="2287272823" sldId="671"/>
            <ac:spMk id="43" creationId="{3C286E0B-0363-7503-A47E-449AD7A6CC27}"/>
          </ac:spMkLst>
        </pc:spChg>
        <pc:spChg chg="mod">
          <ac:chgData name="James Harper" userId="9f6d1c45048739e2" providerId="LiveId" clId="{CF0B93BA-4687-41A5-82C3-8E09A6D640A6}" dt="2023-12-26T21:06:31.005" v="6935"/>
          <ac:spMkLst>
            <pc:docMk/>
            <pc:sldMk cId="2287272823" sldId="671"/>
            <ac:spMk id="44" creationId="{9725BB7C-28D7-D0A0-E3F2-930CAD235366}"/>
          </ac:spMkLst>
        </pc:spChg>
        <pc:spChg chg="mod">
          <ac:chgData name="James Harper" userId="9f6d1c45048739e2" providerId="LiveId" clId="{CF0B93BA-4687-41A5-82C3-8E09A6D640A6}" dt="2023-12-26T21:06:31.005" v="6935"/>
          <ac:spMkLst>
            <pc:docMk/>
            <pc:sldMk cId="2287272823" sldId="671"/>
            <ac:spMk id="45" creationId="{2D2CBC8B-2BA0-A38A-2816-EBF9F662A983}"/>
          </ac:spMkLst>
        </pc:spChg>
        <pc:spChg chg="mod">
          <ac:chgData name="James Harper" userId="9f6d1c45048739e2" providerId="LiveId" clId="{CF0B93BA-4687-41A5-82C3-8E09A6D640A6}" dt="2023-12-26T21:06:31.005" v="6935"/>
          <ac:spMkLst>
            <pc:docMk/>
            <pc:sldMk cId="2287272823" sldId="671"/>
            <ac:spMk id="46" creationId="{7083AF33-A769-DB54-9A7D-06245E929B4E}"/>
          </ac:spMkLst>
        </pc:spChg>
        <pc:spChg chg="mod">
          <ac:chgData name="James Harper" userId="9f6d1c45048739e2" providerId="LiveId" clId="{CF0B93BA-4687-41A5-82C3-8E09A6D640A6}" dt="2023-12-26T21:06:31.005" v="6935"/>
          <ac:spMkLst>
            <pc:docMk/>
            <pc:sldMk cId="2287272823" sldId="671"/>
            <ac:spMk id="47" creationId="{C0ED7AA5-5D64-61BC-3AC9-C46E5C73E56F}"/>
          </ac:spMkLst>
        </pc:spChg>
        <pc:spChg chg="mod">
          <ac:chgData name="James Harper" userId="9f6d1c45048739e2" providerId="LiveId" clId="{CF0B93BA-4687-41A5-82C3-8E09A6D640A6}" dt="2023-12-26T21:06:31.005" v="6935"/>
          <ac:spMkLst>
            <pc:docMk/>
            <pc:sldMk cId="2287272823" sldId="671"/>
            <ac:spMk id="48" creationId="{CD5204F4-462F-A550-45F5-FB4D26360C16}"/>
          </ac:spMkLst>
        </pc:spChg>
        <pc:spChg chg="mod">
          <ac:chgData name="James Harper" userId="9f6d1c45048739e2" providerId="LiveId" clId="{CF0B93BA-4687-41A5-82C3-8E09A6D640A6}" dt="2023-12-26T21:06:31.005" v="6935"/>
          <ac:spMkLst>
            <pc:docMk/>
            <pc:sldMk cId="2287272823" sldId="671"/>
            <ac:spMk id="49" creationId="{D3E26D39-61A5-C213-0F4B-3B37452BFB16}"/>
          </ac:spMkLst>
        </pc:spChg>
        <pc:spChg chg="mod">
          <ac:chgData name="James Harper" userId="9f6d1c45048739e2" providerId="LiveId" clId="{CF0B93BA-4687-41A5-82C3-8E09A6D640A6}" dt="2023-12-26T21:06:31.005" v="6935"/>
          <ac:spMkLst>
            <pc:docMk/>
            <pc:sldMk cId="2287272823" sldId="671"/>
            <ac:spMk id="50" creationId="{9EA79D2F-EB66-BBCD-303E-F72363837257}"/>
          </ac:spMkLst>
        </pc:spChg>
        <pc:spChg chg="mod">
          <ac:chgData name="James Harper" userId="9f6d1c45048739e2" providerId="LiveId" clId="{CF0B93BA-4687-41A5-82C3-8E09A6D640A6}" dt="2023-12-26T21:06:31.005" v="6935"/>
          <ac:spMkLst>
            <pc:docMk/>
            <pc:sldMk cId="2287272823" sldId="671"/>
            <ac:spMk id="51" creationId="{E064847B-283B-691E-CC99-D95B7157D045}"/>
          </ac:spMkLst>
        </pc:spChg>
        <pc:spChg chg="mod">
          <ac:chgData name="James Harper" userId="9f6d1c45048739e2" providerId="LiveId" clId="{CF0B93BA-4687-41A5-82C3-8E09A6D640A6}" dt="2023-12-26T21:06:31.005" v="6935"/>
          <ac:spMkLst>
            <pc:docMk/>
            <pc:sldMk cId="2287272823" sldId="671"/>
            <ac:spMk id="52" creationId="{479C6C21-9696-FDD0-3354-F63057846242}"/>
          </ac:spMkLst>
        </pc:spChg>
        <pc:spChg chg="mod">
          <ac:chgData name="James Harper" userId="9f6d1c45048739e2" providerId="LiveId" clId="{CF0B93BA-4687-41A5-82C3-8E09A6D640A6}" dt="2023-12-26T21:06:31.005" v="6935"/>
          <ac:spMkLst>
            <pc:docMk/>
            <pc:sldMk cId="2287272823" sldId="671"/>
            <ac:spMk id="53" creationId="{26017C03-D09D-6A01-EC9D-4BE32C01F42F}"/>
          </ac:spMkLst>
        </pc:spChg>
        <pc:spChg chg="mod">
          <ac:chgData name="James Harper" userId="9f6d1c45048739e2" providerId="LiveId" clId="{CF0B93BA-4687-41A5-82C3-8E09A6D640A6}" dt="2023-12-26T21:06:31.005" v="6935"/>
          <ac:spMkLst>
            <pc:docMk/>
            <pc:sldMk cId="2287272823" sldId="671"/>
            <ac:spMk id="54" creationId="{A7B6D2EE-67E4-ABC2-B693-58FCCC800615}"/>
          </ac:spMkLst>
        </pc:spChg>
        <pc:spChg chg="mod">
          <ac:chgData name="James Harper" userId="9f6d1c45048739e2" providerId="LiveId" clId="{CF0B93BA-4687-41A5-82C3-8E09A6D640A6}" dt="2023-12-26T21:06:31.005" v="6935"/>
          <ac:spMkLst>
            <pc:docMk/>
            <pc:sldMk cId="2287272823" sldId="671"/>
            <ac:spMk id="55" creationId="{3422B82A-55BE-8F40-77DA-19694971FE76}"/>
          </ac:spMkLst>
        </pc:spChg>
        <pc:spChg chg="mod">
          <ac:chgData name="James Harper" userId="9f6d1c45048739e2" providerId="LiveId" clId="{CF0B93BA-4687-41A5-82C3-8E09A6D640A6}" dt="2023-12-26T21:06:31.005" v="6935"/>
          <ac:spMkLst>
            <pc:docMk/>
            <pc:sldMk cId="2287272823" sldId="671"/>
            <ac:spMk id="56" creationId="{1B67A681-BE2B-EE21-7103-D98BDB2C4095}"/>
          </ac:spMkLst>
        </pc:spChg>
        <pc:spChg chg="mod">
          <ac:chgData name="James Harper" userId="9f6d1c45048739e2" providerId="LiveId" clId="{CF0B93BA-4687-41A5-82C3-8E09A6D640A6}" dt="2023-12-26T21:06:31.005" v="6935"/>
          <ac:spMkLst>
            <pc:docMk/>
            <pc:sldMk cId="2287272823" sldId="671"/>
            <ac:spMk id="57" creationId="{28923E1E-8D83-761C-1913-D638FF84B683}"/>
          </ac:spMkLst>
        </pc:spChg>
        <pc:grpChg chg="add del mod">
          <ac:chgData name="James Harper" userId="9f6d1c45048739e2" providerId="LiveId" clId="{CF0B93BA-4687-41A5-82C3-8E09A6D640A6}" dt="2023-12-26T20:05:56.995" v="6098" actId="478"/>
          <ac:grpSpMkLst>
            <pc:docMk/>
            <pc:sldMk cId="2287272823" sldId="671"/>
            <ac:grpSpMk id="2" creationId="{F168723B-C44D-F0F3-F220-92E3F8B8242A}"/>
          </ac:grpSpMkLst>
        </pc:grpChg>
        <pc:grpChg chg="mod">
          <ac:chgData name="James Harper" userId="9f6d1c45048739e2" providerId="LiveId" clId="{CF0B93BA-4687-41A5-82C3-8E09A6D640A6}" dt="2023-12-26T21:25:43.840" v="7221" actId="1076"/>
          <ac:grpSpMkLst>
            <pc:docMk/>
            <pc:sldMk cId="2287272823" sldId="671"/>
            <ac:grpSpMk id="17" creationId="{408584DB-CB80-F488-C285-ECB13932E449}"/>
          </ac:grpSpMkLst>
        </pc:grpChg>
        <pc:grpChg chg="add del mod">
          <ac:chgData name="James Harper" userId="9f6d1c45048739e2" providerId="LiveId" clId="{CF0B93BA-4687-41A5-82C3-8E09A6D640A6}" dt="2023-12-26T21:06:40.514" v="6936" actId="21"/>
          <ac:grpSpMkLst>
            <pc:docMk/>
            <pc:sldMk cId="2287272823" sldId="671"/>
            <ac:grpSpMk id="36" creationId="{5C8E7113-5D97-176A-7EE3-6DC494840AB4}"/>
          </ac:grpSpMkLst>
        </pc:grpChg>
      </pc:sldChg>
      <pc:sldChg chg="addSp delSp modSp add mod delAnim modAnim">
        <pc:chgData name="James Harper" userId="9f6d1c45048739e2" providerId="LiveId" clId="{CF0B93BA-4687-41A5-82C3-8E09A6D640A6}" dt="2023-12-27T20:38:19.943" v="8490"/>
        <pc:sldMkLst>
          <pc:docMk/>
          <pc:sldMk cId="3148455969" sldId="672"/>
        </pc:sldMkLst>
        <pc:spChg chg="mod">
          <ac:chgData name="James Harper" userId="9f6d1c45048739e2" providerId="LiveId" clId="{CF0B93BA-4687-41A5-82C3-8E09A6D640A6}" dt="2023-12-26T21:56:47.594" v="7260"/>
          <ac:spMkLst>
            <pc:docMk/>
            <pc:sldMk cId="3148455969" sldId="672"/>
            <ac:spMk id="4" creationId="{19EB5852-A0A4-F898-6ADC-1E929E42FD54}"/>
          </ac:spMkLst>
        </pc:spChg>
        <pc:spChg chg="add mod">
          <ac:chgData name="James Harper" userId="9f6d1c45048739e2" providerId="LiveId" clId="{CF0B93BA-4687-41A5-82C3-8E09A6D640A6}" dt="2023-12-27T20:38:19.943" v="8490"/>
          <ac:spMkLst>
            <pc:docMk/>
            <pc:sldMk cId="3148455969" sldId="672"/>
            <ac:spMk id="5" creationId="{A4B19F8C-98A5-14D4-9DC7-3B80C9616349}"/>
          </ac:spMkLst>
        </pc:spChg>
        <pc:spChg chg="del">
          <ac:chgData name="James Harper" userId="9f6d1c45048739e2" providerId="LiveId" clId="{CF0B93BA-4687-41A5-82C3-8E09A6D640A6}" dt="2023-12-26T20:06:41.411" v="6105" actId="478"/>
          <ac:spMkLst>
            <pc:docMk/>
            <pc:sldMk cId="3148455969" sldId="672"/>
            <ac:spMk id="7" creationId="{6986D3B3-4A29-BC0D-8E69-EA28784BB83B}"/>
          </ac:spMkLst>
        </pc:spChg>
        <pc:spChg chg="del">
          <ac:chgData name="James Harper" userId="9f6d1c45048739e2" providerId="LiveId" clId="{CF0B93BA-4687-41A5-82C3-8E09A6D640A6}" dt="2023-12-26T20:06:43.386" v="6106" actId="478"/>
          <ac:spMkLst>
            <pc:docMk/>
            <pc:sldMk cId="3148455969" sldId="672"/>
            <ac:spMk id="8" creationId="{176AD5C5-8731-0238-48BF-8F2053FADA90}"/>
          </ac:spMkLst>
        </pc:spChg>
        <pc:spChg chg="del">
          <ac:chgData name="James Harper" userId="9f6d1c45048739e2" providerId="LiveId" clId="{CF0B93BA-4687-41A5-82C3-8E09A6D640A6}" dt="2023-12-26T20:06:39.439" v="6104" actId="478"/>
          <ac:spMkLst>
            <pc:docMk/>
            <pc:sldMk cId="3148455969" sldId="672"/>
            <ac:spMk id="10" creationId="{03E04939-2CD3-FF26-842A-D20C4BDF2760}"/>
          </ac:spMkLst>
        </pc:spChg>
        <pc:spChg chg="del">
          <ac:chgData name="James Harper" userId="9f6d1c45048739e2" providerId="LiveId" clId="{CF0B93BA-4687-41A5-82C3-8E09A6D640A6}" dt="2023-12-26T20:06:37.561" v="6103" actId="478"/>
          <ac:spMkLst>
            <pc:docMk/>
            <pc:sldMk cId="3148455969" sldId="672"/>
            <ac:spMk id="11" creationId="{078A2CA4-5576-4E8B-1C18-F2C1CD400DB6}"/>
          </ac:spMkLst>
        </pc:spChg>
        <pc:spChg chg="del">
          <ac:chgData name="James Harper" userId="9f6d1c45048739e2" providerId="LiveId" clId="{CF0B93BA-4687-41A5-82C3-8E09A6D640A6}" dt="2023-12-26T20:06:34.744" v="6102" actId="478"/>
          <ac:spMkLst>
            <pc:docMk/>
            <pc:sldMk cId="3148455969" sldId="672"/>
            <ac:spMk id="12" creationId="{AC653708-DD90-F376-B90B-E9119A720AC0}"/>
          </ac:spMkLst>
        </pc:spChg>
        <pc:spChg chg="mod">
          <ac:chgData name="James Harper" userId="9f6d1c45048739e2" providerId="LiveId" clId="{CF0B93BA-4687-41A5-82C3-8E09A6D640A6}" dt="2023-12-26T20:33:19.693" v="6410" actId="20577"/>
          <ac:spMkLst>
            <pc:docMk/>
            <pc:sldMk cId="3148455969" sldId="672"/>
            <ac:spMk id="16" creationId="{A051F0F8-82E0-3076-2548-1E715060ABA3}"/>
          </ac:spMkLst>
        </pc:spChg>
        <pc:grpChg chg="add mod">
          <ac:chgData name="James Harper" userId="9f6d1c45048739e2" providerId="LiveId" clId="{CF0B93BA-4687-41A5-82C3-8E09A6D640A6}" dt="2023-12-26T21:56:47.594" v="7260"/>
          <ac:grpSpMkLst>
            <pc:docMk/>
            <pc:sldMk cId="3148455969" sldId="672"/>
            <ac:grpSpMk id="2" creationId="{B37C54A5-9631-5AA6-011D-DE3719EC9393}"/>
          </ac:grpSpMkLst>
        </pc:grpChg>
        <pc:grpChg chg="del">
          <ac:chgData name="James Harper" userId="9f6d1c45048739e2" providerId="LiveId" clId="{CF0B93BA-4687-41A5-82C3-8E09A6D640A6}" dt="2023-12-26T21:56:46.793" v="7259" actId="478"/>
          <ac:grpSpMkLst>
            <pc:docMk/>
            <pc:sldMk cId="3148455969" sldId="672"/>
            <ac:grpSpMk id="17" creationId="{408584DB-CB80-F488-C285-ECB13932E449}"/>
          </ac:grpSpMkLst>
        </pc:grpChg>
        <pc:picChg chg="mod">
          <ac:chgData name="James Harper" userId="9f6d1c45048739e2" providerId="LiveId" clId="{CF0B93BA-4687-41A5-82C3-8E09A6D640A6}" dt="2023-12-26T21:56:47.594" v="7260"/>
          <ac:picMkLst>
            <pc:docMk/>
            <pc:sldMk cId="3148455969" sldId="672"/>
            <ac:picMk id="3" creationId="{C52CEBC0-AF51-08D7-2D1A-391E39CB700D}"/>
          </ac:picMkLst>
        </pc:picChg>
      </pc:sldChg>
      <pc:sldChg chg="addSp delSp modSp add mod delAnim modAnim">
        <pc:chgData name="James Harper" userId="9f6d1c45048739e2" providerId="LiveId" clId="{CF0B93BA-4687-41A5-82C3-8E09A6D640A6}" dt="2023-12-27T20:43:40.037" v="8540"/>
        <pc:sldMkLst>
          <pc:docMk/>
          <pc:sldMk cId="960024133" sldId="673"/>
        </pc:sldMkLst>
        <pc:spChg chg="add mod">
          <ac:chgData name="James Harper" userId="9f6d1c45048739e2" providerId="LiveId" clId="{CF0B93BA-4687-41A5-82C3-8E09A6D640A6}" dt="2023-12-27T20:43:40.037" v="8540"/>
          <ac:spMkLst>
            <pc:docMk/>
            <pc:sldMk cId="960024133" sldId="673"/>
            <ac:spMk id="3" creationId="{8DEC825D-4D99-6E39-E15B-DEEDF014E7B3}"/>
          </ac:spMkLst>
        </pc:spChg>
        <pc:spChg chg="mod">
          <ac:chgData name="James Harper" userId="9f6d1c45048739e2" providerId="LiveId" clId="{CF0B93BA-4687-41A5-82C3-8E09A6D640A6}" dt="2023-12-26T20:10:55.751" v="6137"/>
          <ac:spMkLst>
            <pc:docMk/>
            <pc:sldMk cId="960024133" sldId="673"/>
            <ac:spMk id="4" creationId="{B8A679C9-6E9B-A2D6-4602-E1C0D7BBBA7D}"/>
          </ac:spMkLst>
        </pc:spChg>
        <pc:spChg chg="mod">
          <ac:chgData name="James Harper" userId="9f6d1c45048739e2" providerId="LiveId" clId="{CF0B93BA-4687-41A5-82C3-8E09A6D640A6}" dt="2023-12-26T20:15:15.457" v="6228" actId="207"/>
          <ac:spMkLst>
            <pc:docMk/>
            <pc:sldMk cId="960024133" sldId="673"/>
            <ac:spMk id="6" creationId="{DB9FB0BD-D4A8-71A9-966E-1D7441CDA59C}"/>
          </ac:spMkLst>
        </pc:spChg>
        <pc:spChg chg="mod">
          <ac:chgData name="James Harper" userId="9f6d1c45048739e2" providerId="LiveId" clId="{CF0B93BA-4687-41A5-82C3-8E09A6D640A6}" dt="2023-12-26T20:15:40.304" v="6230" actId="207"/>
          <ac:spMkLst>
            <pc:docMk/>
            <pc:sldMk cId="960024133" sldId="673"/>
            <ac:spMk id="7" creationId="{6986D3B3-4A29-BC0D-8E69-EA28784BB83B}"/>
          </ac:spMkLst>
        </pc:spChg>
        <pc:spChg chg="mod">
          <ac:chgData name="James Harper" userId="9f6d1c45048739e2" providerId="LiveId" clId="{CF0B93BA-4687-41A5-82C3-8E09A6D640A6}" dt="2023-12-26T20:15:52.372" v="6231" actId="207"/>
          <ac:spMkLst>
            <pc:docMk/>
            <pc:sldMk cId="960024133" sldId="673"/>
            <ac:spMk id="8" creationId="{176AD5C5-8731-0238-48BF-8F2053FADA90}"/>
          </ac:spMkLst>
        </pc:spChg>
        <pc:spChg chg="mod">
          <ac:chgData name="James Harper" userId="9f6d1c45048739e2" providerId="LiveId" clId="{CF0B93BA-4687-41A5-82C3-8E09A6D640A6}" dt="2023-12-26T20:14:00.056" v="6210" actId="207"/>
          <ac:spMkLst>
            <pc:docMk/>
            <pc:sldMk cId="960024133" sldId="673"/>
            <ac:spMk id="9" creationId="{48934DF1-0ACE-013B-6A76-35D42FAE72D1}"/>
          </ac:spMkLst>
        </pc:spChg>
        <pc:spChg chg="mod">
          <ac:chgData name="James Harper" userId="9f6d1c45048739e2" providerId="LiveId" clId="{CF0B93BA-4687-41A5-82C3-8E09A6D640A6}" dt="2023-12-26T20:14:22.703" v="6212" actId="207"/>
          <ac:spMkLst>
            <pc:docMk/>
            <pc:sldMk cId="960024133" sldId="673"/>
            <ac:spMk id="10" creationId="{03E04939-2CD3-FF26-842A-D20C4BDF2760}"/>
          </ac:spMkLst>
        </pc:spChg>
        <pc:spChg chg="mod">
          <ac:chgData name="James Harper" userId="9f6d1c45048739e2" providerId="LiveId" clId="{CF0B93BA-4687-41A5-82C3-8E09A6D640A6}" dt="2023-12-26T20:14:31.285" v="6216" actId="1035"/>
          <ac:spMkLst>
            <pc:docMk/>
            <pc:sldMk cId="960024133" sldId="673"/>
            <ac:spMk id="11" creationId="{078A2CA4-5576-4E8B-1C18-F2C1CD400DB6}"/>
          </ac:spMkLst>
        </pc:spChg>
        <pc:spChg chg="mod">
          <ac:chgData name="James Harper" userId="9f6d1c45048739e2" providerId="LiveId" clId="{CF0B93BA-4687-41A5-82C3-8E09A6D640A6}" dt="2023-12-26T20:13:48.430" v="6209" actId="207"/>
          <ac:spMkLst>
            <pc:docMk/>
            <pc:sldMk cId="960024133" sldId="673"/>
            <ac:spMk id="12" creationId="{AC653708-DD90-F376-B90B-E9119A720AC0}"/>
          </ac:spMkLst>
        </pc:spChg>
        <pc:spChg chg="mod">
          <ac:chgData name="James Harper" userId="9f6d1c45048739e2" providerId="LiveId" clId="{CF0B93BA-4687-41A5-82C3-8E09A6D640A6}" dt="2023-12-26T20:12:41.137" v="6193" actId="1076"/>
          <ac:spMkLst>
            <pc:docMk/>
            <pc:sldMk cId="960024133" sldId="673"/>
            <ac:spMk id="13" creationId="{9910101A-7362-3725-3BCE-26D3E373FDCA}"/>
          </ac:spMkLst>
        </pc:spChg>
        <pc:spChg chg="mod">
          <ac:chgData name="James Harper" userId="9f6d1c45048739e2" providerId="LiveId" clId="{CF0B93BA-4687-41A5-82C3-8E09A6D640A6}" dt="2023-12-26T20:10:55.751" v="6137"/>
          <ac:spMkLst>
            <pc:docMk/>
            <pc:sldMk cId="960024133" sldId="673"/>
            <ac:spMk id="15" creationId="{DC82C47C-E755-70B8-CE60-03D75332F648}"/>
          </ac:spMkLst>
        </pc:spChg>
        <pc:spChg chg="mod">
          <ac:chgData name="James Harper" userId="9f6d1c45048739e2" providerId="LiveId" clId="{CF0B93BA-4687-41A5-82C3-8E09A6D640A6}" dt="2023-12-26T20:33:15.204" v="6409" actId="20577"/>
          <ac:spMkLst>
            <pc:docMk/>
            <pc:sldMk cId="960024133" sldId="673"/>
            <ac:spMk id="16" creationId="{A051F0F8-82E0-3076-2548-1E715060ABA3}"/>
          </ac:spMkLst>
        </pc:spChg>
        <pc:spChg chg="mod">
          <ac:chgData name="James Harper" userId="9f6d1c45048739e2" providerId="LiveId" clId="{CF0B93BA-4687-41A5-82C3-8E09A6D640A6}" dt="2023-12-26T20:10:55.751" v="6137"/>
          <ac:spMkLst>
            <pc:docMk/>
            <pc:sldMk cId="960024133" sldId="673"/>
            <ac:spMk id="17" creationId="{2549D9ED-4D54-84CF-BBED-3BD665A9FAFF}"/>
          </ac:spMkLst>
        </pc:spChg>
        <pc:spChg chg="mod">
          <ac:chgData name="James Harper" userId="9f6d1c45048739e2" providerId="LiveId" clId="{CF0B93BA-4687-41A5-82C3-8E09A6D640A6}" dt="2023-12-26T20:10:55.751" v="6137"/>
          <ac:spMkLst>
            <pc:docMk/>
            <pc:sldMk cId="960024133" sldId="673"/>
            <ac:spMk id="18" creationId="{0D928F64-C0CF-9E78-E12B-A618519B1F4D}"/>
          </ac:spMkLst>
        </pc:spChg>
        <pc:spChg chg="mod">
          <ac:chgData name="James Harper" userId="9f6d1c45048739e2" providerId="LiveId" clId="{CF0B93BA-4687-41A5-82C3-8E09A6D640A6}" dt="2023-12-26T20:10:55.751" v="6137"/>
          <ac:spMkLst>
            <pc:docMk/>
            <pc:sldMk cId="960024133" sldId="673"/>
            <ac:spMk id="19" creationId="{74E9A0E9-54D8-EB31-8147-64DC7AAFE226}"/>
          </ac:spMkLst>
        </pc:spChg>
        <pc:spChg chg="mod">
          <ac:chgData name="James Harper" userId="9f6d1c45048739e2" providerId="LiveId" clId="{CF0B93BA-4687-41A5-82C3-8E09A6D640A6}" dt="2023-12-26T20:10:55.751" v="6137"/>
          <ac:spMkLst>
            <pc:docMk/>
            <pc:sldMk cId="960024133" sldId="673"/>
            <ac:spMk id="20" creationId="{9F561F38-0084-1DE4-CB94-FDF876C4ACCD}"/>
          </ac:spMkLst>
        </pc:spChg>
        <pc:spChg chg="mod">
          <ac:chgData name="James Harper" userId="9f6d1c45048739e2" providerId="LiveId" clId="{CF0B93BA-4687-41A5-82C3-8E09A6D640A6}" dt="2023-12-26T20:10:55.751" v="6137"/>
          <ac:spMkLst>
            <pc:docMk/>
            <pc:sldMk cId="960024133" sldId="673"/>
            <ac:spMk id="21" creationId="{E184F1E8-5200-70C4-4630-4BBE099FE7F5}"/>
          </ac:spMkLst>
        </pc:spChg>
        <pc:spChg chg="mod">
          <ac:chgData name="James Harper" userId="9f6d1c45048739e2" providerId="LiveId" clId="{CF0B93BA-4687-41A5-82C3-8E09A6D640A6}" dt="2023-12-26T20:10:55.751" v="6137"/>
          <ac:spMkLst>
            <pc:docMk/>
            <pc:sldMk cId="960024133" sldId="673"/>
            <ac:spMk id="22" creationId="{7A8C6A19-EC79-6E8E-A741-AC9443BF4FD9}"/>
          </ac:spMkLst>
        </pc:spChg>
        <pc:spChg chg="mod">
          <ac:chgData name="James Harper" userId="9f6d1c45048739e2" providerId="LiveId" clId="{CF0B93BA-4687-41A5-82C3-8E09A6D640A6}" dt="2023-12-26T20:10:55.751" v="6137"/>
          <ac:spMkLst>
            <pc:docMk/>
            <pc:sldMk cId="960024133" sldId="673"/>
            <ac:spMk id="23" creationId="{04BCE19B-FF1F-1D29-5D7D-738B02991067}"/>
          </ac:spMkLst>
        </pc:spChg>
        <pc:spChg chg="mod">
          <ac:chgData name="James Harper" userId="9f6d1c45048739e2" providerId="LiveId" clId="{CF0B93BA-4687-41A5-82C3-8E09A6D640A6}" dt="2023-12-26T20:10:55.751" v="6137"/>
          <ac:spMkLst>
            <pc:docMk/>
            <pc:sldMk cId="960024133" sldId="673"/>
            <ac:spMk id="24" creationId="{79C4FE3E-DD9D-035F-7976-170A84A34B12}"/>
          </ac:spMkLst>
        </pc:spChg>
        <pc:spChg chg="mod">
          <ac:chgData name="James Harper" userId="9f6d1c45048739e2" providerId="LiveId" clId="{CF0B93BA-4687-41A5-82C3-8E09A6D640A6}" dt="2023-12-26T20:10:55.751" v="6137"/>
          <ac:spMkLst>
            <pc:docMk/>
            <pc:sldMk cId="960024133" sldId="673"/>
            <ac:spMk id="25" creationId="{D426BA9D-1276-89AE-3F93-1D34E445B047}"/>
          </ac:spMkLst>
        </pc:spChg>
        <pc:spChg chg="mod">
          <ac:chgData name="James Harper" userId="9f6d1c45048739e2" providerId="LiveId" clId="{CF0B93BA-4687-41A5-82C3-8E09A6D640A6}" dt="2023-12-26T20:10:55.751" v="6137"/>
          <ac:spMkLst>
            <pc:docMk/>
            <pc:sldMk cId="960024133" sldId="673"/>
            <ac:spMk id="26" creationId="{D3439D78-58B2-1943-A8C9-457031C98B4B}"/>
          </ac:spMkLst>
        </pc:spChg>
        <pc:spChg chg="mod">
          <ac:chgData name="James Harper" userId="9f6d1c45048739e2" providerId="LiveId" clId="{CF0B93BA-4687-41A5-82C3-8E09A6D640A6}" dt="2023-12-26T20:10:55.751" v="6137"/>
          <ac:spMkLst>
            <pc:docMk/>
            <pc:sldMk cId="960024133" sldId="673"/>
            <ac:spMk id="27" creationId="{942EEA5C-EBEB-B684-E47B-8B43EE97282E}"/>
          </ac:spMkLst>
        </pc:spChg>
        <pc:spChg chg="mod">
          <ac:chgData name="James Harper" userId="9f6d1c45048739e2" providerId="LiveId" clId="{CF0B93BA-4687-41A5-82C3-8E09A6D640A6}" dt="2023-12-26T20:10:55.751" v="6137"/>
          <ac:spMkLst>
            <pc:docMk/>
            <pc:sldMk cId="960024133" sldId="673"/>
            <ac:spMk id="28" creationId="{D39937EB-5874-8D7B-F2D5-FC124AF3AB0A}"/>
          </ac:spMkLst>
        </pc:spChg>
        <pc:spChg chg="mod">
          <ac:chgData name="James Harper" userId="9f6d1c45048739e2" providerId="LiveId" clId="{CF0B93BA-4687-41A5-82C3-8E09A6D640A6}" dt="2023-12-26T20:10:55.751" v="6137"/>
          <ac:spMkLst>
            <pc:docMk/>
            <pc:sldMk cId="960024133" sldId="673"/>
            <ac:spMk id="29" creationId="{726B760F-AB78-9EA2-7900-6129683C53D9}"/>
          </ac:spMkLst>
        </pc:spChg>
        <pc:spChg chg="mod">
          <ac:chgData name="James Harper" userId="9f6d1c45048739e2" providerId="LiveId" clId="{CF0B93BA-4687-41A5-82C3-8E09A6D640A6}" dt="2023-12-26T20:10:55.751" v="6137"/>
          <ac:spMkLst>
            <pc:docMk/>
            <pc:sldMk cId="960024133" sldId="673"/>
            <ac:spMk id="30" creationId="{6B6E6542-33DF-BDEE-FE02-5EDB43B69A13}"/>
          </ac:spMkLst>
        </pc:spChg>
        <pc:spChg chg="mod">
          <ac:chgData name="James Harper" userId="9f6d1c45048739e2" providerId="LiveId" clId="{CF0B93BA-4687-41A5-82C3-8E09A6D640A6}" dt="2023-12-26T20:10:55.751" v="6137"/>
          <ac:spMkLst>
            <pc:docMk/>
            <pc:sldMk cId="960024133" sldId="673"/>
            <ac:spMk id="31" creationId="{ED907E5A-49EA-4932-EA18-9CC53C38A8FE}"/>
          </ac:spMkLst>
        </pc:spChg>
        <pc:spChg chg="mod">
          <ac:chgData name="James Harper" userId="9f6d1c45048739e2" providerId="LiveId" clId="{CF0B93BA-4687-41A5-82C3-8E09A6D640A6}" dt="2023-12-26T20:10:55.751" v="6137"/>
          <ac:spMkLst>
            <pc:docMk/>
            <pc:sldMk cId="960024133" sldId="673"/>
            <ac:spMk id="32" creationId="{30081BE8-2731-8A31-1525-A69E6056993E}"/>
          </ac:spMkLst>
        </pc:spChg>
        <pc:spChg chg="mod">
          <ac:chgData name="James Harper" userId="9f6d1c45048739e2" providerId="LiveId" clId="{CF0B93BA-4687-41A5-82C3-8E09A6D640A6}" dt="2023-12-26T20:10:55.751" v="6137"/>
          <ac:spMkLst>
            <pc:docMk/>
            <pc:sldMk cId="960024133" sldId="673"/>
            <ac:spMk id="33" creationId="{2B523985-B767-C698-CFA1-4D5D37112C67}"/>
          </ac:spMkLst>
        </pc:spChg>
        <pc:spChg chg="mod">
          <ac:chgData name="James Harper" userId="9f6d1c45048739e2" providerId="LiveId" clId="{CF0B93BA-4687-41A5-82C3-8E09A6D640A6}" dt="2023-12-26T20:10:55.751" v="6137"/>
          <ac:spMkLst>
            <pc:docMk/>
            <pc:sldMk cId="960024133" sldId="673"/>
            <ac:spMk id="34" creationId="{5D24FA2A-E62E-FE9D-2418-5F3C055B1873}"/>
          </ac:spMkLst>
        </pc:spChg>
        <pc:spChg chg="mod">
          <ac:chgData name="James Harper" userId="9f6d1c45048739e2" providerId="LiveId" clId="{CF0B93BA-4687-41A5-82C3-8E09A6D640A6}" dt="2023-12-26T20:10:55.751" v="6137"/>
          <ac:spMkLst>
            <pc:docMk/>
            <pc:sldMk cId="960024133" sldId="673"/>
            <ac:spMk id="35" creationId="{3BF3D899-91AF-B366-4446-11CE4E7497C3}"/>
          </ac:spMkLst>
        </pc:spChg>
        <pc:spChg chg="add del mod">
          <ac:chgData name="James Harper" userId="9f6d1c45048739e2" providerId="LiveId" clId="{CF0B93BA-4687-41A5-82C3-8E09A6D640A6}" dt="2023-12-26T20:21:43.444" v="6301" actId="478"/>
          <ac:spMkLst>
            <pc:docMk/>
            <pc:sldMk cId="960024133" sldId="673"/>
            <ac:spMk id="36" creationId="{B719EA74-9331-818D-B613-178966277697}"/>
          </ac:spMkLst>
        </pc:spChg>
        <pc:spChg chg="mod">
          <ac:chgData name="James Harper" userId="9f6d1c45048739e2" providerId="LiveId" clId="{CF0B93BA-4687-41A5-82C3-8E09A6D640A6}" dt="2023-12-26T21:06:16.914" v="6933"/>
          <ac:spMkLst>
            <pc:docMk/>
            <pc:sldMk cId="960024133" sldId="673"/>
            <ac:spMk id="38" creationId="{8FA4FDA9-B113-B366-F75A-72AFFB2E4089}"/>
          </ac:spMkLst>
        </pc:spChg>
        <pc:spChg chg="mod">
          <ac:chgData name="James Harper" userId="9f6d1c45048739e2" providerId="LiveId" clId="{CF0B93BA-4687-41A5-82C3-8E09A6D640A6}" dt="2023-12-26T21:06:16.914" v="6933"/>
          <ac:spMkLst>
            <pc:docMk/>
            <pc:sldMk cId="960024133" sldId="673"/>
            <ac:spMk id="39" creationId="{9413A06D-35B4-EE9B-24BF-BCA8E8B449A3}"/>
          </ac:spMkLst>
        </pc:spChg>
        <pc:spChg chg="mod">
          <ac:chgData name="James Harper" userId="9f6d1c45048739e2" providerId="LiveId" clId="{CF0B93BA-4687-41A5-82C3-8E09A6D640A6}" dt="2023-12-26T21:06:16.914" v="6933"/>
          <ac:spMkLst>
            <pc:docMk/>
            <pc:sldMk cId="960024133" sldId="673"/>
            <ac:spMk id="40" creationId="{0270007C-27D1-BC28-A429-66EEACE17538}"/>
          </ac:spMkLst>
        </pc:spChg>
        <pc:spChg chg="mod">
          <ac:chgData name="James Harper" userId="9f6d1c45048739e2" providerId="LiveId" clId="{CF0B93BA-4687-41A5-82C3-8E09A6D640A6}" dt="2023-12-26T21:06:16.914" v="6933"/>
          <ac:spMkLst>
            <pc:docMk/>
            <pc:sldMk cId="960024133" sldId="673"/>
            <ac:spMk id="41" creationId="{9793EF0C-A09E-A558-B7F2-3395F1B2C277}"/>
          </ac:spMkLst>
        </pc:spChg>
        <pc:spChg chg="mod">
          <ac:chgData name="James Harper" userId="9f6d1c45048739e2" providerId="LiveId" clId="{CF0B93BA-4687-41A5-82C3-8E09A6D640A6}" dt="2023-12-26T21:06:16.914" v="6933"/>
          <ac:spMkLst>
            <pc:docMk/>
            <pc:sldMk cId="960024133" sldId="673"/>
            <ac:spMk id="42" creationId="{D47162D9-1474-0491-D075-34E00FBF8E99}"/>
          </ac:spMkLst>
        </pc:spChg>
        <pc:spChg chg="mod">
          <ac:chgData name="James Harper" userId="9f6d1c45048739e2" providerId="LiveId" clId="{CF0B93BA-4687-41A5-82C3-8E09A6D640A6}" dt="2023-12-26T21:06:16.914" v="6933"/>
          <ac:spMkLst>
            <pc:docMk/>
            <pc:sldMk cId="960024133" sldId="673"/>
            <ac:spMk id="43" creationId="{2D106AC0-FB0D-FC9B-765E-46335AFFF27A}"/>
          </ac:spMkLst>
        </pc:spChg>
        <pc:spChg chg="mod">
          <ac:chgData name="James Harper" userId="9f6d1c45048739e2" providerId="LiveId" clId="{CF0B93BA-4687-41A5-82C3-8E09A6D640A6}" dt="2023-12-26T21:06:16.914" v="6933"/>
          <ac:spMkLst>
            <pc:docMk/>
            <pc:sldMk cId="960024133" sldId="673"/>
            <ac:spMk id="44" creationId="{FFA4134C-2A26-8CF3-B133-D9A08A08A5F9}"/>
          </ac:spMkLst>
        </pc:spChg>
        <pc:spChg chg="mod">
          <ac:chgData name="James Harper" userId="9f6d1c45048739e2" providerId="LiveId" clId="{CF0B93BA-4687-41A5-82C3-8E09A6D640A6}" dt="2023-12-26T21:06:16.914" v="6933"/>
          <ac:spMkLst>
            <pc:docMk/>
            <pc:sldMk cId="960024133" sldId="673"/>
            <ac:spMk id="45" creationId="{676F4F57-8797-9246-2812-A815634F6A04}"/>
          </ac:spMkLst>
        </pc:spChg>
        <pc:spChg chg="mod">
          <ac:chgData name="James Harper" userId="9f6d1c45048739e2" providerId="LiveId" clId="{CF0B93BA-4687-41A5-82C3-8E09A6D640A6}" dt="2023-12-26T21:06:16.914" v="6933"/>
          <ac:spMkLst>
            <pc:docMk/>
            <pc:sldMk cId="960024133" sldId="673"/>
            <ac:spMk id="46" creationId="{6D258823-7350-0E1C-B498-8BC2A54634E5}"/>
          </ac:spMkLst>
        </pc:spChg>
        <pc:spChg chg="mod">
          <ac:chgData name="James Harper" userId="9f6d1c45048739e2" providerId="LiveId" clId="{CF0B93BA-4687-41A5-82C3-8E09A6D640A6}" dt="2023-12-26T21:06:16.914" v="6933"/>
          <ac:spMkLst>
            <pc:docMk/>
            <pc:sldMk cId="960024133" sldId="673"/>
            <ac:spMk id="47" creationId="{9C6081DC-EB66-3830-60C7-0E9E0F31C4C1}"/>
          </ac:spMkLst>
        </pc:spChg>
        <pc:spChg chg="mod">
          <ac:chgData name="James Harper" userId="9f6d1c45048739e2" providerId="LiveId" clId="{CF0B93BA-4687-41A5-82C3-8E09A6D640A6}" dt="2023-12-26T21:06:16.914" v="6933"/>
          <ac:spMkLst>
            <pc:docMk/>
            <pc:sldMk cId="960024133" sldId="673"/>
            <ac:spMk id="48" creationId="{3BB6FD26-5EB4-2114-FD71-9948061B0CD3}"/>
          </ac:spMkLst>
        </pc:spChg>
        <pc:spChg chg="mod">
          <ac:chgData name="James Harper" userId="9f6d1c45048739e2" providerId="LiveId" clId="{CF0B93BA-4687-41A5-82C3-8E09A6D640A6}" dt="2023-12-26T21:06:16.914" v="6933"/>
          <ac:spMkLst>
            <pc:docMk/>
            <pc:sldMk cId="960024133" sldId="673"/>
            <ac:spMk id="49" creationId="{A4EBBBC0-5732-39D9-83A8-8CE9FAACB591}"/>
          </ac:spMkLst>
        </pc:spChg>
        <pc:spChg chg="mod">
          <ac:chgData name="James Harper" userId="9f6d1c45048739e2" providerId="LiveId" clId="{CF0B93BA-4687-41A5-82C3-8E09A6D640A6}" dt="2023-12-26T21:06:16.914" v="6933"/>
          <ac:spMkLst>
            <pc:docMk/>
            <pc:sldMk cId="960024133" sldId="673"/>
            <ac:spMk id="50" creationId="{1CCAF567-CD24-E71A-F195-EF01C8DD63F6}"/>
          </ac:spMkLst>
        </pc:spChg>
        <pc:spChg chg="mod">
          <ac:chgData name="James Harper" userId="9f6d1c45048739e2" providerId="LiveId" clId="{CF0B93BA-4687-41A5-82C3-8E09A6D640A6}" dt="2023-12-26T21:06:16.914" v="6933"/>
          <ac:spMkLst>
            <pc:docMk/>
            <pc:sldMk cId="960024133" sldId="673"/>
            <ac:spMk id="51" creationId="{C358B34A-76E7-0B41-295C-7FC41F17A4CF}"/>
          </ac:spMkLst>
        </pc:spChg>
        <pc:spChg chg="mod">
          <ac:chgData name="James Harper" userId="9f6d1c45048739e2" providerId="LiveId" clId="{CF0B93BA-4687-41A5-82C3-8E09A6D640A6}" dt="2023-12-26T21:06:16.914" v="6933"/>
          <ac:spMkLst>
            <pc:docMk/>
            <pc:sldMk cId="960024133" sldId="673"/>
            <ac:spMk id="52" creationId="{068BA8E9-6B5F-DA9D-8DFA-BB5FC2FEEA61}"/>
          </ac:spMkLst>
        </pc:spChg>
        <pc:spChg chg="mod">
          <ac:chgData name="James Harper" userId="9f6d1c45048739e2" providerId="LiveId" clId="{CF0B93BA-4687-41A5-82C3-8E09A6D640A6}" dt="2023-12-26T21:06:16.914" v="6933"/>
          <ac:spMkLst>
            <pc:docMk/>
            <pc:sldMk cId="960024133" sldId="673"/>
            <ac:spMk id="53" creationId="{5B71DF52-FBCC-4BA8-D81D-E5B56A4C1785}"/>
          </ac:spMkLst>
        </pc:spChg>
        <pc:spChg chg="mod">
          <ac:chgData name="James Harper" userId="9f6d1c45048739e2" providerId="LiveId" clId="{CF0B93BA-4687-41A5-82C3-8E09A6D640A6}" dt="2023-12-26T21:06:16.914" v="6933"/>
          <ac:spMkLst>
            <pc:docMk/>
            <pc:sldMk cId="960024133" sldId="673"/>
            <ac:spMk id="54" creationId="{440F8AFC-DFA3-6D2F-CB45-AA1D91742FE3}"/>
          </ac:spMkLst>
        </pc:spChg>
        <pc:spChg chg="mod">
          <ac:chgData name="James Harper" userId="9f6d1c45048739e2" providerId="LiveId" clId="{CF0B93BA-4687-41A5-82C3-8E09A6D640A6}" dt="2023-12-26T21:06:16.914" v="6933"/>
          <ac:spMkLst>
            <pc:docMk/>
            <pc:sldMk cId="960024133" sldId="673"/>
            <ac:spMk id="55" creationId="{E34A550C-874B-DBA9-A781-9196372CE3E6}"/>
          </ac:spMkLst>
        </pc:spChg>
        <pc:spChg chg="mod">
          <ac:chgData name="James Harper" userId="9f6d1c45048739e2" providerId="LiveId" clId="{CF0B93BA-4687-41A5-82C3-8E09A6D640A6}" dt="2023-12-26T21:06:16.914" v="6933"/>
          <ac:spMkLst>
            <pc:docMk/>
            <pc:sldMk cId="960024133" sldId="673"/>
            <ac:spMk id="56" creationId="{5EA02523-7BD9-D2C3-6CC7-D585DB4A243A}"/>
          </ac:spMkLst>
        </pc:spChg>
        <pc:spChg chg="mod">
          <ac:chgData name="James Harper" userId="9f6d1c45048739e2" providerId="LiveId" clId="{CF0B93BA-4687-41A5-82C3-8E09A6D640A6}" dt="2023-12-26T21:06:16.914" v="6933"/>
          <ac:spMkLst>
            <pc:docMk/>
            <pc:sldMk cId="960024133" sldId="673"/>
            <ac:spMk id="57" creationId="{00F37D3F-AEE1-CF09-7B73-092FFD582AC4}"/>
          </ac:spMkLst>
        </pc:spChg>
        <pc:spChg chg="mod">
          <ac:chgData name="James Harper" userId="9f6d1c45048739e2" providerId="LiveId" clId="{CF0B93BA-4687-41A5-82C3-8E09A6D640A6}" dt="2023-12-26T21:06:16.914" v="6933"/>
          <ac:spMkLst>
            <pc:docMk/>
            <pc:sldMk cId="960024133" sldId="673"/>
            <ac:spMk id="58" creationId="{DD667EB9-C1DE-421B-3718-AF25C5A616DC}"/>
          </ac:spMkLst>
        </pc:spChg>
        <pc:grpChg chg="add del mod">
          <ac:chgData name="James Harper" userId="9f6d1c45048739e2" providerId="LiveId" clId="{CF0B93BA-4687-41A5-82C3-8E09A6D640A6}" dt="2023-12-26T20:15:59.686" v="6232" actId="21"/>
          <ac:grpSpMkLst>
            <pc:docMk/>
            <pc:sldMk cId="960024133" sldId="673"/>
            <ac:grpSpMk id="3" creationId="{AF4E0CBF-C991-543B-4A41-BD482EAC8F01}"/>
          </ac:grpSpMkLst>
        </pc:grpChg>
        <pc:grpChg chg="add del mod">
          <ac:chgData name="James Harper" userId="9f6d1c45048739e2" providerId="LiveId" clId="{CF0B93BA-4687-41A5-82C3-8E09A6D640A6}" dt="2023-12-26T21:06:27.068" v="6934" actId="21"/>
          <ac:grpSpMkLst>
            <pc:docMk/>
            <pc:sldMk cId="960024133" sldId="673"/>
            <ac:grpSpMk id="37" creationId="{E2945C5D-A9F6-65EE-A8E9-4A2CCBB58D05}"/>
          </ac:grpSpMkLst>
        </pc:grpChg>
        <pc:picChg chg="mod">
          <ac:chgData name="James Harper" userId="9f6d1c45048739e2" providerId="LiveId" clId="{CF0B93BA-4687-41A5-82C3-8E09A6D640A6}" dt="2023-12-26T20:10:03.621" v="6116" actId="1076"/>
          <ac:picMkLst>
            <pc:docMk/>
            <pc:sldMk cId="960024133" sldId="673"/>
            <ac:picMk id="5" creationId="{B7D57552-191D-9A19-68AA-24DF71F6AF52}"/>
          </ac:picMkLst>
        </pc:picChg>
      </pc:sldChg>
      <pc:sldChg chg="addSp delSp modSp add mod delAnim modAnim">
        <pc:chgData name="James Harper" userId="9f6d1c45048739e2" providerId="LiveId" clId="{CF0B93BA-4687-41A5-82C3-8E09A6D640A6}" dt="2023-12-27T20:38:21.137" v="8491"/>
        <pc:sldMkLst>
          <pc:docMk/>
          <pc:sldMk cId="3704103941" sldId="674"/>
        </pc:sldMkLst>
        <pc:spChg chg="add mod">
          <ac:chgData name="James Harper" userId="9f6d1c45048739e2" providerId="LiveId" clId="{CF0B93BA-4687-41A5-82C3-8E09A6D640A6}" dt="2023-12-27T20:38:21.137" v="8491"/>
          <ac:spMkLst>
            <pc:docMk/>
            <pc:sldMk cId="3704103941" sldId="674"/>
            <ac:spMk id="3" creationId="{4DF3A351-A695-C53C-5450-0A74E04A2C9E}"/>
          </ac:spMkLst>
        </pc:spChg>
        <pc:spChg chg="del">
          <ac:chgData name="James Harper" userId="9f6d1c45048739e2" providerId="LiveId" clId="{CF0B93BA-4687-41A5-82C3-8E09A6D640A6}" dt="2023-12-26T20:16:49.955" v="6238" actId="478"/>
          <ac:spMkLst>
            <pc:docMk/>
            <pc:sldMk cId="3704103941" sldId="674"/>
            <ac:spMk id="6" creationId="{DB9FB0BD-D4A8-71A9-966E-1D7441CDA59C}"/>
          </ac:spMkLst>
        </pc:spChg>
        <pc:spChg chg="del">
          <ac:chgData name="James Harper" userId="9f6d1c45048739e2" providerId="LiveId" clId="{CF0B93BA-4687-41A5-82C3-8E09A6D640A6}" dt="2023-12-26T20:16:51.834" v="6239" actId="478"/>
          <ac:spMkLst>
            <pc:docMk/>
            <pc:sldMk cId="3704103941" sldId="674"/>
            <ac:spMk id="7" creationId="{6986D3B3-4A29-BC0D-8E69-EA28784BB83B}"/>
          </ac:spMkLst>
        </pc:spChg>
        <pc:spChg chg="del">
          <ac:chgData name="James Harper" userId="9f6d1c45048739e2" providerId="LiveId" clId="{CF0B93BA-4687-41A5-82C3-8E09A6D640A6}" dt="2023-12-26T20:16:45.554" v="6236" actId="478"/>
          <ac:spMkLst>
            <pc:docMk/>
            <pc:sldMk cId="3704103941" sldId="674"/>
            <ac:spMk id="9" creationId="{48934DF1-0ACE-013B-6A76-35D42FAE72D1}"/>
          </ac:spMkLst>
        </pc:spChg>
        <pc:spChg chg="del">
          <ac:chgData name="James Harper" userId="9f6d1c45048739e2" providerId="LiveId" clId="{CF0B93BA-4687-41A5-82C3-8E09A6D640A6}" dt="2023-12-26T20:16:47.654" v="6237" actId="478"/>
          <ac:spMkLst>
            <pc:docMk/>
            <pc:sldMk cId="3704103941" sldId="674"/>
            <ac:spMk id="10" creationId="{03E04939-2CD3-FF26-842A-D20C4BDF2760}"/>
          </ac:spMkLst>
        </pc:spChg>
        <pc:spChg chg="del">
          <ac:chgData name="James Harper" userId="9f6d1c45048739e2" providerId="LiveId" clId="{CF0B93BA-4687-41A5-82C3-8E09A6D640A6}" dt="2023-12-26T20:16:42.950" v="6235" actId="478"/>
          <ac:spMkLst>
            <pc:docMk/>
            <pc:sldMk cId="3704103941" sldId="674"/>
            <ac:spMk id="12" creationId="{AC653708-DD90-F376-B90B-E9119A720AC0}"/>
          </ac:spMkLst>
        </pc:spChg>
        <pc:spChg chg="mod">
          <ac:chgData name="James Harper" userId="9f6d1c45048739e2" providerId="LiveId" clId="{CF0B93BA-4687-41A5-82C3-8E09A6D640A6}" dt="2023-12-26T20:33:07.772" v="6408" actId="20577"/>
          <ac:spMkLst>
            <pc:docMk/>
            <pc:sldMk cId="3704103941" sldId="674"/>
            <ac:spMk id="16" creationId="{A051F0F8-82E0-3076-2548-1E715060ABA3}"/>
          </ac:spMkLst>
        </pc:spChg>
      </pc:sldChg>
      <pc:sldChg chg="addSp delSp modSp add mod">
        <pc:chgData name="James Harper" userId="9f6d1c45048739e2" providerId="LiveId" clId="{CF0B93BA-4687-41A5-82C3-8E09A6D640A6}" dt="2023-12-27T20:43:52.421" v="8542"/>
        <pc:sldMkLst>
          <pc:docMk/>
          <pc:sldMk cId="2073084000" sldId="675"/>
        </pc:sldMkLst>
        <pc:spChg chg="add mod">
          <ac:chgData name="James Harper" userId="9f6d1c45048739e2" providerId="LiveId" clId="{CF0B93BA-4687-41A5-82C3-8E09A6D640A6}" dt="2023-12-27T20:43:52.421" v="8542"/>
          <ac:spMkLst>
            <pc:docMk/>
            <pc:sldMk cId="2073084000" sldId="675"/>
            <ac:spMk id="2" creationId="{66BCB41B-019D-AE54-F22F-4DFA30B1C42F}"/>
          </ac:spMkLst>
        </pc:spChg>
        <pc:spChg chg="mod">
          <ac:chgData name="James Harper" userId="9f6d1c45048739e2" providerId="LiveId" clId="{CF0B93BA-4687-41A5-82C3-8E09A6D640A6}" dt="2023-12-26T20:27:51.161" v="6330"/>
          <ac:spMkLst>
            <pc:docMk/>
            <pc:sldMk cId="2073084000" sldId="675"/>
            <ac:spMk id="3" creationId="{B711ED76-F9B8-111B-3D08-2B9EB95D2AEC}"/>
          </ac:spMkLst>
        </pc:spChg>
        <pc:spChg chg="mod">
          <ac:chgData name="James Harper" userId="9f6d1c45048739e2" providerId="LiveId" clId="{CF0B93BA-4687-41A5-82C3-8E09A6D640A6}" dt="2023-12-26T20:27:51.161" v="6330"/>
          <ac:spMkLst>
            <pc:docMk/>
            <pc:sldMk cId="2073084000" sldId="675"/>
            <ac:spMk id="4" creationId="{47833498-5413-F4F2-91AB-286358C1B244}"/>
          </ac:spMkLst>
        </pc:spChg>
        <pc:spChg chg="mod">
          <ac:chgData name="James Harper" userId="9f6d1c45048739e2" providerId="LiveId" clId="{CF0B93BA-4687-41A5-82C3-8E09A6D640A6}" dt="2023-12-26T20:32:26.099" v="6405" actId="207"/>
          <ac:spMkLst>
            <pc:docMk/>
            <pc:sldMk cId="2073084000" sldId="675"/>
            <ac:spMk id="6" creationId="{DB9FB0BD-D4A8-71A9-966E-1D7441CDA59C}"/>
          </ac:spMkLst>
        </pc:spChg>
        <pc:spChg chg="mod">
          <ac:chgData name="James Harper" userId="9f6d1c45048739e2" providerId="LiveId" clId="{CF0B93BA-4687-41A5-82C3-8E09A6D640A6}" dt="2023-12-26T20:32:46.238" v="6406" actId="207"/>
          <ac:spMkLst>
            <pc:docMk/>
            <pc:sldMk cId="2073084000" sldId="675"/>
            <ac:spMk id="7" creationId="{6986D3B3-4A29-BC0D-8E69-EA28784BB83B}"/>
          </ac:spMkLst>
        </pc:spChg>
        <pc:spChg chg="mod">
          <ac:chgData name="James Harper" userId="9f6d1c45048739e2" providerId="LiveId" clId="{CF0B93BA-4687-41A5-82C3-8E09A6D640A6}" dt="2023-12-26T20:32:00.980" v="6402" actId="1076"/>
          <ac:spMkLst>
            <pc:docMk/>
            <pc:sldMk cId="2073084000" sldId="675"/>
            <ac:spMk id="8" creationId="{176AD5C5-8731-0238-48BF-8F2053FADA90}"/>
          </ac:spMkLst>
        </pc:spChg>
        <pc:spChg chg="mod">
          <ac:chgData name="James Harper" userId="9f6d1c45048739e2" providerId="LiveId" clId="{CF0B93BA-4687-41A5-82C3-8E09A6D640A6}" dt="2023-12-26T21:05:24.071" v="6926" actId="207"/>
          <ac:spMkLst>
            <pc:docMk/>
            <pc:sldMk cId="2073084000" sldId="675"/>
            <ac:spMk id="9" creationId="{48934DF1-0ACE-013B-6A76-35D42FAE72D1}"/>
          </ac:spMkLst>
        </pc:spChg>
        <pc:spChg chg="mod">
          <ac:chgData name="James Harper" userId="9f6d1c45048739e2" providerId="LiveId" clId="{CF0B93BA-4687-41A5-82C3-8E09A6D640A6}" dt="2023-12-26T21:05:42.448" v="6928" actId="207"/>
          <ac:spMkLst>
            <pc:docMk/>
            <pc:sldMk cId="2073084000" sldId="675"/>
            <ac:spMk id="10" creationId="{03E04939-2CD3-FF26-842A-D20C4BDF2760}"/>
          </ac:spMkLst>
        </pc:spChg>
        <pc:spChg chg="mod">
          <ac:chgData name="James Harper" userId="9f6d1c45048739e2" providerId="LiveId" clId="{CF0B93BA-4687-41A5-82C3-8E09A6D640A6}" dt="2023-12-26T21:05:33.652" v="6927" actId="207"/>
          <ac:spMkLst>
            <pc:docMk/>
            <pc:sldMk cId="2073084000" sldId="675"/>
            <ac:spMk id="11" creationId="{078A2CA4-5576-4E8B-1C18-F2C1CD400DB6}"/>
          </ac:spMkLst>
        </pc:spChg>
        <pc:spChg chg="mod">
          <ac:chgData name="James Harper" userId="9f6d1c45048739e2" providerId="LiveId" clId="{CF0B93BA-4687-41A5-82C3-8E09A6D640A6}" dt="2023-12-26T21:05:14.101" v="6925" actId="207"/>
          <ac:spMkLst>
            <pc:docMk/>
            <pc:sldMk cId="2073084000" sldId="675"/>
            <ac:spMk id="12" creationId="{AC653708-DD90-F376-B90B-E9119A720AC0}"/>
          </ac:spMkLst>
        </pc:spChg>
        <pc:spChg chg="mod">
          <ac:chgData name="James Harper" userId="9f6d1c45048739e2" providerId="LiveId" clId="{CF0B93BA-4687-41A5-82C3-8E09A6D640A6}" dt="2023-12-26T20:27:51.161" v="6330"/>
          <ac:spMkLst>
            <pc:docMk/>
            <pc:sldMk cId="2073084000" sldId="675"/>
            <ac:spMk id="15" creationId="{8168FD32-4DAF-B522-39A2-C01223F22C92}"/>
          </ac:spMkLst>
        </pc:spChg>
        <pc:spChg chg="mod">
          <ac:chgData name="James Harper" userId="9f6d1c45048739e2" providerId="LiveId" clId="{CF0B93BA-4687-41A5-82C3-8E09A6D640A6}" dt="2023-12-26T20:28:35.846" v="6334" actId="114"/>
          <ac:spMkLst>
            <pc:docMk/>
            <pc:sldMk cId="2073084000" sldId="675"/>
            <ac:spMk id="16" creationId="{A051F0F8-82E0-3076-2548-1E715060ABA3}"/>
          </ac:spMkLst>
        </pc:spChg>
        <pc:spChg chg="mod">
          <ac:chgData name="James Harper" userId="9f6d1c45048739e2" providerId="LiveId" clId="{CF0B93BA-4687-41A5-82C3-8E09A6D640A6}" dt="2023-12-26T20:27:51.161" v="6330"/>
          <ac:spMkLst>
            <pc:docMk/>
            <pc:sldMk cId="2073084000" sldId="675"/>
            <ac:spMk id="18" creationId="{15B89D08-4829-D601-F6A3-0CE79B5D9AAA}"/>
          </ac:spMkLst>
        </pc:spChg>
        <pc:spChg chg="mod">
          <ac:chgData name="James Harper" userId="9f6d1c45048739e2" providerId="LiveId" clId="{CF0B93BA-4687-41A5-82C3-8E09A6D640A6}" dt="2023-12-26T20:27:51.161" v="6330"/>
          <ac:spMkLst>
            <pc:docMk/>
            <pc:sldMk cId="2073084000" sldId="675"/>
            <ac:spMk id="19" creationId="{DE81C8CC-BE56-EC1E-9A7B-1DCE5111AC8E}"/>
          </ac:spMkLst>
        </pc:spChg>
        <pc:spChg chg="mod">
          <ac:chgData name="James Harper" userId="9f6d1c45048739e2" providerId="LiveId" clId="{CF0B93BA-4687-41A5-82C3-8E09A6D640A6}" dt="2023-12-26T20:27:51.161" v="6330"/>
          <ac:spMkLst>
            <pc:docMk/>
            <pc:sldMk cId="2073084000" sldId="675"/>
            <ac:spMk id="20" creationId="{CDBDA0D8-057A-793A-CEDA-8399176ECE23}"/>
          </ac:spMkLst>
        </pc:spChg>
        <pc:spChg chg="mod">
          <ac:chgData name="James Harper" userId="9f6d1c45048739e2" providerId="LiveId" clId="{CF0B93BA-4687-41A5-82C3-8E09A6D640A6}" dt="2023-12-26T20:27:51.161" v="6330"/>
          <ac:spMkLst>
            <pc:docMk/>
            <pc:sldMk cId="2073084000" sldId="675"/>
            <ac:spMk id="21" creationId="{FB4DFFAD-8627-CE33-1A1B-6CFDFDD41C43}"/>
          </ac:spMkLst>
        </pc:spChg>
        <pc:spChg chg="mod">
          <ac:chgData name="James Harper" userId="9f6d1c45048739e2" providerId="LiveId" clId="{CF0B93BA-4687-41A5-82C3-8E09A6D640A6}" dt="2023-12-26T20:27:51.161" v="6330"/>
          <ac:spMkLst>
            <pc:docMk/>
            <pc:sldMk cId="2073084000" sldId="675"/>
            <ac:spMk id="22" creationId="{7B4DD573-DC6D-4700-352F-8BAA4F780F1E}"/>
          </ac:spMkLst>
        </pc:spChg>
        <pc:spChg chg="mod">
          <ac:chgData name="James Harper" userId="9f6d1c45048739e2" providerId="LiveId" clId="{CF0B93BA-4687-41A5-82C3-8E09A6D640A6}" dt="2023-12-26T20:27:51.161" v="6330"/>
          <ac:spMkLst>
            <pc:docMk/>
            <pc:sldMk cId="2073084000" sldId="675"/>
            <ac:spMk id="23" creationId="{B3D5EEA8-3462-15A0-FBC0-9430280642C7}"/>
          </ac:spMkLst>
        </pc:spChg>
        <pc:spChg chg="mod">
          <ac:chgData name="James Harper" userId="9f6d1c45048739e2" providerId="LiveId" clId="{CF0B93BA-4687-41A5-82C3-8E09A6D640A6}" dt="2023-12-26T20:27:51.161" v="6330"/>
          <ac:spMkLst>
            <pc:docMk/>
            <pc:sldMk cId="2073084000" sldId="675"/>
            <ac:spMk id="24" creationId="{1A6E28AD-6E6B-56EB-EEBF-8E0AF78B8877}"/>
          </ac:spMkLst>
        </pc:spChg>
        <pc:spChg chg="mod">
          <ac:chgData name="James Harper" userId="9f6d1c45048739e2" providerId="LiveId" clId="{CF0B93BA-4687-41A5-82C3-8E09A6D640A6}" dt="2023-12-26T20:27:51.161" v="6330"/>
          <ac:spMkLst>
            <pc:docMk/>
            <pc:sldMk cId="2073084000" sldId="675"/>
            <ac:spMk id="25" creationId="{CBB1FEC8-8E40-D8EA-3206-8B8ADB9F8606}"/>
          </ac:spMkLst>
        </pc:spChg>
        <pc:spChg chg="mod">
          <ac:chgData name="James Harper" userId="9f6d1c45048739e2" providerId="LiveId" clId="{CF0B93BA-4687-41A5-82C3-8E09A6D640A6}" dt="2023-12-26T20:27:51.161" v="6330"/>
          <ac:spMkLst>
            <pc:docMk/>
            <pc:sldMk cId="2073084000" sldId="675"/>
            <ac:spMk id="26" creationId="{E8A09CF8-842D-F02B-DCCE-664C4ECFB575}"/>
          </ac:spMkLst>
        </pc:spChg>
        <pc:spChg chg="mod">
          <ac:chgData name="James Harper" userId="9f6d1c45048739e2" providerId="LiveId" clId="{CF0B93BA-4687-41A5-82C3-8E09A6D640A6}" dt="2023-12-26T20:27:51.161" v="6330"/>
          <ac:spMkLst>
            <pc:docMk/>
            <pc:sldMk cId="2073084000" sldId="675"/>
            <ac:spMk id="27" creationId="{401EB439-18E0-276F-22FF-03942AD0D322}"/>
          </ac:spMkLst>
        </pc:spChg>
        <pc:spChg chg="mod">
          <ac:chgData name="James Harper" userId="9f6d1c45048739e2" providerId="LiveId" clId="{CF0B93BA-4687-41A5-82C3-8E09A6D640A6}" dt="2023-12-26T20:27:51.161" v="6330"/>
          <ac:spMkLst>
            <pc:docMk/>
            <pc:sldMk cId="2073084000" sldId="675"/>
            <ac:spMk id="28" creationId="{43DA8F8A-687F-76BB-F8B6-D383B1067A00}"/>
          </ac:spMkLst>
        </pc:spChg>
        <pc:spChg chg="mod">
          <ac:chgData name="James Harper" userId="9f6d1c45048739e2" providerId="LiveId" clId="{CF0B93BA-4687-41A5-82C3-8E09A6D640A6}" dt="2023-12-26T20:27:51.161" v="6330"/>
          <ac:spMkLst>
            <pc:docMk/>
            <pc:sldMk cId="2073084000" sldId="675"/>
            <ac:spMk id="29" creationId="{BBC1B178-A2AA-EB70-A885-17AB80356600}"/>
          </ac:spMkLst>
        </pc:spChg>
        <pc:spChg chg="mod">
          <ac:chgData name="James Harper" userId="9f6d1c45048739e2" providerId="LiveId" clId="{CF0B93BA-4687-41A5-82C3-8E09A6D640A6}" dt="2023-12-26T20:27:51.161" v="6330"/>
          <ac:spMkLst>
            <pc:docMk/>
            <pc:sldMk cId="2073084000" sldId="675"/>
            <ac:spMk id="30" creationId="{ABBD068B-62F0-557F-E770-FA55F3446D31}"/>
          </ac:spMkLst>
        </pc:spChg>
        <pc:spChg chg="mod">
          <ac:chgData name="James Harper" userId="9f6d1c45048739e2" providerId="LiveId" clId="{CF0B93BA-4687-41A5-82C3-8E09A6D640A6}" dt="2023-12-26T20:27:51.161" v="6330"/>
          <ac:spMkLst>
            <pc:docMk/>
            <pc:sldMk cId="2073084000" sldId="675"/>
            <ac:spMk id="31" creationId="{C654A6F0-BDAD-635C-FB06-0B7A3214A3BD}"/>
          </ac:spMkLst>
        </pc:spChg>
        <pc:spChg chg="mod">
          <ac:chgData name="James Harper" userId="9f6d1c45048739e2" providerId="LiveId" clId="{CF0B93BA-4687-41A5-82C3-8E09A6D640A6}" dt="2023-12-26T20:27:51.161" v="6330"/>
          <ac:spMkLst>
            <pc:docMk/>
            <pc:sldMk cId="2073084000" sldId="675"/>
            <ac:spMk id="32" creationId="{785942AD-B257-75F1-9425-B3617D8A6985}"/>
          </ac:spMkLst>
        </pc:spChg>
        <pc:spChg chg="mod">
          <ac:chgData name="James Harper" userId="9f6d1c45048739e2" providerId="LiveId" clId="{CF0B93BA-4687-41A5-82C3-8E09A6D640A6}" dt="2023-12-26T20:27:51.161" v="6330"/>
          <ac:spMkLst>
            <pc:docMk/>
            <pc:sldMk cId="2073084000" sldId="675"/>
            <ac:spMk id="33" creationId="{6DBCC8B3-BA83-06BB-4C3B-F1BB3904256E}"/>
          </ac:spMkLst>
        </pc:spChg>
        <pc:spChg chg="mod">
          <ac:chgData name="James Harper" userId="9f6d1c45048739e2" providerId="LiveId" clId="{CF0B93BA-4687-41A5-82C3-8E09A6D640A6}" dt="2023-12-26T20:27:51.161" v="6330"/>
          <ac:spMkLst>
            <pc:docMk/>
            <pc:sldMk cId="2073084000" sldId="675"/>
            <ac:spMk id="34" creationId="{B2602759-7051-7662-2C8F-EBCE70C28FE8}"/>
          </ac:spMkLst>
        </pc:spChg>
        <pc:spChg chg="mod">
          <ac:chgData name="James Harper" userId="9f6d1c45048739e2" providerId="LiveId" clId="{CF0B93BA-4687-41A5-82C3-8E09A6D640A6}" dt="2023-12-26T20:27:51.161" v="6330"/>
          <ac:spMkLst>
            <pc:docMk/>
            <pc:sldMk cId="2073084000" sldId="675"/>
            <ac:spMk id="35" creationId="{D4AF6098-4571-228A-B2D1-54D60F85DD27}"/>
          </ac:spMkLst>
        </pc:spChg>
        <pc:spChg chg="mod">
          <ac:chgData name="James Harper" userId="9f6d1c45048739e2" providerId="LiveId" clId="{CF0B93BA-4687-41A5-82C3-8E09A6D640A6}" dt="2023-12-26T21:05:01.486" v="6924"/>
          <ac:spMkLst>
            <pc:docMk/>
            <pc:sldMk cId="2073084000" sldId="675"/>
            <ac:spMk id="37" creationId="{51868C5F-E37F-15CC-6CFD-D8BF91FC6D69}"/>
          </ac:spMkLst>
        </pc:spChg>
        <pc:spChg chg="mod">
          <ac:chgData name="James Harper" userId="9f6d1c45048739e2" providerId="LiveId" clId="{CF0B93BA-4687-41A5-82C3-8E09A6D640A6}" dt="2023-12-26T21:05:01.486" v="6924"/>
          <ac:spMkLst>
            <pc:docMk/>
            <pc:sldMk cId="2073084000" sldId="675"/>
            <ac:spMk id="38" creationId="{0D6410CA-B0DB-5201-F7CF-4DE9E428CE47}"/>
          </ac:spMkLst>
        </pc:spChg>
        <pc:spChg chg="mod">
          <ac:chgData name="James Harper" userId="9f6d1c45048739e2" providerId="LiveId" clId="{CF0B93BA-4687-41A5-82C3-8E09A6D640A6}" dt="2023-12-26T21:05:01.486" v="6924"/>
          <ac:spMkLst>
            <pc:docMk/>
            <pc:sldMk cId="2073084000" sldId="675"/>
            <ac:spMk id="39" creationId="{1CD130C3-A5A7-2249-9EEA-866A39297591}"/>
          </ac:spMkLst>
        </pc:spChg>
        <pc:spChg chg="mod">
          <ac:chgData name="James Harper" userId="9f6d1c45048739e2" providerId="LiveId" clId="{CF0B93BA-4687-41A5-82C3-8E09A6D640A6}" dt="2023-12-26T21:05:01.486" v="6924"/>
          <ac:spMkLst>
            <pc:docMk/>
            <pc:sldMk cId="2073084000" sldId="675"/>
            <ac:spMk id="40" creationId="{BA9A46D3-D9C9-3665-F62D-FBCFA2B2B52B}"/>
          </ac:spMkLst>
        </pc:spChg>
        <pc:spChg chg="mod">
          <ac:chgData name="James Harper" userId="9f6d1c45048739e2" providerId="LiveId" clId="{CF0B93BA-4687-41A5-82C3-8E09A6D640A6}" dt="2023-12-26T21:05:01.486" v="6924"/>
          <ac:spMkLst>
            <pc:docMk/>
            <pc:sldMk cId="2073084000" sldId="675"/>
            <ac:spMk id="41" creationId="{225329ED-7D43-AC70-4832-F4B45257816B}"/>
          </ac:spMkLst>
        </pc:spChg>
        <pc:spChg chg="mod">
          <ac:chgData name="James Harper" userId="9f6d1c45048739e2" providerId="LiveId" clId="{CF0B93BA-4687-41A5-82C3-8E09A6D640A6}" dt="2023-12-26T21:05:01.486" v="6924"/>
          <ac:spMkLst>
            <pc:docMk/>
            <pc:sldMk cId="2073084000" sldId="675"/>
            <ac:spMk id="42" creationId="{80682E1E-6161-9E89-6336-2055DF9F4C1B}"/>
          </ac:spMkLst>
        </pc:spChg>
        <pc:spChg chg="mod">
          <ac:chgData name="James Harper" userId="9f6d1c45048739e2" providerId="LiveId" clId="{CF0B93BA-4687-41A5-82C3-8E09A6D640A6}" dt="2023-12-26T21:05:01.486" v="6924"/>
          <ac:spMkLst>
            <pc:docMk/>
            <pc:sldMk cId="2073084000" sldId="675"/>
            <ac:spMk id="43" creationId="{D2B4B2CC-CAC5-FDBD-2E5C-160325DED5FD}"/>
          </ac:spMkLst>
        </pc:spChg>
        <pc:spChg chg="mod">
          <ac:chgData name="James Harper" userId="9f6d1c45048739e2" providerId="LiveId" clId="{CF0B93BA-4687-41A5-82C3-8E09A6D640A6}" dt="2023-12-26T21:05:01.486" v="6924"/>
          <ac:spMkLst>
            <pc:docMk/>
            <pc:sldMk cId="2073084000" sldId="675"/>
            <ac:spMk id="44" creationId="{533DCE8F-1729-F1CE-702C-D521196A2976}"/>
          </ac:spMkLst>
        </pc:spChg>
        <pc:spChg chg="mod">
          <ac:chgData name="James Harper" userId="9f6d1c45048739e2" providerId="LiveId" clId="{CF0B93BA-4687-41A5-82C3-8E09A6D640A6}" dt="2023-12-26T21:05:01.486" v="6924"/>
          <ac:spMkLst>
            <pc:docMk/>
            <pc:sldMk cId="2073084000" sldId="675"/>
            <ac:spMk id="45" creationId="{D797CCFA-DBBA-E910-6A1F-CE3FF2788AFA}"/>
          </ac:spMkLst>
        </pc:spChg>
        <pc:spChg chg="mod">
          <ac:chgData name="James Harper" userId="9f6d1c45048739e2" providerId="LiveId" clId="{CF0B93BA-4687-41A5-82C3-8E09A6D640A6}" dt="2023-12-26T21:05:01.486" v="6924"/>
          <ac:spMkLst>
            <pc:docMk/>
            <pc:sldMk cId="2073084000" sldId="675"/>
            <ac:spMk id="46" creationId="{55F79F43-1DE7-9CE9-492E-993195B06D5D}"/>
          </ac:spMkLst>
        </pc:spChg>
        <pc:spChg chg="mod">
          <ac:chgData name="James Harper" userId="9f6d1c45048739e2" providerId="LiveId" clId="{CF0B93BA-4687-41A5-82C3-8E09A6D640A6}" dt="2023-12-26T21:05:01.486" v="6924"/>
          <ac:spMkLst>
            <pc:docMk/>
            <pc:sldMk cId="2073084000" sldId="675"/>
            <ac:spMk id="47" creationId="{B72F95B2-B33C-D809-F0AF-F143E5AF668D}"/>
          </ac:spMkLst>
        </pc:spChg>
        <pc:spChg chg="mod">
          <ac:chgData name="James Harper" userId="9f6d1c45048739e2" providerId="LiveId" clId="{CF0B93BA-4687-41A5-82C3-8E09A6D640A6}" dt="2023-12-26T21:05:01.486" v="6924"/>
          <ac:spMkLst>
            <pc:docMk/>
            <pc:sldMk cId="2073084000" sldId="675"/>
            <ac:spMk id="48" creationId="{315903FB-C730-3640-C6EC-623472F8264C}"/>
          </ac:spMkLst>
        </pc:spChg>
        <pc:spChg chg="mod">
          <ac:chgData name="James Harper" userId="9f6d1c45048739e2" providerId="LiveId" clId="{CF0B93BA-4687-41A5-82C3-8E09A6D640A6}" dt="2023-12-26T21:05:01.486" v="6924"/>
          <ac:spMkLst>
            <pc:docMk/>
            <pc:sldMk cId="2073084000" sldId="675"/>
            <ac:spMk id="49" creationId="{514485C4-E43B-FF45-4E25-93E980F63CDD}"/>
          </ac:spMkLst>
        </pc:spChg>
        <pc:spChg chg="mod">
          <ac:chgData name="James Harper" userId="9f6d1c45048739e2" providerId="LiveId" clId="{CF0B93BA-4687-41A5-82C3-8E09A6D640A6}" dt="2023-12-26T21:05:01.486" v="6924"/>
          <ac:spMkLst>
            <pc:docMk/>
            <pc:sldMk cId="2073084000" sldId="675"/>
            <ac:spMk id="50" creationId="{C9C71DAB-93D3-7759-E6F9-2922573C42EA}"/>
          </ac:spMkLst>
        </pc:spChg>
        <pc:spChg chg="mod">
          <ac:chgData name="James Harper" userId="9f6d1c45048739e2" providerId="LiveId" clId="{CF0B93BA-4687-41A5-82C3-8E09A6D640A6}" dt="2023-12-26T21:05:01.486" v="6924"/>
          <ac:spMkLst>
            <pc:docMk/>
            <pc:sldMk cId="2073084000" sldId="675"/>
            <ac:spMk id="51" creationId="{889E46EA-A026-3E92-4435-DFF3E29944F8}"/>
          </ac:spMkLst>
        </pc:spChg>
        <pc:spChg chg="mod">
          <ac:chgData name="James Harper" userId="9f6d1c45048739e2" providerId="LiveId" clId="{CF0B93BA-4687-41A5-82C3-8E09A6D640A6}" dt="2023-12-26T21:05:01.486" v="6924"/>
          <ac:spMkLst>
            <pc:docMk/>
            <pc:sldMk cId="2073084000" sldId="675"/>
            <ac:spMk id="52" creationId="{036AC7EA-0DAF-B0D9-DCA9-75489112B65A}"/>
          </ac:spMkLst>
        </pc:spChg>
        <pc:spChg chg="mod">
          <ac:chgData name="James Harper" userId="9f6d1c45048739e2" providerId="LiveId" clId="{CF0B93BA-4687-41A5-82C3-8E09A6D640A6}" dt="2023-12-26T21:05:01.486" v="6924"/>
          <ac:spMkLst>
            <pc:docMk/>
            <pc:sldMk cId="2073084000" sldId="675"/>
            <ac:spMk id="53" creationId="{8225D8B5-82AB-1029-6668-FB77F5EA7AC5}"/>
          </ac:spMkLst>
        </pc:spChg>
        <pc:spChg chg="mod">
          <ac:chgData name="James Harper" userId="9f6d1c45048739e2" providerId="LiveId" clId="{CF0B93BA-4687-41A5-82C3-8E09A6D640A6}" dt="2023-12-26T21:05:01.486" v="6924"/>
          <ac:spMkLst>
            <pc:docMk/>
            <pc:sldMk cId="2073084000" sldId="675"/>
            <ac:spMk id="54" creationId="{7EC7FB34-6066-D990-E0C3-81B2AD08453D}"/>
          </ac:spMkLst>
        </pc:spChg>
        <pc:spChg chg="mod">
          <ac:chgData name="James Harper" userId="9f6d1c45048739e2" providerId="LiveId" clId="{CF0B93BA-4687-41A5-82C3-8E09A6D640A6}" dt="2023-12-26T21:05:01.486" v="6924"/>
          <ac:spMkLst>
            <pc:docMk/>
            <pc:sldMk cId="2073084000" sldId="675"/>
            <ac:spMk id="55" creationId="{257567CA-6BE4-53E5-3018-CEEE8FD354AA}"/>
          </ac:spMkLst>
        </pc:spChg>
        <pc:spChg chg="mod">
          <ac:chgData name="James Harper" userId="9f6d1c45048739e2" providerId="LiveId" clId="{CF0B93BA-4687-41A5-82C3-8E09A6D640A6}" dt="2023-12-26T21:05:01.486" v="6924"/>
          <ac:spMkLst>
            <pc:docMk/>
            <pc:sldMk cId="2073084000" sldId="675"/>
            <ac:spMk id="56" creationId="{FAD14F71-151E-2852-E4C0-F9D7C11EE33D}"/>
          </ac:spMkLst>
        </pc:spChg>
        <pc:spChg chg="mod">
          <ac:chgData name="James Harper" userId="9f6d1c45048739e2" providerId="LiveId" clId="{CF0B93BA-4687-41A5-82C3-8E09A6D640A6}" dt="2023-12-26T21:05:01.486" v="6924"/>
          <ac:spMkLst>
            <pc:docMk/>
            <pc:sldMk cId="2073084000" sldId="675"/>
            <ac:spMk id="57" creationId="{63936C7F-FB65-03CF-95CE-123E965B1C03}"/>
          </ac:spMkLst>
        </pc:spChg>
        <pc:grpChg chg="add del mod">
          <ac:chgData name="James Harper" userId="9f6d1c45048739e2" providerId="LiveId" clId="{CF0B93BA-4687-41A5-82C3-8E09A6D640A6}" dt="2023-12-26T20:32:56.972" v="6407" actId="478"/>
          <ac:grpSpMkLst>
            <pc:docMk/>
            <pc:sldMk cId="2073084000" sldId="675"/>
            <ac:grpSpMk id="2" creationId="{2B3572CB-0563-B5D2-48EA-DC3D7978FFC6}"/>
          </ac:grpSpMkLst>
        </pc:grpChg>
        <pc:grpChg chg="mod">
          <ac:chgData name="James Harper" userId="9f6d1c45048739e2" providerId="LiveId" clId="{CF0B93BA-4687-41A5-82C3-8E09A6D640A6}" dt="2023-12-26T20:27:55.359" v="6332" actId="1076"/>
          <ac:grpSpMkLst>
            <pc:docMk/>
            <pc:sldMk cId="2073084000" sldId="675"/>
            <ac:grpSpMk id="17" creationId="{408584DB-CB80-F488-C285-ECB13932E449}"/>
          </ac:grpSpMkLst>
        </pc:grpChg>
        <pc:grpChg chg="add del mod">
          <ac:chgData name="James Harper" userId="9f6d1c45048739e2" providerId="LiveId" clId="{CF0B93BA-4687-41A5-82C3-8E09A6D640A6}" dt="2023-12-26T21:06:13.405" v="6932" actId="21"/>
          <ac:grpSpMkLst>
            <pc:docMk/>
            <pc:sldMk cId="2073084000" sldId="675"/>
            <ac:grpSpMk id="36" creationId="{B30E2738-4AA3-0115-2E76-2538019A2D32}"/>
          </ac:grpSpMkLst>
        </pc:grpChg>
      </pc:sldChg>
      <pc:sldChg chg="addSp delSp modSp add mod delAnim modAnim">
        <pc:chgData name="James Harper" userId="9f6d1c45048739e2" providerId="LiveId" clId="{CF0B93BA-4687-41A5-82C3-8E09A6D640A6}" dt="2023-12-27T20:38:22.284" v="8492"/>
        <pc:sldMkLst>
          <pc:docMk/>
          <pc:sldMk cId="3908765397" sldId="676"/>
        </pc:sldMkLst>
        <pc:spChg chg="add mod">
          <ac:chgData name="James Harper" userId="9f6d1c45048739e2" providerId="LiveId" clId="{CF0B93BA-4687-41A5-82C3-8E09A6D640A6}" dt="2023-12-26T21:06:03.717" v="6930"/>
          <ac:spMkLst>
            <pc:docMk/>
            <pc:sldMk cId="3908765397" sldId="676"/>
            <ac:spMk id="2" creationId="{69647EED-41E6-85EF-95B2-4F3DB2BAF23D}"/>
          </ac:spMkLst>
        </pc:spChg>
        <pc:spChg chg="add mod">
          <ac:chgData name="James Harper" userId="9f6d1c45048739e2" providerId="LiveId" clId="{CF0B93BA-4687-41A5-82C3-8E09A6D640A6}" dt="2023-12-27T20:38:22.284" v="8492"/>
          <ac:spMkLst>
            <pc:docMk/>
            <pc:sldMk cId="3908765397" sldId="676"/>
            <ac:spMk id="3" creationId="{D676C323-0AC4-4F1E-8779-59604396EBEF}"/>
          </ac:spMkLst>
        </pc:spChg>
        <pc:spChg chg="del">
          <ac:chgData name="James Harper" userId="9f6d1c45048739e2" providerId="LiveId" clId="{CF0B93BA-4687-41A5-82C3-8E09A6D640A6}" dt="2023-12-26T20:34:43.849" v="6435" actId="478"/>
          <ac:spMkLst>
            <pc:docMk/>
            <pc:sldMk cId="3908765397" sldId="676"/>
            <ac:spMk id="6" creationId="{DB9FB0BD-D4A8-71A9-966E-1D7441CDA59C}"/>
          </ac:spMkLst>
        </pc:spChg>
        <pc:spChg chg="del">
          <ac:chgData name="James Harper" userId="9f6d1c45048739e2" providerId="LiveId" clId="{CF0B93BA-4687-41A5-82C3-8E09A6D640A6}" dt="2023-12-26T20:34:46.623" v="6436" actId="478"/>
          <ac:spMkLst>
            <pc:docMk/>
            <pc:sldMk cId="3908765397" sldId="676"/>
            <ac:spMk id="8" creationId="{176AD5C5-8731-0238-48BF-8F2053FADA90}"/>
          </ac:spMkLst>
        </pc:spChg>
        <pc:spChg chg="del">
          <ac:chgData name="James Harper" userId="9f6d1c45048739e2" providerId="LiveId" clId="{CF0B93BA-4687-41A5-82C3-8E09A6D640A6}" dt="2023-12-26T20:34:38.049" v="6432" actId="478"/>
          <ac:spMkLst>
            <pc:docMk/>
            <pc:sldMk cId="3908765397" sldId="676"/>
            <ac:spMk id="9" creationId="{48934DF1-0ACE-013B-6A76-35D42FAE72D1}"/>
          </ac:spMkLst>
        </pc:spChg>
        <pc:spChg chg="del mod">
          <ac:chgData name="James Harper" userId="9f6d1c45048739e2" providerId="LiveId" clId="{CF0B93BA-4687-41A5-82C3-8E09A6D640A6}" dt="2023-12-26T20:34:40.308" v="6434" actId="478"/>
          <ac:spMkLst>
            <pc:docMk/>
            <pc:sldMk cId="3908765397" sldId="676"/>
            <ac:spMk id="10" creationId="{03E04939-2CD3-FF26-842A-D20C4BDF2760}"/>
          </ac:spMkLst>
        </pc:spChg>
        <pc:spChg chg="del">
          <ac:chgData name="James Harper" userId="9f6d1c45048739e2" providerId="LiveId" clId="{CF0B93BA-4687-41A5-82C3-8E09A6D640A6}" dt="2023-12-26T21:06:03.154" v="6929" actId="478"/>
          <ac:spMkLst>
            <pc:docMk/>
            <pc:sldMk cId="3908765397" sldId="676"/>
            <ac:spMk id="11" creationId="{078A2CA4-5576-4E8B-1C18-F2C1CD400DB6}"/>
          </ac:spMkLst>
        </pc:spChg>
        <pc:spChg chg="del mod">
          <ac:chgData name="James Harper" userId="9f6d1c45048739e2" providerId="LiveId" clId="{CF0B93BA-4687-41A5-82C3-8E09A6D640A6}" dt="2023-12-26T20:34:36.011" v="6431" actId="478"/>
          <ac:spMkLst>
            <pc:docMk/>
            <pc:sldMk cId="3908765397" sldId="676"/>
            <ac:spMk id="12" creationId="{AC653708-DD90-F376-B90B-E9119A720AC0}"/>
          </ac:spMkLst>
        </pc:spChg>
      </pc:sldChg>
      <pc:sldChg chg="addSp delSp modSp add mod">
        <pc:chgData name="James Harper" userId="9f6d1c45048739e2" providerId="LiveId" clId="{CF0B93BA-4687-41A5-82C3-8E09A6D640A6}" dt="2023-12-27T20:44:03.496" v="8544"/>
        <pc:sldMkLst>
          <pc:docMk/>
          <pc:sldMk cId="95540344" sldId="677"/>
        </pc:sldMkLst>
        <pc:spChg chg="add mod">
          <ac:chgData name="James Harper" userId="9f6d1c45048739e2" providerId="LiveId" clId="{CF0B93BA-4687-41A5-82C3-8E09A6D640A6}" dt="2023-12-26T21:48:57.662" v="7241"/>
          <ac:spMkLst>
            <pc:docMk/>
            <pc:sldMk cId="95540344" sldId="677"/>
            <ac:spMk id="3" creationId="{ADF61C3D-7A59-45A3-950C-0BF7F100D411}"/>
          </ac:spMkLst>
        </pc:spChg>
        <pc:spChg chg="mod">
          <ac:chgData name="James Harper" userId="9f6d1c45048739e2" providerId="LiveId" clId="{CF0B93BA-4687-41A5-82C3-8E09A6D640A6}" dt="2023-12-26T20:37:29.113" v="6490"/>
          <ac:spMkLst>
            <pc:docMk/>
            <pc:sldMk cId="95540344" sldId="677"/>
            <ac:spMk id="4" creationId="{11666BD6-149D-9CD0-E4A7-872E6D23C582}"/>
          </ac:spMkLst>
        </pc:spChg>
        <pc:spChg chg="add mod">
          <ac:chgData name="James Harper" userId="9f6d1c45048739e2" providerId="LiveId" clId="{CF0B93BA-4687-41A5-82C3-8E09A6D640A6}" dt="2023-12-27T20:44:03.496" v="8544"/>
          <ac:spMkLst>
            <pc:docMk/>
            <pc:sldMk cId="95540344" sldId="677"/>
            <ac:spMk id="4" creationId="{A446AB05-046D-D77B-C95E-60C964627C74}"/>
          </ac:spMkLst>
        </pc:spChg>
        <pc:spChg chg="mod">
          <ac:chgData name="James Harper" userId="9f6d1c45048739e2" providerId="LiveId" clId="{CF0B93BA-4687-41A5-82C3-8E09A6D640A6}" dt="2023-12-26T20:39:48.474" v="6542" actId="688"/>
          <ac:spMkLst>
            <pc:docMk/>
            <pc:sldMk cId="95540344" sldId="677"/>
            <ac:spMk id="6" creationId="{DB9FB0BD-D4A8-71A9-966E-1D7441CDA59C}"/>
          </ac:spMkLst>
        </pc:spChg>
        <pc:spChg chg="mod">
          <ac:chgData name="James Harper" userId="9f6d1c45048739e2" providerId="LiveId" clId="{CF0B93BA-4687-41A5-82C3-8E09A6D640A6}" dt="2023-12-26T20:40:02.366" v="6545" actId="1076"/>
          <ac:spMkLst>
            <pc:docMk/>
            <pc:sldMk cId="95540344" sldId="677"/>
            <ac:spMk id="7" creationId="{6986D3B3-4A29-BC0D-8E69-EA28784BB83B}"/>
          </ac:spMkLst>
        </pc:spChg>
        <pc:spChg chg="mod">
          <ac:chgData name="James Harper" userId="9f6d1c45048739e2" providerId="LiveId" clId="{CF0B93BA-4687-41A5-82C3-8E09A6D640A6}" dt="2023-12-26T20:39:55.755" v="6544" actId="688"/>
          <ac:spMkLst>
            <pc:docMk/>
            <pc:sldMk cId="95540344" sldId="677"/>
            <ac:spMk id="8" creationId="{176AD5C5-8731-0238-48BF-8F2053FADA90}"/>
          </ac:spMkLst>
        </pc:spChg>
        <pc:spChg chg="mod">
          <ac:chgData name="James Harper" userId="9f6d1c45048739e2" providerId="LiveId" clId="{CF0B93BA-4687-41A5-82C3-8E09A6D640A6}" dt="2023-12-26T20:39:11.954" v="6539" actId="1076"/>
          <ac:spMkLst>
            <pc:docMk/>
            <pc:sldMk cId="95540344" sldId="677"/>
            <ac:spMk id="9" creationId="{48934DF1-0ACE-013B-6A76-35D42FAE72D1}"/>
          </ac:spMkLst>
        </pc:spChg>
        <pc:spChg chg="mod">
          <ac:chgData name="James Harper" userId="9f6d1c45048739e2" providerId="LiveId" clId="{CF0B93BA-4687-41A5-82C3-8E09A6D640A6}" dt="2023-12-26T21:04:32.630" v="6919" actId="207"/>
          <ac:spMkLst>
            <pc:docMk/>
            <pc:sldMk cId="95540344" sldId="677"/>
            <ac:spMk id="10" creationId="{03E04939-2CD3-FF26-842A-D20C4BDF2760}"/>
          </ac:spMkLst>
        </pc:spChg>
        <pc:spChg chg="mod">
          <ac:chgData name="James Harper" userId="9f6d1c45048739e2" providerId="LiveId" clId="{CF0B93BA-4687-41A5-82C3-8E09A6D640A6}" dt="2023-12-26T21:04:23.384" v="6918" actId="207"/>
          <ac:spMkLst>
            <pc:docMk/>
            <pc:sldMk cId="95540344" sldId="677"/>
            <ac:spMk id="11" creationId="{078A2CA4-5576-4E8B-1C18-F2C1CD400DB6}"/>
          </ac:spMkLst>
        </pc:spChg>
        <pc:spChg chg="mod">
          <ac:chgData name="James Harper" userId="9f6d1c45048739e2" providerId="LiveId" clId="{CF0B93BA-4687-41A5-82C3-8E09A6D640A6}" dt="2023-12-26T20:39:03.947" v="6537" actId="1076"/>
          <ac:spMkLst>
            <pc:docMk/>
            <pc:sldMk cId="95540344" sldId="677"/>
            <ac:spMk id="12" creationId="{AC653708-DD90-F376-B90B-E9119A720AC0}"/>
          </ac:spMkLst>
        </pc:spChg>
        <pc:spChg chg="del">
          <ac:chgData name="James Harper" userId="9f6d1c45048739e2" providerId="LiveId" clId="{CF0B93BA-4687-41A5-82C3-8E09A6D640A6}" dt="2023-12-26T21:48:57.178" v="7240" actId="478"/>
          <ac:spMkLst>
            <pc:docMk/>
            <pc:sldMk cId="95540344" sldId="677"/>
            <ac:spMk id="14" creationId="{6239B6DE-9D32-1D56-EA80-75BAFBC6CFAD}"/>
          </ac:spMkLst>
        </pc:spChg>
        <pc:spChg chg="mod">
          <ac:chgData name="James Harper" userId="9f6d1c45048739e2" providerId="LiveId" clId="{CF0B93BA-4687-41A5-82C3-8E09A6D640A6}" dt="2023-12-26T20:37:29.113" v="6490"/>
          <ac:spMkLst>
            <pc:docMk/>
            <pc:sldMk cId="95540344" sldId="677"/>
            <ac:spMk id="15" creationId="{400107E9-2A44-3308-8E34-644A3FD0DE47}"/>
          </ac:spMkLst>
        </pc:spChg>
        <pc:spChg chg="mod">
          <ac:chgData name="James Harper" userId="9f6d1c45048739e2" providerId="LiveId" clId="{CF0B93BA-4687-41A5-82C3-8E09A6D640A6}" dt="2023-12-26T20:37:16.728" v="6488" actId="1035"/>
          <ac:spMkLst>
            <pc:docMk/>
            <pc:sldMk cId="95540344" sldId="677"/>
            <ac:spMk id="16" creationId="{A051F0F8-82E0-3076-2548-1E715060ABA3}"/>
          </ac:spMkLst>
        </pc:spChg>
        <pc:spChg chg="mod">
          <ac:chgData name="James Harper" userId="9f6d1c45048739e2" providerId="LiveId" clId="{CF0B93BA-4687-41A5-82C3-8E09A6D640A6}" dt="2023-12-26T20:37:29.113" v="6490"/>
          <ac:spMkLst>
            <pc:docMk/>
            <pc:sldMk cId="95540344" sldId="677"/>
            <ac:spMk id="17" creationId="{F9E464E3-5193-533E-0B1E-9FCEA07582FD}"/>
          </ac:spMkLst>
        </pc:spChg>
        <pc:spChg chg="mod">
          <ac:chgData name="James Harper" userId="9f6d1c45048739e2" providerId="LiveId" clId="{CF0B93BA-4687-41A5-82C3-8E09A6D640A6}" dt="2023-12-26T20:37:29.113" v="6490"/>
          <ac:spMkLst>
            <pc:docMk/>
            <pc:sldMk cId="95540344" sldId="677"/>
            <ac:spMk id="18" creationId="{57ECE114-508E-1A02-A4B1-48FCA20414F8}"/>
          </ac:spMkLst>
        </pc:spChg>
        <pc:spChg chg="mod">
          <ac:chgData name="James Harper" userId="9f6d1c45048739e2" providerId="LiveId" clId="{CF0B93BA-4687-41A5-82C3-8E09A6D640A6}" dt="2023-12-26T20:37:29.113" v="6490"/>
          <ac:spMkLst>
            <pc:docMk/>
            <pc:sldMk cId="95540344" sldId="677"/>
            <ac:spMk id="19" creationId="{66AD154E-1812-4EE8-0227-E0FFDB14ED22}"/>
          </ac:spMkLst>
        </pc:spChg>
        <pc:spChg chg="mod">
          <ac:chgData name="James Harper" userId="9f6d1c45048739e2" providerId="LiveId" clId="{CF0B93BA-4687-41A5-82C3-8E09A6D640A6}" dt="2023-12-26T20:37:29.113" v="6490"/>
          <ac:spMkLst>
            <pc:docMk/>
            <pc:sldMk cId="95540344" sldId="677"/>
            <ac:spMk id="20" creationId="{03E863D7-6E3A-06B3-BDC3-EEEE7AAE422C}"/>
          </ac:spMkLst>
        </pc:spChg>
        <pc:spChg chg="mod">
          <ac:chgData name="James Harper" userId="9f6d1c45048739e2" providerId="LiveId" clId="{CF0B93BA-4687-41A5-82C3-8E09A6D640A6}" dt="2023-12-26T20:37:29.113" v="6490"/>
          <ac:spMkLst>
            <pc:docMk/>
            <pc:sldMk cId="95540344" sldId="677"/>
            <ac:spMk id="21" creationId="{A98F58EC-0B29-5C4F-F615-0BD86F98FCBC}"/>
          </ac:spMkLst>
        </pc:spChg>
        <pc:spChg chg="mod">
          <ac:chgData name="James Harper" userId="9f6d1c45048739e2" providerId="LiveId" clId="{CF0B93BA-4687-41A5-82C3-8E09A6D640A6}" dt="2023-12-26T20:37:29.113" v="6490"/>
          <ac:spMkLst>
            <pc:docMk/>
            <pc:sldMk cId="95540344" sldId="677"/>
            <ac:spMk id="22" creationId="{9D870946-1128-C97D-1DC1-5FE30961C719}"/>
          </ac:spMkLst>
        </pc:spChg>
        <pc:spChg chg="mod">
          <ac:chgData name="James Harper" userId="9f6d1c45048739e2" providerId="LiveId" clId="{CF0B93BA-4687-41A5-82C3-8E09A6D640A6}" dt="2023-12-26T20:37:29.113" v="6490"/>
          <ac:spMkLst>
            <pc:docMk/>
            <pc:sldMk cId="95540344" sldId="677"/>
            <ac:spMk id="23" creationId="{BC5C8BA9-2292-9021-09E8-5A68A5ECD1FE}"/>
          </ac:spMkLst>
        </pc:spChg>
        <pc:spChg chg="mod">
          <ac:chgData name="James Harper" userId="9f6d1c45048739e2" providerId="LiveId" clId="{CF0B93BA-4687-41A5-82C3-8E09A6D640A6}" dt="2023-12-26T20:37:29.113" v="6490"/>
          <ac:spMkLst>
            <pc:docMk/>
            <pc:sldMk cId="95540344" sldId="677"/>
            <ac:spMk id="24" creationId="{679E3374-A3AE-DC85-4A5A-20799E6AD1D7}"/>
          </ac:spMkLst>
        </pc:spChg>
        <pc:spChg chg="mod">
          <ac:chgData name="James Harper" userId="9f6d1c45048739e2" providerId="LiveId" clId="{CF0B93BA-4687-41A5-82C3-8E09A6D640A6}" dt="2023-12-26T20:37:29.113" v="6490"/>
          <ac:spMkLst>
            <pc:docMk/>
            <pc:sldMk cId="95540344" sldId="677"/>
            <ac:spMk id="25" creationId="{E4D7D286-9E8C-67C5-DA5D-41B1FF0E59B0}"/>
          </ac:spMkLst>
        </pc:spChg>
        <pc:spChg chg="mod">
          <ac:chgData name="James Harper" userId="9f6d1c45048739e2" providerId="LiveId" clId="{CF0B93BA-4687-41A5-82C3-8E09A6D640A6}" dt="2023-12-26T20:37:29.113" v="6490"/>
          <ac:spMkLst>
            <pc:docMk/>
            <pc:sldMk cId="95540344" sldId="677"/>
            <ac:spMk id="26" creationId="{B32C5912-953C-A6EB-72FF-94C09FC6E824}"/>
          </ac:spMkLst>
        </pc:spChg>
        <pc:spChg chg="mod">
          <ac:chgData name="James Harper" userId="9f6d1c45048739e2" providerId="LiveId" clId="{CF0B93BA-4687-41A5-82C3-8E09A6D640A6}" dt="2023-12-26T20:37:29.113" v="6490"/>
          <ac:spMkLst>
            <pc:docMk/>
            <pc:sldMk cId="95540344" sldId="677"/>
            <ac:spMk id="27" creationId="{1E7440B9-FCD6-724A-AD5A-20208F3B811F}"/>
          </ac:spMkLst>
        </pc:spChg>
        <pc:spChg chg="mod">
          <ac:chgData name="James Harper" userId="9f6d1c45048739e2" providerId="LiveId" clId="{CF0B93BA-4687-41A5-82C3-8E09A6D640A6}" dt="2023-12-26T20:37:29.113" v="6490"/>
          <ac:spMkLst>
            <pc:docMk/>
            <pc:sldMk cId="95540344" sldId="677"/>
            <ac:spMk id="28" creationId="{53082A1E-0D2D-6C1F-3859-73FB027800B0}"/>
          </ac:spMkLst>
        </pc:spChg>
        <pc:spChg chg="mod">
          <ac:chgData name="James Harper" userId="9f6d1c45048739e2" providerId="LiveId" clId="{CF0B93BA-4687-41A5-82C3-8E09A6D640A6}" dt="2023-12-26T20:37:29.113" v="6490"/>
          <ac:spMkLst>
            <pc:docMk/>
            <pc:sldMk cId="95540344" sldId="677"/>
            <ac:spMk id="29" creationId="{7C723D86-3210-ABA1-618B-C8C93598F69A}"/>
          </ac:spMkLst>
        </pc:spChg>
        <pc:spChg chg="mod">
          <ac:chgData name="James Harper" userId="9f6d1c45048739e2" providerId="LiveId" clId="{CF0B93BA-4687-41A5-82C3-8E09A6D640A6}" dt="2023-12-26T20:37:29.113" v="6490"/>
          <ac:spMkLst>
            <pc:docMk/>
            <pc:sldMk cId="95540344" sldId="677"/>
            <ac:spMk id="30" creationId="{1868A631-10F6-F68A-C200-189334F12B84}"/>
          </ac:spMkLst>
        </pc:spChg>
        <pc:spChg chg="mod">
          <ac:chgData name="James Harper" userId="9f6d1c45048739e2" providerId="LiveId" clId="{CF0B93BA-4687-41A5-82C3-8E09A6D640A6}" dt="2023-12-26T20:37:29.113" v="6490"/>
          <ac:spMkLst>
            <pc:docMk/>
            <pc:sldMk cId="95540344" sldId="677"/>
            <ac:spMk id="31" creationId="{0E581B69-32A0-920E-BEB1-8E46B020051D}"/>
          </ac:spMkLst>
        </pc:spChg>
        <pc:spChg chg="mod">
          <ac:chgData name="James Harper" userId="9f6d1c45048739e2" providerId="LiveId" clId="{CF0B93BA-4687-41A5-82C3-8E09A6D640A6}" dt="2023-12-26T20:37:29.113" v="6490"/>
          <ac:spMkLst>
            <pc:docMk/>
            <pc:sldMk cId="95540344" sldId="677"/>
            <ac:spMk id="32" creationId="{89F21002-25A0-3C13-DF17-6A920D87CBB6}"/>
          </ac:spMkLst>
        </pc:spChg>
        <pc:spChg chg="mod">
          <ac:chgData name="James Harper" userId="9f6d1c45048739e2" providerId="LiveId" clId="{CF0B93BA-4687-41A5-82C3-8E09A6D640A6}" dt="2023-12-26T20:37:29.113" v="6490"/>
          <ac:spMkLst>
            <pc:docMk/>
            <pc:sldMk cId="95540344" sldId="677"/>
            <ac:spMk id="33" creationId="{9BD767BD-23CC-5D46-94CC-35A42DE23444}"/>
          </ac:spMkLst>
        </pc:spChg>
        <pc:spChg chg="mod">
          <ac:chgData name="James Harper" userId="9f6d1c45048739e2" providerId="LiveId" clId="{CF0B93BA-4687-41A5-82C3-8E09A6D640A6}" dt="2023-12-26T20:37:29.113" v="6490"/>
          <ac:spMkLst>
            <pc:docMk/>
            <pc:sldMk cId="95540344" sldId="677"/>
            <ac:spMk id="34" creationId="{565B8821-D602-CA3F-001E-01F58FBCBA22}"/>
          </ac:spMkLst>
        </pc:spChg>
        <pc:spChg chg="mod">
          <ac:chgData name="James Harper" userId="9f6d1c45048739e2" providerId="LiveId" clId="{CF0B93BA-4687-41A5-82C3-8E09A6D640A6}" dt="2023-12-26T20:37:29.113" v="6490"/>
          <ac:spMkLst>
            <pc:docMk/>
            <pc:sldMk cId="95540344" sldId="677"/>
            <ac:spMk id="35" creationId="{321C6123-638F-DC4A-AEE8-3E736C843417}"/>
          </ac:spMkLst>
        </pc:spChg>
        <pc:spChg chg="mod">
          <ac:chgData name="James Harper" userId="9f6d1c45048739e2" providerId="LiveId" clId="{CF0B93BA-4687-41A5-82C3-8E09A6D640A6}" dt="2023-12-26T21:04:09.179" v="6917"/>
          <ac:spMkLst>
            <pc:docMk/>
            <pc:sldMk cId="95540344" sldId="677"/>
            <ac:spMk id="37" creationId="{80C8AC47-DF7C-7E50-59E9-18891FE10353}"/>
          </ac:spMkLst>
        </pc:spChg>
        <pc:spChg chg="mod">
          <ac:chgData name="James Harper" userId="9f6d1c45048739e2" providerId="LiveId" clId="{CF0B93BA-4687-41A5-82C3-8E09A6D640A6}" dt="2023-12-26T21:04:09.179" v="6917"/>
          <ac:spMkLst>
            <pc:docMk/>
            <pc:sldMk cId="95540344" sldId="677"/>
            <ac:spMk id="38" creationId="{AB05DBD1-708C-95AB-B934-61603B5D20FE}"/>
          </ac:spMkLst>
        </pc:spChg>
        <pc:spChg chg="mod">
          <ac:chgData name="James Harper" userId="9f6d1c45048739e2" providerId="LiveId" clId="{CF0B93BA-4687-41A5-82C3-8E09A6D640A6}" dt="2023-12-26T21:04:09.179" v="6917"/>
          <ac:spMkLst>
            <pc:docMk/>
            <pc:sldMk cId="95540344" sldId="677"/>
            <ac:spMk id="39" creationId="{C71F44F2-F60C-4E81-B090-26019794F0FF}"/>
          </ac:spMkLst>
        </pc:spChg>
        <pc:spChg chg="mod">
          <ac:chgData name="James Harper" userId="9f6d1c45048739e2" providerId="LiveId" clId="{CF0B93BA-4687-41A5-82C3-8E09A6D640A6}" dt="2023-12-26T21:04:09.179" v="6917"/>
          <ac:spMkLst>
            <pc:docMk/>
            <pc:sldMk cId="95540344" sldId="677"/>
            <ac:spMk id="40" creationId="{E66CC199-E831-27F6-6D1C-A730B2C2BF4A}"/>
          </ac:spMkLst>
        </pc:spChg>
        <pc:spChg chg="mod">
          <ac:chgData name="James Harper" userId="9f6d1c45048739e2" providerId="LiveId" clId="{CF0B93BA-4687-41A5-82C3-8E09A6D640A6}" dt="2023-12-26T21:04:09.179" v="6917"/>
          <ac:spMkLst>
            <pc:docMk/>
            <pc:sldMk cId="95540344" sldId="677"/>
            <ac:spMk id="41" creationId="{653197BB-8AAA-CCCC-FC19-0FC901722DF4}"/>
          </ac:spMkLst>
        </pc:spChg>
        <pc:spChg chg="mod">
          <ac:chgData name="James Harper" userId="9f6d1c45048739e2" providerId="LiveId" clId="{CF0B93BA-4687-41A5-82C3-8E09A6D640A6}" dt="2023-12-26T21:04:09.179" v="6917"/>
          <ac:spMkLst>
            <pc:docMk/>
            <pc:sldMk cId="95540344" sldId="677"/>
            <ac:spMk id="42" creationId="{D927D2BF-D39D-EB3B-EDCD-A9F4AE8CAAAF}"/>
          </ac:spMkLst>
        </pc:spChg>
        <pc:spChg chg="mod">
          <ac:chgData name="James Harper" userId="9f6d1c45048739e2" providerId="LiveId" clId="{CF0B93BA-4687-41A5-82C3-8E09A6D640A6}" dt="2023-12-26T21:04:09.179" v="6917"/>
          <ac:spMkLst>
            <pc:docMk/>
            <pc:sldMk cId="95540344" sldId="677"/>
            <ac:spMk id="43" creationId="{30C3F3AF-8579-3AF4-C967-2A009DAAD6F3}"/>
          </ac:spMkLst>
        </pc:spChg>
        <pc:spChg chg="mod">
          <ac:chgData name="James Harper" userId="9f6d1c45048739e2" providerId="LiveId" clId="{CF0B93BA-4687-41A5-82C3-8E09A6D640A6}" dt="2023-12-26T21:04:09.179" v="6917"/>
          <ac:spMkLst>
            <pc:docMk/>
            <pc:sldMk cId="95540344" sldId="677"/>
            <ac:spMk id="44" creationId="{A73B1A39-2E79-34C8-22BB-FFE1CADA781C}"/>
          </ac:spMkLst>
        </pc:spChg>
        <pc:spChg chg="mod">
          <ac:chgData name="James Harper" userId="9f6d1c45048739e2" providerId="LiveId" clId="{CF0B93BA-4687-41A5-82C3-8E09A6D640A6}" dt="2023-12-26T21:04:09.179" v="6917"/>
          <ac:spMkLst>
            <pc:docMk/>
            <pc:sldMk cId="95540344" sldId="677"/>
            <ac:spMk id="45" creationId="{099CFB31-4AE1-22DB-5114-A4539E1F2F45}"/>
          </ac:spMkLst>
        </pc:spChg>
        <pc:spChg chg="mod">
          <ac:chgData name="James Harper" userId="9f6d1c45048739e2" providerId="LiveId" clId="{CF0B93BA-4687-41A5-82C3-8E09A6D640A6}" dt="2023-12-26T21:04:09.179" v="6917"/>
          <ac:spMkLst>
            <pc:docMk/>
            <pc:sldMk cId="95540344" sldId="677"/>
            <ac:spMk id="46" creationId="{FEEE665F-5D5C-E909-8D4C-F557F9862267}"/>
          </ac:spMkLst>
        </pc:spChg>
        <pc:spChg chg="mod">
          <ac:chgData name="James Harper" userId="9f6d1c45048739e2" providerId="LiveId" clId="{CF0B93BA-4687-41A5-82C3-8E09A6D640A6}" dt="2023-12-26T21:04:09.179" v="6917"/>
          <ac:spMkLst>
            <pc:docMk/>
            <pc:sldMk cId="95540344" sldId="677"/>
            <ac:spMk id="47" creationId="{53D20163-CEE2-8990-CC21-434636579D5B}"/>
          </ac:spMkLst>
        </pc:spChg>
        <pc:spChg chg="mod">
          <ac:chgData name="James Harper" userId="9f6d1c45048739e2" providerId="LiveId" clId="{CF0B93BA-4687-41A5-82C3-8E09A6D640A6}" dt="2023-12-26T21:04:09.179" v="6917"/>
          <ac:spMkLst>
            <pc:docMk/>
            <pc:sldMk cId="95540344" sldId="677"/>
            <ac:spMk id="48" creationId="{4BFB469D-B7FC-536B-A1B3-A81BE4B11587}"/>
          </ac:spMkLst>
        </pc:spChg>
        <pc:spChg chg="mod">
          <ac:chgData name="James Harper" userId="9f6d1c45048739e2" providerId="LiveId" clId="{CF0B93BA-4687-41A5-82C3-8E09A6D640A6}" dt="2023-12-26T21:04:09.179" v="6917"/>
          <ac:spMkLst>
            <pc:docMk/>
            <pc:sldMk cId="95540344" sldId="677"/>
            <ac:spMk id="49" creationId="{3CFE819A-60AD-AD72-D53D-2A65C4412704}"/>
          </ac:spMkLst>
        </pc:spChg>
        <pc:spChg chg="mod">
          <ac:chgData name="James Harper" userId="9f6d1c45048739e2" providerId="LiveId" clId="{CF0B93BA-4687-41A5-82C3-8E09A6D640A6}" dt="2023-12-26T21:04:09.179" v="6917"/>
          <ac:spMkLst>
            <pc:docMk/>
            <pc:sldMk cId="95540344" sldId="677"/>
            <ac:spMk id="50" creationId="{769EF5BA-F126-1249-C3F5-A2FE8892D17D}"/>
          </ac:spMkLst>
        </pc:spChg>
        <pc:spChg chg="mod">
          <ac:chgData name="James Harper" userId="9f6d1c45048739e2" providerId="LiveId" clId="{CF0B93BA-4687-41A5-82C3-8E09A6D640A6}" dt="2023-12-26T21:04:09.179" v="6917"/>
          <ac:spMkLst>
            <pc:docMk/>
            <pc:sldMk cId="95540344" sldId="677"/>
            <ac:spMk id="51" creationId="{B52E8628-ABF5-4E66-3FF3-06A5A0988F97}"/>
          </ac:spMkLst>
        </pc:spChg>
        <pc:spChg chg="mod">
          <ac:chgData name="James Harper" userId="9f6d1c45048739e2" providerId="LiveId" clId="{CF0B93BA-4687-41A5-82C3-8E09A6D640A6}" dt="2023-12-26T21:04:09.179" v="6917"/>
          <ac:spMkLst>
            <pc:docMk/>
            <pc:sldMk cId="95540344" sldId="677"/>
            <ac:spMk id="52" creationId="{7985E540-8C28-AAD4-61AC-EB2BD73CA2F1}"/>
          </ac:spMkLst>
        </pc:spChg>
        <pc:spChg chg="mod">
          <ac:chgData name="James Harper" userId="9f6d1c45048739e2" providerId="LiveId" clId="{CF0B93BA-4687-41A5-82C3-8E09A6D640A6}" dt="2023-12-26T21:04:09.179" v="6917"/>
          <ac:spMkLst>
            <pc:docMk/>
            <pc:sldMk cId="95540344" sldId="677"/>
            <ac:spMk id="53" creationId="{B3189CE5-C714-A36B-3F5D-551EDB89E9D0}"/>
          </ac:spMkLst>
        </pc:spChg>
        <pc:spChg chg="mod">
          <ac:chgData name="James Harper" userId="9f6d1c45048739e2" providerId="LiveId" clId="{CF0B93BA-4687-41A5-82C3-8E09A6D640A6}" dt="2023-12-26T21:04:09.179" v="6917"/>
          <ac:spMkLst>
            <pc:docMk/>
            <pc:sldMk cId="95540344" sldId="677"/>
            <ac:spMk id="54" creationId="{83A4262B-E0EA-FAE6-4635-B9121CB819F5}"/>
          </ac:spMkLst>
        </pc:spChg>
        <pc:spChg chg="mod">
          <ac:chgData name="James Harper" userId="9f6d1c45048739e2" providerId="LiveId" clId="{CF0B93BA-4687-41A5-82C3-8E09A6D640A6}" dt="2023-12-26T21:04:09.179" v="6917"/>
          <ac:spMkLst>
            <pc:docMk/>
            <pc:sldMk cId="95540344" sldId="677"/>
            <ac:spMk id="55" creationId="{73B504CB-A786-D1F5-F10B-7ACCD2885059}"/>
          </ac:spMkLst>
        </pc:spChg>
        <pc:spChg chg="mod">
          <ac:chgData name="James Harper" userId="9f6d1c45048739e2" providerId="LiveId" clId="{CF0B93BA-4687-41A5-82C3-8E09A6D640A6}" dt="2023-12-26T21:04:09.179" v="6917"/>
          <ac:spMkLst>
            <pc:docMk/>
            <pc:sldMk cId="95540344" sldId="677"/>
            <ac:spMk id="56" creationId="{F13627C2-89A6-2916-77D2-885249FA3B3D}"/>
          </ac:spMkLst>
        </pc:spChg>
        <pc:spChg chg="mod">
          <ac:chgData name="James Harper" userId="9f6d1c45048739e2" providerId="LiveId" clId="{CF0B93BA-4687-41A5-82C3-8E09A6D640A6}" dt="2023-12-26T21:04:09.179" v="6917"/>
          <ac:spMkLst>
            <pc:docMk/>
            <pc:sldMk cId="95540344" sldId="677"/>
            <ac:spMk id="57" creationId="{D941D63E-303C-D94A-BEC8-AF561645614B}"/>
          </ac:spMkLst>
        </pc:spChg>
        <pc:grpChg chg="add del mod">
          <ac:chgData name="James Harper" userId="9f6d1c45048739e2" providerId="LiveId" clId="{CF0B93BA-4687-41A5-82C3-8E09A6D640A6}" dt="2023-12-26T20:40:18.331" v="6549" actId="478"/>
          <ac:grpSpMkLst>
            <pc:docMk/>
            <pc:sldMk cId="95540344" sldId="677"/>
            <ac:grpSpMk id="3" creationId="{8099D6D8-EF3D-12C6-5A0E-6635F47913F3}"/>
          </ac:grpSpMkLst>
        </pc:grpChg>
        <pc:grpChg chg="add del mod">
          <ac:chgData name="James Harper" userId="9f6d1c45048739e2" providerId="LiveId" clId="{CF0B93BA-4687-41A5-82C3-8E09A6D640A6}" dt="2023-12-26T21:04:57.845" v="6923" actId="21"/>
          <ac:grpSpMkLst>
            <pc:docMk/>
            <pc:sldMk cId="95540344" sldId="677"/>
            <ac:grpSpMk id="36" creationId="{BF861487-0E7B-7728-E592-FC131263FDF7}"/>
          </ac:grpSpMkLst>
        </pc:grpChg>
      </pc:sldChg>
      <pc:sldChg chg="addSp delSp modSp add mod addAnim delAnim modAnim">
        <pc:chgData name="James Harper" userId="9f6d1c45048739e2" providerId="LiveId" clId="{CF0B93BA-4687-41A5-82C3-8E09A6D640A6}" dt="2023-12-27T20:38:23.477" v="8493"/>
        <pc:sldMkLst>
          <pc:docMk/>
          <pc:sldMk cId="1861960205" sldId="678"/>
        </pc:sldMkLst>
        <pc:spChg chg="add mod">
          <ac:chgData name="James Harper" userId="9f6d1c45048739e2" providerId="LiveId" clId="{CF0B93BA-4687-41A5-82C3-8E09A6D640A6}" dt="2023-12-26T21:04:48.780" v="6921"/>
          <ac:spMkLst>
            <pc:docMk/>
            <pc:sldMk cId="1861960205" sldId="678"/>
            <ac:spMk id="3" creationId="{6489ACAA-9F58-02E4-8C0C-734C57F128C1}"/>
          </ac:spMkLst>
        </pc:spChg>
        <pc:spChg chg="add mod">
          <ac:chgData name="James Harper" userId="9f6d1c45048739e2" providerId="LiveId" clId="{CF0B93BA-4687-41A5-82C3-8E09A6D640A6}" dt="2023-12-26T21:48:51.850" v="7239"/>
          <ac:spMkLst>
            <pc:docMk/>
            <pc:sldMk cId="1861960205" sldId="678"/>
            <ac:spMk id="4" creationId="{77C3A525-15BD-669B-693F-BD0948731D9F}"/>
          </ac:spMkLst>
        </pc:spChg>
        <pc:spChg chg="add del">
          <ac:chgData name="James Harper" userId="9f6d1c45048739e2" providerId="LiveId" clId="{CF0B93BA-4687-41A5-82C3-8E09A6D640A6}" dt="2023-12-26T20:41:02.821" v="6560" actId="478"/>
          <ac:spMkLst>
            <pc:docMk/>
            <pc:sldMk cId="1861960205" sldId="678"/>
            <ac:spMk id="6" creationId="{DB9FB0BD-D4A8-71A9-966E-1D7441CDA59C}"/>
          </ac:spMkLst>
        </pc:spChg>
        <pc:spChg chg="add del">
          <ac:chgData name="James Harper" userId="9f6d1c45048739e2" providerId="LiveId" clId="{CF0B93BA-4687-41A5-82C3-8E09A6D640A6}" dt="2023-12-26T20:41:07.437" v="6561" actId="478"/>
          <ac:spMkLst>
            <pc:docMk/>
            <pc:sldMk cId="1861960205" sldId="678"/>
            <ac:spMk id="7" creationId="{6986D3B3-4A29-BC0D-8E69-EA28784BB83B}"/>
          </ac:spMkLst>
        </pc:spChg>
        <pc:spChg chg="add mod">
          <ac:chgData name="James Harper" userId="9f6d1c45048739e2" providerId="LiveId" clId="{CF0B93BA-4687-41A5-82C3-8E09A6D640A6}" dt="2023-12-27T20:38:23.477" v="8493"/>
          <ac:spMkLst>
            <pc:docMk/>
            <pc:sldMk cId="1861960205" sldId="678"/>
            <ac:spMk id="7" creationId="{84D0692B-1982-CF35-699A-7E616314A36E}"/>
          </ac:spMkLst>
        </pc:spChg>
        <pc:spChg chg="del">
          <ac:chgData name="James Harper" userId="9f6d1c45048739e2" providerId="LiveId" clId="{CF0B93BA-4687-41A5-82C3-8E09A6D640A6}" dt="2023-12-26T20:41:09.725" v="6562" actId="478"/>
          <ac:spMkLst>
            <pc:docMk/>
            <pc:sldMk cId="1861960205" sldId="678"/>
            <ac:spMk id="8" creationId="{176AD5C5-8731-0238-48BF-8F2053FADA90}"/>
          </ac:spMkLst>
        </pc:spChg>
        <pc:spChg chg="del">
          <ac:chgData name="James Harper" userId="9f6d1c45048739e2" providerId="LiveId" clId="{CF0B93BA-4687-41A5-82C3-8E09A6D640A6}" dt="2023-12-26T20:40:47.514" v="6555" actId="478"/>
          <ac:spMkLst>
            <pc:docMk/>
            <pc:sldMk cId="1861960205" sldId="678"/>
            <ac:spMk id="9" creationId="{48934DF1-0ACE-013B-6A76-35D42FAE72D1}"/>
          </ac:spMkLst>
        </pc:spChg>
        <pc:spChg chg="del">
          <ac:chgData name="James Harper" userId="9f6d1c45048739e2" providerId="LiveId" clId="{CF0B93BA-4687-41A5-82C3-8E09A6D640A6}" dt="2023-12-26T21:04:48.342" v="6920" actId="478"/>
          <ac:spMkLst>
            <pc:docMk/>
            <pc:sldMk cId="1861960205" sldId="678"/>
            <ac:spMk id="10" creationId="{03E04939-2CD3-FF26-842A-D20C4BDF2760}"/>
          </ac:spMkLst>
        </pc:spChg>
        <pc:spChg chg="del">
          <ac:chgData name="James Harper" userId="9f6d1c45048739e2" providerId="LiveId" clId="{CF0B93BA-4687-41A5-82C3-8E09A6D640A6}" dt="2023-12-26T20:40:50.297" v="6556" actId="478"/>
          <ac:spMkLst>
            <pc:docMk/>
            <pc:sldMk cId="1861960205" sldId="678"/>
            <ac:spMk id="11" creationId="{078A2CA4-5576-4E8B-1C18-F2C1CD400DB6}"/>
          </ac:spMkLst>
        </pc:spChg>
        <pc:spChg chg="del">
          <ac:chgData name="James Harper" userId="9f6d1c45048739e2" providerId="LiveId" clId="{CF0B93BA-4687-41A5-82C3-8E09A6D640A6}" dt="2023-12-26T20:40:44.746" v="6554" actId="478"/>
          <ac:spMkLst>
            <pc:docMk/>
            <pc:sldMk cId="1861960205" sldId="678"/>
            <ac:spMk id="12" creationId="{AC653708-DD90-F376-B90B-E9119A720AC0}"/>
          </ac:spMkLst>
        </pc:spChg>
        <pc:spChg chg="del">
          <ac:chgData name="James Harper" userId="9f6d1c45048739e2" providerId="LiveId" clId="{CF0B93BA-4687-41A5-82C3-8E09A6D640A6}" dt="2023-12-26T21:48:51.349" v="7238" actId="478"/>
          <ac:spMkLst>
            <pc:docMk/>
            <pc:sldMk cId="1861960205" sldId="678"/>
            <ac:spMk id="14" creationId="{6239B6DE-9D32-1D56-EA80-75BAFBC6CFAD}"/>
          </ac:spMkLst>
        </pc:spChg>
        <pc:picChg chg="mod">
          <ac:chgData name="James Harper" userId="9f6d1c45048739e2" providerId="LiveId" clId="{CF0B93BA-4687-41A5-82C3-8E09A6D640A6}" dt="2023-12-26T20:40:34.035" v="6552" actId="1076"/>
          <ac:picMkLst>
            <pc:docMk/>
            <pc:sldMk cId="1861960205" sldId="678"/>
            <ac:picMk id="5" creationId="{B7D57552-191D-9A19-68AA-24DF71F6AF52}"/>
          </ac:picMkLst>
        </pc:picChg>
      </pc:sldChg>
      <pc:sldChg chg="addSp delSp modSp add mod">
        <pc:chgData name="James Harper" userId="9f6d1c45048739e2" providerId="LiveId" clId="{CF0B93BA-4687-41A5-82C3-8E09A6D640A6}" dt="2023-12-27T20:44:16.016" v="8546"/>
        <pc:sldMkLst>
          <pc:docMk/>
          <pc:sldMk cId="4158130922" sldId="679"/>
        </pc:sldMkLst>
        <pc:spChg chg="add mod">
          <ac:chgData name="James Harper" userId="9f6d1c45048739e2" providerId="LiveId" clId="{CF0B93BA-4687-41A5-82C3-8E09A6D640A6}" dt="2023-12-26T21:48:33.655" v="7237"/>
          <ac:spMkLst>
            <pc:docMk/>
            <pc:sldMk cId="4158130922" sldId="679"/>
            <ac:spMk id="2" creationId="{69EA262A-23CC-04DD-789A-A5DFA8F6F82D}"/>
          </ac:spMkLst>
        </pc:spChg>
        <pc:spChg chg="mod">
          <ac:chgData name="James Harper" userId="9f6d1c45048739e2" providerId="LiveId" clId="{CF0B93BA-4687-41A5-82C3-8E09A6D640A6}" dt="2023-12-26T20:43:59.704" v="6600"/>
          <ac:spMkLst>
            <pc:docMk/>
            <pc:sldMk cId="4158130922" sldId="679"/>
            <ac:spMk id="3" creationId="{AB5301A2-0D49-BFD2-F60E-22145771C567}"/>
          </ac:spMkLst>
        </pc:spChg>
        <pc:spChg chg="add mod">
          <ac:chgData name="James Harper" userId="9f6d1c45048739e2" providerId="LiveId" clId="{CF0B93BA-4687-41A5-82C3-8E09A6D640A6}" dt="2023-12-27T20:44:16.016" v="8546"/>
          <ac:spMkLst>
            <pc:docMk/>
            <pc:sldMk cId="4158130922" sldId="679"/>
            <ac:spMk id="3" creationId="{D261E4D0-BD3A-5FED-6479-60DA8A0C70E0}"/>
          </ac:spMkLst>
        </pc:spChg>
        <pc:spChg chg="mod">
          <ac:chgData name="James Harper" userId="9f6d1c45048739e2" providerId="LiveId" clId="{CF0B93BA-4687-41A5-82C3-8E09A6D640A6}" dt="2023-12-26T20:43:59.704" v="6600"/>
          <ac:spMkLst>
            <pc:docMk/>
            <pc:sldMk cId="4158130922" sldId="679"/>
            <ac:spMk id="4" creationId="{B681D16D-A428-570B-85C3-A9DC98AA57E5}"/>
          </ac:spMkLst>
        </pc:spChg>
        <pc:spChg chg="mod">
          <ac:chgData name="James Harper" userId="9f6d1c45048739e2" providerId="LiveId" clId="{CF0B93BA-4687-41A5-82C3-8E09A6D640A6}" dt="2023-12-26T20:46:54.471" v="6678" actId="1038"/>
          <ac:spMkLst>
            <pc:docMk/>
            <pc:sldMk cId="4158130922" sldId="679"/>
            <ac:spMk id="6" creationId="{DB9FB0BD-D4A8-71A9-966E-1D7441CDA59C}"/>
          </ac:spMkLst>
        </pc:spChg>
        <pc:spChg chg="mod">
          <ac:chgData name="James Harper" userId="9f6d1c45048739e2" providerId="LiveId" clId="{CF0B93BA-4687-41A5-82C3-8E09A6D640A6}" dt="2023-12-26T20:46:40.960" v="6669" actId="1076"/>
          <ac:spMkLst>
            <pc:docMk/>
            <pc:sldMk cId="4158130922" sldId="679"/>
            <ac:spMk id="7" creationId="{6986D3B3-4A29-BC0D-8E69-EA28784BB83B}"/>
          </ac:spMkLst>
        </pc:spChg>
        <pc:spChg chg="mod">
          <ac:chgData name="James Harper" userId="9f6d1c45048739e2" providerId="LiveId" clId="{CF0B93BA-4687-41A5-82C3-8E09A6D640A6}" dt="2023-12-26T20:46:44.272" v="6670" actId="1076"/>
          <ac:spMkLst>
            <pc:docMk/>
            <pc:sldMk cId="4158130922" sldId="679"/>
            <ac:spMk id="8" creationId="{176AD5C5-8731-0238-48BF-8F2053FADA90}"/>
          </ac:spMkLst>
        </pc:spChg>
        <pc:spChg chg="mod">
          <ac:chgData name="James Harper" userId="9f6d1c45048739e2" providerId="LiveId" clId="{CF0B93BA-4687-41A5-82C3-8E09A6D640A6}" dt="2023-12-26T21:03:18.506" v="6909" actId="207"/>
          <ac:spMkLst>
            <pc:docMk/>
            <pc:sldMk cId="4158130922" sldId="679"/>
            <ac:spMk id="9" creationId="{48934DF1-0ACE-013B-6A76-35D42FAE72D1}"/>
          </ac:spMkLst>
        </pc:spChg>
        <pc:spChg chg="mod">
          <ac:chgData name="James Harper" userId="9f6d1c45048739e2" providerId="LiveId" clId="{CF0B93BA-4687-41A5-82C3-8E09A6D640A6}" dt="2023-12-26T21:03:41.751" v="6912" actId="207"/>
          <ac:spMkLst>
            <pc:docMk/>
            <pc:sldMk cId="4158130922" sldId="679"/>
            <ac:spMk id="10" creationId="{03E04939-2CD3-FF26-842A-D20C4BDF2760}"/>
          </ac:spMkLst>
        </pc:spChg>
        <pc:spChg chg="mod">
          <ac:chgData name="James Harper" userId="9f6d1c45048739e2" providerId="LiveId" clId="{CF0B93BA-4687-41A5-82C3-8E09A6D640A6}" dt="2023-12-26T21:03:33.119" v="6911" actId="207"/>
          <ac:spMkLst>
            <pc:docMk/>
            <pc:sldMk cId="4158130922" sldId="679"/>
            <ac:spMk id="11" creationId="{078A2CA4-5576-4E8B-1C18-F2C1CD400DB6}"/>
          </ac:spMkLst>
        </pc:spChg>
        <pc:spChg chg="mod">
          <ac:chgData name="James Harper" userId="9f6d1c45048739e2" providerId="LiveId" clId="{CF0B93BA-4687-41A5-82C3-8E09A6D640A6}" dt="2023-12-26T21:03:09.785" v="6908" actId="207"/>
          <ac:spMkLst>
            <pc:docMk/>
            <pc:sldMk cId="4158130922" sldId="679"/>
            <ac:spMk id="12" creationId="{AC653708-DD90-F376-B90B-E9119A720AC0}"/>
          </ac:spMkLst>
        </pc:spChg>
        <pc:spChg chg="del">
          <ac:chgData name="James Harper" userId="9f6d1c45048739e2" providerId="LiveId" clId="{CF0B93BA-4687-41A5-82C3-8E09A6D640A6}" dt="2023-12-26T21:48:32.865" v="7236" actId="478"/>
          <ac:spMkLst>
            <pc:docMk/>
            <pc:sldMk cId="4158130922" sldId="679"/>
            <ac:spMk id="14" creationId="{6239B6DE-9D32-1D56-EA80-75BAFBC6CFAD}"/>
          </ac:spMkLst>
        </pc:spChg>
        <pc:spChg chg="mod">
          <ac:chgData name="James Harper" userId="9f6d1c45048739e2" providerId="LiveId" clId="{CF0B93BA-4687-41A5-82C3-8E09A6D640A6}" dt="2023-12-26T20:43:59.704" v="6600"/>
          <ac:spMkLst>
            <pc:docMk/>
            <pc:sldMk cId="4158130922" sldId="679"/>
            <ac:spMk id="15" creationId="{675AC5DA-77A9-6946-64B9-9711F405AC58}"/>
          </ac:spMkLst>
        </pc:spChg>
        <pc:spChg chg="mod">
          <ac:chgData name="James Harper" userId="9f6d1c45048739e2" providerId="LiveId" clId="{CF0B93BA-4687-41A5-82C3-8E09A6D640A6}" dt="2023-12-26T20:57:43.331" v="6846" actId="20577"/>
          <ac:spMkLst>
            <pc:docMk/>
            <pc:sldMk cId="4158130922" sldId="679"/>
            <ac:spMk id="16" creationId="{A051F0F8-82E0-3076-2548-1E715060ABA3}"/>
          </ac:spMkLst>
        </pc:spChg>
        <pc:spChg chg="mod">
          <ac:chgData name="James Harper" userId="9f6d1c45048739e2" providerId="LiveId" clId="{CF0B93BA-4687-41A5-82C3-8E09A6D640A6}" dt="2023-12-26T20:43:59.704" v="6600"/>
          <ac:spMkLst>
            <pc:docMk/>
            <pc:sldMk cId="4158130922" sldId="679"/>
            <ac:spMk id="18" creationId="{04A6DA00-A411-F14F-C94F-9E8F5178EA15}"/>
          </ac:spMkLst>
        </pc:spChg>
        <pc:spChg chg="mod">
          <ac:chgData name="James Harper" userId="9f6d1c45048739e2" providerId="LiveId" clId="{CF0B93BA-4687-41A5-82C3-8E09A6D640A6}" dt="2023-12-26T20:43:59.704" v="6600"/>
          <ac:spMkLst>
            <pc:docMk/>
            <pc:sldMk cId="4158130922" sldId="679"/>
            <ac:spMk id="19" creationId="{F1F35E3C-D016-5709-22F6-E399E0259570}"/>
          </ac:spMkLst>
        </pc:spChg>
        <pc:spChg chg="mod">
          <ac:chgData name="James Harper" userId="9f6d1c45048739e2" providerId="LiveId" clId="{CF0B93BA-4687-41A5-82C3-8E09A6D640A6}" dt="2023-12-26T20:43:59.704" v="6600"/>
          <ac:spMkLst>
            <pc:docMk/>
            <pc:sldMk cId="4158130922" sldId="679"/>
            <ac:spMk id="20" creationId="{08F6F378-4C3D-7168-870C-EC4823FBD2E2}"/>
          </ac:spMkLst>
        </pc:spChg>
        <pc:spChg chg="mod">
          <ac:chgData name="James Harper" userId="9f6d1c45048739e2" providerId="LiveId" clId="{CF0B93BA-4687-41A5-82C3-8E09A6D640A6}" dt="2023-12-26T20:43:59.704" v="6600"/>
          <ac:spMkLst>
            <pc:docMk/>
            <pc:sldMk cId="4158130922" sldId="679"/>
            <ac:spMk id="21" creationId="{32B01E18-72B2-3D5F-1F55-304D8FE6FC3B}"/>
          </ac:spMkLst>
        </pc:spChg>
        <pc:spChg chg="mod">
          <ac:chgData name="James Harper" userId="9f6d1c45048739e2" providerId="LiveId" clId="{CF0B93BA-4687-41A5-82C3-8E09A6D640A6}" dt="2023-12-26T20:43:59.704" v="6600"/>
          <ac:spMkLst>
            <pc:docMk/>
            <pc:sldMk cId="4158130922" sldId="679"/>
            <ac:spMk id="22" creationId="{1BF35165-4D41-A994-50C7-1D959647CF51}"/>
          </ac:spMkLst>
        </pc:spChg>
        <pc:spChg chg="mod">
          <ac:chgData name="James Harper" userId="9f6d1c45048739e2" providerId="LiveId" clId="{CF0B93BA-4687-41A5-82C3-8E09A6D640A6}" dt="2023-12-26T20:43:59.704" v="6600"/>
          <ac:spMkLst>
            <pc:docMk/>
            <pc:sldMk cId="4158130922" sldId="679"/>
            <ac:spMk id="23" creationId="{A80559D7-A722-3DD1-7424-D613BA321553}"/>
          </ac:spMkLst>
        </pc:spChg>
        <pc:spChg chg="mod">
          <ac:chgData name="James Harper" userId="9f6d1c45048739e2" providerId="LiveId" clId="{CF0B93BA-4687-41A5-82C3-8E09A6D640A6}" dt="2023-12-26T20:43:59.704" v="6600"/>
          <ac:spMkLst>
            <pc:docMk/>
            <pc:sldMk cId="4158130922" sldId="679"/>
            <ac:spMk id="24" creationId="{CF58E3F9-5C5E-B55A-F1D5-5443C4B91819}"/>
          </ac:spMkLst>
        </pc:spChg>
        <pc:spChg chg="mod">
          <ac:chgData name="James Harper" userId="9f6d1c45048739e2" providerId="LiveId" clId="{CF0B93BA-4687-41A5-82C3-8E09A6D640A6}" dt="2023-12-26T20:43:59.704" v="6600"/>
          <ac:spMkLst>
            <pc:docMk/>
            <pc:sldMk cId="4158130922" sldId="679"/>
            <ac:spMk id="25" creationId="{54626546-1C1B-52DE-7997-2FE7E5F3DF69}"/>
          </ac:spMkLst>
        </pc:spChg>
        <pc:spChg chg="mod">
          <ac:chgData name="James Harper" userId="9f6d1c45048739e2" providerId="LiveId" clId="{CF0B93BA-4687-41A5-82C3-8E09A6D640A6}" dt="2023-12-26T20:43:59.704" v="6600"/>
          <ac:spMkLst>
            <pc:docMk/>
            <pc:sldMk cId="4158130922" sldId="679"/>
            <ac:spMk id="26" creationId="{FFBF7F98-6F4C-D1D5-8133-D7A445244FB6}"/>
          </ac:spMkLst>
        </pc:spChg>
        <pc:spChg chg="mod">
          <ac:chgData name="James Harper" userId="9f6d1c45048739e2" providerId="LiveId" clId="{CF0B93BA-4687-41A5-82C3-8E09A6D640A6}" dt="2023-12-26T20:43:59.704" v="6600"/>
          <ac:spMkLst>
            <pc:docMk/>
            <pc:sldMk cId="4158130922" sldId="679"/>
            <ac:spMk id="27" creationId="{7052946B-A6C1-35A5-CC3F-71BF4ECE019E}"/>
          </ac:spMkLst>
        </pc:spChg>
        <pc:spChg chg="mod">
          <ac:chgData name="James Harper" userId="9f6d1c45048739e2" providerId="LiveId" clId="{CF0B93BA-4687-41A5-82C3-8E09A6D640A6}" dt="2023-12-26T20:43:59.704" v="6600"/>
          <ac:spMkLst>
            <pc:docMk/>
            <pc:sldMk cId="4158130922" sldId="679"/>
            <ac:spMk id="28" creationId="{3B9CC788-E2F3-973E-EF31-BEB2306C1030}"/>
          </ac:spMkLst>
        </pc:spChg>
        <pc:spChg chg="mod">
          <ac:chgData name="James Harper" userId="9f6d1c45048739e2" providerId="LiveId" clId="{CF0B93BA-4687-41A5-82C3-8E09A6D640A6}" dt="2023-12-26T20:43:59.704" v="6600"/>
          <ac:spMkLst>
            <pc:docMk/>
            <pc:sldMk cId="4158130922" sldId="679"/>
            <ac:spMk id="29" creationId="{8232DE0B-008A-DEFE-08DA-6CAD9A86F7A2}"/>
          </ac:spMkLst>
        </pc:spChg>
        <pc:spChg chg="mod">
          <ac:chgData name="James Harper" userId="9f6d1c45048739e2" providerId="LiveId" clId="{CF0B93BA-4687-41A5-82C3-8E09A6D640A6}" dt="2023-12-26T20:43:59.704" v="6600"/>
          <ac:spMkLst>
            <pc:docMk/>
            <pc:sldMk cId="4158130922" sldId="679"/>
            <ac:spMk id="30" creationId="{490C78C4-A109-39CB-81B4-5C5C1B35DB0E}"/>
          </ac:spMkLst>
        </pc:spChg>
        <pc:spChg chg="mod">
          <ac:chgData name="James Harper" userId="9f6d1c45048739e2" providerId="LiveId" clId="{CF0B93BA-4687-41A5-82C3-8E09A6D640A6}" dt="2023-12-26T20:43:59.704" v="6600"/>
          <ac:spMkLst>
            <pc:docMk/>
            <pc:sldMk cId="4158130922" sldId="679"/>
            <ac:spMk id="31" creationId="{63921854-3727-97A1-3586-D49E0B3A4705}"/>
          </ac:spMkLst>
        </pc:spChg>
        <pc:spChg chg="mod">
          <ac:chgData name="James Harper" userId="9f6d1c45048739e2" providerId="LiveId" clId="{CF0B93BA-4687-41A5-82C3-8E09A6D640A6}" dt="2023-12-26T20:43:59.704" v="6600"/>
          <ac:spMkLst>
            <pc:docMk/>
            <pc:sldMk cId="4158130922" sldId="679"/>
            <ac:spMk id="32" creationId="{CC339B6A-A327-C8EB-B67C-9BE21A5C4B25}"/>
          </ac:spMkLst>
        </pc:spChg>
        <pc:spChg chg="mod">
          <ac:chgData name="James Harper" userId="9f6d1c45048739e2" providerId="LiveId" clId="{CF0B93BA-4687-41A5-82C3-8E09A6D640A6}" dt="2023-12-26T20:43:59.704" v="6600"/>
          <ac:spMkLst>
            <pc:docMk/>
            <pc:sldMk cId="4158130922" sldId="679"/>
            <ac:spMk id="33" creationId="{0A7BDBD0-41F5-A8BB-2DBF-07419131441D}"/>
          </ac:spMkLst>
        </pc:spChg>
        <pc:spChg chg="mod">
          <ac:chgData name="James Harper" userId="9f6d1c45048739e2" providerId="LiveId" clId="{CF0B93BA-4687-41A5-82C3-8E09A6D640A6}" dt="2023-12-26T20:43:59.704" v="6600"/>
          <ac:spMkLst>
            <pc:docMk/>
            <pc:sldMk cId="4158130922" sldId="679"/>
            <ac:spMk id="34" creationId="{B5239E03-F60F-4F0C-24EA-6B32ACA72C28}"/>
          </ac:spMkLst>
        </pc:spChg>
        <pc:spChg chg="mod">
          <ac:chgData name="James Harper" userId="9f6d1c45048739e2" providerId="LiveId" clId="{CF0B93BA-4687-41A5-82C3-8E09A6D640A6}" dt="2023-12-26T20:43:59.704" v="6600"/>
          <ac:spMkLst>
            <pc:docMk/>
            <pc:sldMk cId="4158130922" sldId="679"/>
            <ac:spMk id="35" creationId="{C14C7777-57FB-7194-A0F5-AEE8EB6E0D8F}"/>
          </ac:spMkLst>
        </pc:spChg>
        <pc:spChg chg="mod">
          <ac:chgData name="James Harper" userId="9f6d1c45048739e2" providerId="LiveId" clId="{CF0B93BA-4687-41A5-82C3-8E09A6D640A6}" dt="2023-12-26T21:02:44.391" v="6906"/>
          <ac:spMkLst>
            <pc:docMk/>
            <pc:sldMk cId="4158130922" sldId="679"/>
            <ac:spMk id="37" creationId="{3DC97FF9-4AE0-CF64-5A05-0D188A0A9C40}"/>
          </ac:spMkLst>
        </pc:spChg>
        <pc:spChg chg="mod">
          <ac:chgData name="James Harper" userId="9f6d1c45048739e2" providerId="LiveId" clId="{CF0B93BA-4687-41A5-82C3-8E09A6D640A6}" dt="2023-12-26T21:02:44.391" v="6906"/>
          <ac:spMkLst>
            <pc:docMk/>
            <pc:sldMk cId="4158130922" sldId="679"/>
            <ac:spMk id="38" creationId="{1B0A87D3-E4B4-9217-3DEF-C2B32252FA2C}"/>
          </ac:spMkLst>
        </pc:spChg>
        <pc:spChg chg="mod">
          <ac:chgData name="James Harper" userId="9f6d1c45048739e2" providerId="LiveId" clId="{CF0B93BA-4687-41A5-82C3-8E09A6D640A6}" dt="2023-12-26T21:02:44.391" v="6906"/>
          <ac:spMkLst>
            <pc:docMk/>
            <pc:sldMk cId="4158130922" sldId="679"/>
            <ac:spMk id="39" creationId="{D3DE7A15-D005-ADE5-DFE3-4BDFF5D831D4}"/>
          </ac:spMkLst>
        </pc:spChg>
        <pc:spChg chg="mod">
          <ac:chgData name="James Harper" userId="9f6d1c45048739e2" providerId="LiveId" clId="{CF0B93BA-4687-41A5-82C3-8E09A6D640A6}" dt="2023-12-26T21:02:44.391" v="6906"/>
          <ac:spMkLst>
            <pc:docMk/>
            <pc:sldMk cId="4158130922" sldId="679"/>
            <ac:spMk id="40" creationId="{B8BB7E0D-25E1-BA87-799E-A6D8CEBE767E}"/>
          </ac:spMkLst>
        </pc:spChg>
        <pc:spChg chg="mod">
          <ac:chgData name="James Harper" userId="9f6d1c45048739e2" providerId="LiveId" clId="{CF0B93BA-4687-41A5-82C3-8E09A6D640A6}" dt="2023-12-26T21:02:44.391" v="6906"/>
          <ac:spMkLst>
            <pc:docMk/>
            <pc:sldMk cId="4158130922" sldId="679"/>
            <ac:spMk id="41" creationId="{DBA2DAC8-E908-157E-5922-98A301F33F71}"/>
          </ac:spMkLst>
        </pc:spChg>
        <pc:spChg chg="mod">
          <ac:chgData name="James Harper" userId="9f6d1c45048739e2" providerId="LiveId" clId="{CF0B93BA-4687-41A5-82C3-8E09A6D640A6}" dt="2023-12-26T21:02:44.391" v="6906"/>
          <ac:spMkLst>
            <pc:docMk/>
            <pc:sldMk cId="4158130922" sldId="679"/>
            <ac:spMk id="42" creationId="{4CBF65B1-4B78-FF41-C287-97C8468C2525}"/>
          </ac:spMkLst>
        </pc:spChg>
        <pc:spChg chg="mod">
          <ac:chgData name="James Harper" userId="9f6d1c45048739e2" providerId="LiveId" clId="{CF0B93BA-4687-41A5-82C3-8E09A6D640A6}" dt="2023-12-26T21:02:44.391" v="6906"/>
          <ac:spMkLst>
            <pc:docMk/>
            <pc:sldMk cId="4158130922" sldId="679"/>
            <ac:spMk id="43" creationId="{8E2BCBB5-122D-2BF5-6BD1-51C8901A15CD}"/>
          </ac:spMkLst>
        </pc:spChg>
        <pc:spChg chg="mod">
          <ac:chgData name="James Harper" userId="9f6d1c45048739e2" providerId="LiveId" clId="{CF0B93BA-4687-41A5-82C3-8E09A6D640A6}" dt="2023-12-26T21:02:44.391" v="6906"/>
          <ac:spMkLst>
            <pc:docMk/>
            <pc:sldMk cId="4158130922" sldId="679"/>
            <ac:spMk id="44" creationId="{086E4B76-EC91-8D5E-C44B-0A709FFDB92D}"/>
          </ac:spMkLst>
        </pc:spChg>
        <pc:spChg chg="mod">
          <ac:chgData name="James Harper" userId="9f6d1c45048739e2" providerId="LiveId" clId="{CF0B93BA-4687-41A5-82C3-8E09A6D640A6}" dt="2023-12-26T21:02:44.391" v="6906"/>
          <ac:spMkLst>
            <pc:docMk/>
            <pc:sldMk cId="4158130922" sldId="679"/>
            <ac:spMk id="45" creationId="{56E9FC6C-9BF9-C0D9-25F7-8738DC4A6982}"/>
          </ac:spMkLst>
        </pc:spChg>
        <pc:spChg chg="mod">
          <ac:chgData name="James Harper" userId="9f6d1c45048739e2" providerId="LiveId" clId="{CF0B93BA-4687-41A5-82C3-8E09A6D640A6}" dt="2023-12-26T21:02:44.391" v="6906"/>
          <ac:spMkLst>
            <pc:docMk/>
            <pc:sldMk cId="4158130922" sldId="679"/>
            <ac:spMk id="46" creationId="{A370D8EA-192B-8E01-22DA-B59B7C74D309}"/>
          </ac:spMkLst>
        </pc:spChg>
        <pc:spChg chg="mod">
          <ac:chgData name="James Harper" userId="9f6d1c45048739e2" providerId="LiveId" clId="{CF0B93BA-4687-41A5-82C3-8E09A6D640A6}" dt="2023-12-26T21:02:44.391" v="6906"/>
          <ac:spMkLst>
            <pc:docMk/>
            <pc:sldMk cId="4158130922" sldId="679"/>
            <ac:spMk id="47" creationId="{03777E41-AAB7-B939-45B0-2A6CDCB0EA49}"/>
          </ac:spMkLst>
        </pc:spChg>
        <pc:spChg chg="mod">
          <ac:chgData name="James Harper" userId="9f6d1c45048739e2" providerId="LiveId" clId="{CF0B93BA-4687-41A5-82C3-8E09A6D640A6}" dt="2023-12-26T21:02:44.391" v="6906"/>
          <ac:spMkLst>
            <pc:docMk/>
            <pc:sldMk cId="4158130922" sldId="679"/>
            <ac:spMk id="48" creationId="{41A6E7AB-4568-6A8A-C64D-CCED4D2E19DE}"/>
          </ac:spMkLst>
        </pc:spChg>
        <pc:spChg chg="mod">
          <ac:chgData name="James Harper" userId="9f6d1c45048739e2" providerId="LiveId" clId="{CF0B93BA-4687-41A5-82C3-8E09A6D640A6}" dt="2023-12-26T21:02:44.391" v="6906"/>
          <ac:spMkLst>
            <pc:docMk/>
            <pc:sldMk cId="4158130922" sldId="679"/>
            <ac:spMk id="49" creationId="{8855BE34-3CAC-7C1B-D2C9-C5BC1A1FADA6}"/>
          </ac:spMkLst>
        </pc:spChg>
        <pc:spChg chg="mod">
          <ac:chgData name="James Harper" userId="9f6d1c45048739e2" providerId="LiveId" clId="{CF0B93BA-4687-41A5-82C3-8E09A6D640A6}" dt="2023-12-26T21:02:44.391" v="6906"/>
          <ac:spMkLst>
            <pc:docMk/>
            <pc:sldMk cId="4158130922" sldId="679"/>
            <ac:spMk id="50" creationId="{012EC2CF-3AAA-C1CF-8777-6CC7BE933294}"/>
          </ac:spMkLst>
        </pc:spChg>
        <pc:spChg chg="mod">
          <ac:chgData name="James Harper" userId="9f6d1c45048739e2" providerId="LiveId" clId="{CF0B93BA-4687-41A5-82C3-8E09A6D640A6}" dt="2023-12-26T21:02:44.391" v="6906"/>
          <ac:spMkLst>
            <pc:docMk/>
            <pc:sldMk cId="4158130922" sldId="679"/>
            <ac:spMk id="51" creationId="{E23A6910-AA2A-69C0-7781-5AA336DB05DC}"/>
          </ac:spMkLst>
        </pc:spChg>
        <pc:spChg chg="mod">
          <ac:chgData name="James Harper" userId="9f6d1c45048739e2" providerId="LiveId" clId="{CF0B93BA-4687-41A5-82C3-8E09A6D640A6}" dt="2023-12-26T21:02:44.391" v="6906"/>
          <ac:spMkLst>
            <pc:docMk/>
            <pc:sldMk cId="4158130922" sldId="679"/>
            <ac:spMk id="52" creationId="{EA5C864A-1D64-E219-F979-F97B1C581FBB}"/>
          </ac:spMkLst>
        </pc:spChg>
        <pc:spChg chg="mod">
          <ac:chgData name="James Harper" userId="9f6d1c45048739e2" providerId="LiveId" clId="{CF0B93BA-4687-41A5-82C3-8E09A6D640A6}" dt="2023-12-26T21:02:44.391" v="6906"/>
          <ac:spMkLst>
            <pc:docMk/>
            <pc:sldMk cId="4158130922" sldId="679"/>
            <ac:spMk id="53" creationId="{0CAA2031-36D4-DB9A-8C4E-0740CFB319FF}"/>
          </ac:spMkLst>
        </pc:spChg>
        <pc:spChg chg="mod">
          <ac:chgData name="James Harper" userId="9f6d1c45048739e2" providerId="LiveId" clId="{CF0B93BA-4687-41A5-82C3-8E09A6D640A6}" dt="2023-12-26T21:02:44.391" v="6906"/>
          <ac:spMkLst>
            <pc:docMk/>
            <pc:sldMk cId="4158130922" sldId="679"/>
            <ac:spMk id="54" creationId="{77662194-752C-9519-8323-A4D5754D9303}"/>
          </ac:spMkLst>
        </pc:spChg>
        <pc:spChg chg="mod">
          <ac:chgData name="James Harper" userId="9f6d1c45048739e2" providerId="LiveId" clId="{CF0B93BA-4687-41A5-82C3-8E09A6D640A6}" dt="2023-12-26T21:02:44.391" v="6906"/>
          <ac:spMkLst>
            <pc:docMk/>
            <pc:sldMk cId="4158130922" sldId="679"/>
            <ac:spMk id="55" creationId="{F1B55846-2E6C-36E2-3F95-BFE2DB953323}"/>
          </ac:spMkLst>
        </pc:spChg>
        <pc:spChg chg="mod">
          <ac:chgData name="James Harper" userId="9f6d1c45048739e2" providerId="LiveId" clId="{CF0B93BA-4687-41A5-82C3-8E09A6D640A6}" dt="2023-12-26T21:02:44.391" v="6906"/>
          <ac:spMkLst>
            <pc:docMk/>
            <pc:sldMk cId="4158130922" sldId="679"/>
            <ac:spMk id="56" creationId="{07044F7F-1BB8-D5D8-2257-D3E30F1DF7F7}"/>
          </ac:spMkLst>
        </pc:spChg>
        <pc:spChg chg="mod">
          <ac:chgData name="James Harper" userId="9f6d1c45048739e2" providerId="LiveId" clId="{CF0B93BA-4687-41A5-82C3-8E09A6D640A6}" dt="2023-12-26T21:02:44.391" v="6906"/>
          <ac:spMkLst>
            <pc:docMk/>
            <pc:sldMk cId="4158130922" sldId="679"/>
            <ac:spMk id="57" creationId="{BAC9EFAA-609F-9B1E-ED1B-CA13B4B91E41}"/>
          </ac:spMkLst>
        </pc:spChg>
        <pc:grpChg chg="add del mod">
          <ac:chgData name="James Harper" userId="9f6d1c45048739e2" providerId="LiveId" clId="{CF0B93BA-4687-41A5-82C3-8E09A6D640A6}" dt="2023-12-26T20:47:06.392" v="6680" actId="21"/>
          <ac:grpSpMkLst>
            <pc:docMk/>
            <pc:sldMk cId="4158130922" sldId="679"/>
            <ac:grpSpMk id="2" creationId="{2E453AE5-548D-1BA4-DEC3-953CDF310EC4}"/>
          </ac:grpSpMkLst>
        </pc:grpChg>
        <pc:grpChg chg="mod">
          <ac:chgData name="James Harper" userId="9f6d1c45048739e2" providerId="LiveId" clId="{CF0B93BA-4687-41A5-82C3-8E09A6D640A6}" dt="2023-12-27T14:08:37.447" v="7483" actId="1076"/>
          <ac:grpSpMkLst>
            <pc:docMk/>
            <pc:sldMk cId="4158130922" sldId="679"/>
            <ac:grpSpMk id="17" creationId="{408584DB-CB80-F488-C285-ECB13932E449}"/>
          </ac:grpSpMkLst>
        </pc:grpChg>
        <pc:grpChg chg="add del mod">
          <ac:chgData name="James Harper" userId="9f6d1c45048739e2" providerId="LiveId" clId="{CF0B93BA-4687-41A5-82C3-8E09A6D640A6}" dt="2023-12-26T21:04:03.032" v="6916" actId="21"/>
          <ac:grpSpMkLst>
            <pc:docMk/>
            <pc:sldMk cId="4158130922" sldId="679"/>
            <ac:grpSpMk id="36" creationId="{22C3B7FF-151C-C1C0-D2B0-FFBE31271771}"/>
          </ac:grpSpMkLst>
        </pc:grpChg>
      </pc:sldChg>
      <pc:sldChg chg="addSp delSp modSp add mod delAnim modAnim">
        <pc:chgData name="James Harper" userId="9f6d1c45048739e2" providerId="LiveId" clId="{CF0B93BA-4687-41A5-82C3-8E09A6D640A6}" dt="2023-12-27T20:38:24.642" v="8494"/>
        <pc:sldMkLst>
          <pc:docMk/>
          <pc:sldMk cId="4058360931" sldId="680"/>
        </pc:sldMkLst>
        <pc:spChg chg="add mod">
          <ac:chgData name="James Harper" userId="9f6d1c45048739e2" providerId="LiveId" clId="{CF0B93BA-4687-41A5-82C3-8E09A6D640A6}" dt="2023-12-26T21:03:52.240" v="6914"/>
          <ac:spMkLst>
            <pc:docMk/>
            <pc:sldMk cId="4058360931" sldId="680"/>
            <ac:spMk id="2" creationId="{F0B9D8E3-5F9B-A01D-4B68-31834E1C2890}"/>
          </ac:spMkLst>
        </pc:spChg>
        <pc:spChg chg="add mod">
          <ac:chgData name="James Harper" userId="9f6d1c45048739e2" providerId="LiveId" clId="{CF0B93BA-4687-41A5-82C3-8E09A6D640A6}" dt="2023-12-27T20:38:24.642" v="8494"/>
          <ac:spMkLst>
            <pc:docMk/>
            <pc:sldMk cId="4058360931" sldId="680"/>
            <ac:spMk id="3" creationId="{CC2006C1-0FC2-4EBA-CF79-289421D7B4F9}"/>
          </ac:spMkLst>
        </pc:spChg>
        <pc:spChg chg="del">
          <ac:chgData name="James Harper" userId="9f6d1c45048739e2" providerId="LiveId" clId="{CF0B93BA-4687-41A5-82C3-8E09A6D640A6}" dt="2023-12-26T20:47:53.996" v="6691" actId="478"/>
          <ac:spMkLst>
            <pc:docMk/>
            <pc:sldMk cId="4058360931" sldId="680"/>
            <ac:spMk id="6" creationId="{DB9FB0BD-D4A8-71A9-966E-1D7441CDA59C}"/>
          </ac:spMkLst>
        </pc:spChg>
        <pc:spChg chg="del">
          <ac:chgData name="James Harper" userId="9f6d1c45048739e2" providerId="LiveId" clId="{CF0B93BA-4687-41A5-82C3-8E09A6D640A6}" dt="2023-12-26T20:47:56.168" v="6692" actId="478"/>
          <ac:spMkLst>
            <pc:docMk/>
            <pc:sldMk cId="4058360931" sldId="680"/>
            <ac:spMk id="7" creationId="{6986D3B3-4A29-BC0D-8E69-EA28784BB83B}"/>
          </ac:spMkLst>
        </pc:spChg>
        <pc:spChg chg="del">
          <ac:chgData name="James Harper" userId="9f6d1c45048739e2" providerId="LiveId" clId="{CF0B93BA-4687-41A5-82C3-8E09A6D640A6}" dt="2023-12-26T20:47:49.383" v="6689" actId="478"/>
          <ac:spMkLst>
            <pc:docMk/>
            <pc:sldMk cId="4058360931" sldId="680"/>
            <ac:spMk id="9" creationId="{48934DF1-0ACE-013B-6A76-35D42FAE72D1}"/>
          </ac:spMkLst>
        </pc:spChg>
        <pc:spChg chg="del">
          <ac:chgData name="James Harper" userId="9f6d1c45048739e2" providerId="LiveId" clId="{CF0B93BA-4687-41A5-82C3-8E09A6D640A6}" dt="2023-12-26T21:03:51.803" v="6913" actId="478"/>
          <ac:spMkLst>
            <pc:docMk/>
            <pc:sldMk cId="4058360931" sldId="680"/>
            <ac:spMk id="10" creationId="{03E04939-2CD3-FF26-842A-D20C4BDF2760}"/>
          </ac:spMkLst>
        </pc:spChg>
        <pc:spChg chg="del">
          <ac:chgData name="James Harper" userId="9f6d1c45048739e2" providerId="LiveId" clId="{CF0B93BA-4687-41A5-82C3-8E09A6D640A6}" dt="2023-12-26T20:47:51.775" v="6690" actId="478"/>
          <ac:spMkLst>
            <pc:docMk/>
            <pc:sldMk cId="4058360931" sldId="680"/>
            <ac:spMk id="11" creationId="{078A2CA4-5576-4E8B-1C18-F2C1CD400DB6}"/>
          </ac:spMkLst>
        </pc:spChg>
        <pc:spChg chg="del mod">
          <ac:chgData name="James Harper" userId="9f6d1c45048739e2" providerId="LiveId" clId="{CF0B93BA-4687-41A5-82C3-8E09A6D640A6}" dt="2023-12-26T20:47:46.614" v="6688" actId="478"/>
          <ac:spMkLst>
            <pc:docMk/>
            <pc:sldMk cId="4058360931" sldId="680"/>
            <ac:spMk id="12" creationId="{AC653708-DD90-F376-B90B-E9119A720AC0}"/>
          </ac:spMkLst>
        </pc:spChg>
        <pc:spChg chg="mod">
          <ac:chgData name="James Harper" userId="9f6d1c45048739e2" providerId="LiveId" clId="{CF0B93BA-4687-41A5-82C3-8E09A6D640A6}" dt="2023-12-26T20:57:37.185" v="6845" actId="313"/>
          <ac:spMkLst>
            <pc:docMk/>
            <pc:sldMk cId="4058360931" sldId="680"/>
            <ac:spMk id="16" creationId="{A051F0F8-82E0-3076-2548-1E715060ABA3}"/>
          </ac:spMkLst>
        </pc:spChg>
      </pc:sldChg>
      <pc:sldChg chg="addSp delSp modSp add mod">
        <pc:chgData name="James Harper" userId="9f6d1c45048739e2" providerId="LiveId" clId="{CF0B93BA-4687-41A5-82C3-8E09A6D640A6}" dt="2023-12-27T20:44:29.579" v="8548"/>
        <pc:sldMkLst>
          <pc:docMk/>
          <pc:sldMk cId="3284568533" sldId="681"/>
        </pc:sldMkLst>
        <pc:spChg chg="add mod">
          <ac:chgData name="James Harper" userId="9f6d1c45048739e2" providerId="LiveId" clId="{CF0B93BA-4687-41A5-82C3-8E09A6D640A6}" dt="2023-12-27T20:44:29.579" v="8548"/>
          <ac:spMkLst>
            <pc:docMk/>
            <pc:sldMk cId="3284568533" sldId="681"/>
            <ac:spMk id="3" creationId="{4C65F21A-3035-3268-1DF8-A0E8AFDA710B}"/>
          </ac:spMkLst>
        </pc:spChg>
        <pc:spChg chg="mod">
          <ac:chgData name="James Harper" userId="9f6d1c45048739e2" providerId="LiveId" clId="{CF0B93BA-4687-41A5-82C3-8E09A6D640A6}" dt="2023-12-26T20:52:16.393" v="6747"/>
          <ac:spMkLst>
            <pc:docMk/>
            <pc:sldMk cId="3284568533" sldId="681"/>
            <ac:spMk id="4" creationId="{690066C2-09D1-090D-F83B-7BB8C6BB9354}"/>
          </ac:spMkLst>
        </pc:spChg>
        <pc:spChg chg="mod">
          <ac:chgData name="James Harper" userId="9f6d1c45048739e2" providerId="LiveId" clId="{CF0B93BA-4687-41A5-82C3-8E09A6D640A6}" dt="2023-12-26T20:55:28.418" v="6822" actId="207"/>
          <ac:spMkLst>
            <pc:docMk/>
            <pc:sldMk cId="3284568533" sldId="681"/>
            <ac:spMk id="6" creationId="{DB9FB0BD-D4A8-71A9-966E-1D7441CDA59C}"/>
          </ac:spMkLst>
        </pc:spChg>
        <pc:spChg chg="mod">
          <ac:chgData name="James Harper" userId="9f6d1c45048739e2" providerId="LiveId" clId="{CF0B93BA-4687-41A5-82C3-8E09A6D640A6}" dt="2023-12-26T20:55:37.406" v="6825" actId="207"/>
          <ac:spMkLst>
            <pc:docMk/>
            <pc:sldMk cId="3284568533" sldId="681"/>
            <ac:spMk id="7" creationId="{6986D3B3-4A29-BC0D-8E69-EA28784BB83B}"/>
          </ac:spMkLst>
        </pc:spChg>
        <pc:spChg chg="mod">
          <ac:chgData name="James Harper" userId="9f6d1c45048739e2" providerId="LiveId" clId="{CF0B93BA-4687-41A5-82C3-8E09A6D640A6}" dt="2023-12-26T20:55:45.116" v="6827" actId="207"/>
          <ac:spMkLst>
            <pc:docMk/>
            <pc:sldMk cId="3284568533" sldId="681"/>
            <ac:spMk id="8" creationId="{176AD5C5-8731-0238-48BF-8F2053FADA90}"/>
          </ac:spMkLst>
        </pc:spChg>
        <pc:spChg chg="mod">
          <ac:chgData name="James Harper" userId="9f6d1c45048739e2" providerId="LiveId" clId="{CF0B93BA-4687-41A5-82C3-8E09A6D640A6}" dt="2023-12-26T21:01:51.780" v="6896" actId="207"/>
          <ac:spMkLst>
            <pc:docMk/>
            <pc:sldMk cId="3284568533" sldId="681"/>
            <ac:spMk id="9" creationId="{48934DF1-0ACE-013B-6A76-35D42FAE72D1}"/>
          </ac:spMkLst>
        </pc:spChg>
        <pc:spChg chg="mod">
          <ac:chgData name="James Harper" userId="9f6d1c45048739e2" providerId="LiveId" clId="{CF0B93BA-4687-41A5-82C3-8E09A6D640A6}" dt="2023-12-26T21:02:14.494" v="6900" actId="207"/>
          <ac:spMkLst>
            <pc:docMk/>
            <pc:sldMk cId="3284568533" sldId="681"/>
            <ac:spMk id="10" creationId="{03E04939-2CD3-FF26-842A-D20C4BDF2760}"/>
          </ac:spMkLst>
        </pc:spChg>
        <pc:spChg chg="mod">
          <ac:chgData name="James Harper" userId="9f6d1c45048739e2" providerId="LiveId" clId="{CF0B93BA-4687-41A5-82C3-8E09A6D640A6}" dt="2023-12-26T21:02:05.794" v="6899" actId="207"/>
          <ac:spMkLst>
            <pc:docMk/>
            <pc:sldMk cId="3284568533" sldId="681"/>
            <ac:spMk id="11" creationId="{078A2CA4-5576-4E8B-1C18-F2C1CD400DB6}"/>
          </ac:spMkLst>
        </pc:spChg>
        <pc:spChg chg="mod">
          <ac:chgData name="James Harper" userId="9f6d1c45048739e2" providerId="LiveId" clId="{CF0B93BA-4687-41A5-82C3-8E09A6D640A6}" dt="2023-12-26T21:01:42.279" v="6895" actId="207"/>
          <ac:spMkLst>
            <pc:docMk/>
            <pc:sldMk cId="3284568533" sldId="681"/>
            <ac:spMk id="12" creationId="{AC653708-DD90-F376-B90B-E9119A720AC0}"/>
          </ac:spMkLst>
        </pc:spChg>
        <pc:spChg chg="mod">
          <ac:chgData name="James Harper" userId="9f6d1c45048739e2" providerId="LiveId" clId="{CF0B93BA-4687-41A5-82C3-8E09A6D640A6}" dt="2023-12-26T20:52:16.393" v="6747"/>
          <ac:spMkLst>
            <pc:docMk/>
            <pc:sldMk cId="3284568533" sldId="681"/>
            <ac:spMk id="15" creationId="{AF06D109-B833-2778-41D5-33C24D7CE818}"/>
          </ac:spMkLst>
        </pc:spChg>
        <pc:spChg chg="mod">
          <ac:chgData name="James Harper" userId="9f6d1c45048739e2" providerId="LiveId" clId="{CF0B93BA-4687-41A5-82C3-8E09A6D640A6}" dt="2023-12-26T20:57:31.130" v="6842" actId="20577"/>
          <ac:spMkLst>
            <pc:docMk/>
            <pc:sldMk cId="3284568533" sldId="681"/>
            <ac:spMk id="16" creationId="{A051F0F8-82E0-3076-2548-1E715060ABA3}"/>
          </ac:spMkLst>
        </pc:spChg>
        <pc:spChg chg="mod">
          <ac:chgData name="James Harper" userId="9f6d1c45048739e2" providerId="LiveId" clId="{CF0B93BA-4687-41A5-82C3-8E09A6D640A6}" dt="2023-12-26T20:52:16.393" v="6747"/>
          <ac:spMkLst>
            <pc:docMk/>
            <pc:sldMk cId="3284568533" sldId="681"/>
            <ac:spMk id="17" creationId="{ADC2D8CB-C547-38FF-A387-5952262794B7}"/>
          </ac:spMkLst>
        </pc:spChg>
        <pc:spChg chg="mod">
          <ac:chgData name="James Harper" userId="9f6d1c45048739e2" providerId="LiveId" clId="{CF0B93BA-4687-41A5-82C3-8E09A6D640A6}" dt="2023-12-26T20:52:16.393" v="6747"/>
          <ac:spMkLst>
            <pc:docMk/>
            <pc:sldMk cId="3284568533" sldId="681"/>
            <ac:spMk id="18" creationId="{5C3C0678-2038-DB38-484F-A09FD3A02E11}"/>
          </ac:spMkLst>
        </pc:spChg>
        <pc:spChg chg="mod">
          <ac:chgData name="James Harper" userId="9f6d1c45048739e2" providerId="LiveId" clId="{CF0B93BA-4687-41A5-82C3-8E09A6D640A6}" dt="2023-12-26T20:52:16.393" v="6747"/>
          <ac:spMkLst>
            <pc:docMk/>
            <pc:sldMk cId="3284568533" sldId="681"/>
            <ac:spMk id="19" creationId="{AD0C2B99-3112-3B3A-CD81-2ABADA863B94}"/>
          </ac:spMkLst>
        </pc:spChg>
        <pc:spChg chg="mod">
          <ac:chgData name="James Harper" userId="9f6d1c45048739e2" providerId="LiveId" clId="{CF0B93BA-4687-41A5-82C3-8E09A6D640A6}" dt="2023-12-26T20:52:16.393" v="6747"/>
          <ac:spMkLst>
            <pc:docMk/>
            <pc:sldMk cId="3284568533" sldId="681"/>
            <ac:spMk id="20" creationId="{BF6224A6-7D81-98B6-8C98-AA51A0B7C0C7}"/>
          </ac:spMkLst>
        </pc:spChg>
        <pc:spChg chg="mod">
          <ac:chgData name="James Harper" userId="9f6d1c45048739e2" providerId="LiveId" clId="{CF0B93BA-4687-41A5-82C3-8E09A6D640A6}" dt="2023-12-26T20:52:16.393" v="6747"/>
          <ac:spMkLst>
            <pc:docMk/>
            <pc:sldMk cId="3284568533" sldId="681"/>
            <ac:spMk id="21" creationId="{54DE3D4C-51A1-9D40-DE71-C8CA3BEE63E5}"/>
          </ac:spMkLst>
        </pc:spChg>
        <pc:spChg chg="mod">
          <ac:chgData name="James Harper" userId="9f6d1c45048739e2" providerId="LiveId" clId="{CF0B93BA-4687-41A5-82C3-8E09A6D640A6}" dt="2023-12-26T20:52:16.393" v="6747"/>
          <ac:spMkLst>
            <pc:docMk/>
            <pc:sldMk cId="3284568533" sldId="681"/>
            <ac:spMk id="22" creationId="{75A3E386-D589-CA07-862C-7E0088557A36}"/>
          </ac:spMkLst>
        </pc:spChg>
        <pc:spChg chg="mod">
          <ac:chgData name="James Harper" userId="9f6d1c45048739e2" providerId="LiveId" clId="{CF0B93BA-4687-41A5-82C3-8E09A6D640A6}" dt="2023-12-26T20:52:16.393" v="6747"/>
          <ac:spMkLst>
            <pc:docMk/>
            <pc:sldMk cId="3284568533" sldId="681"/>
            <ac:spMk id="23" creationId="{8A60F50F-9F26-07CB-5C8C-4D41E0E8C207}"/>
          </ac:spMkLst>
        </pc:spChg>
        <pc:spChg chg="mod">
          <ac:chgData name="James Harper" userId="9f6d1c45048739e2" providerId="LiveId" clId="{CF0B93BA-4687-41A5-82C3-8E09A6D640A6}" dt="2023-12-26T20:52:16.393" v="6747"/>
          <ac:spMkLst>
            <pc:docMk/>
            <pc:sldMk cId="3284568533" sldId="681"/>
            <ac:spMk id="24" creationId="{4416ADD1-4652-8B17-E587-FB9473159CE7}"/>
          </ac:spMkLst>
        </pc:spChg>
        <pc:spChg chg="mod">
          <ac:chgData name="James Harper" userId="9f6d1c45048739e2" providerId="LiveId" clId="{CF0B93BA-4687-41A5-82C3-8E09A6D640A6}" dt="2023-12-26T20:52:16.393" v="6747"/>
          <ac:spMkLst>
            <pc:docMk/>
            <pc:sldMk cId="3284568533" sldId="681"/>
            <ac:spMk id="25" creationId="{37432871-A947-75E3-7C19-8F1FDEB69D95}"/>
          </ac:spMkLst>
        </pc:spChg>
        <pc:spChg chg="mod">
          <ac:chgData name="James Harper" userId="9f6d1c45048739e2" providerId="LiveId" clId="{CF0B93BA-4687-41A5-82C3-8E09A6D640A6}" dt="2023-12-26T20:52:16.393" v="6747"/>
          <ac:spMkLst>
            <pc:docMk/>
            <pc:sldMk cId="3284568533" sldId="681"/>
            <ac:spMk id="26" creationId="{4659D5E3-C19F-D3AC-6F8E-70970D053CFE}"/>
          </ac:spMkLst>
        </pc:spChg>
        <pc:spChg chg="mod">
          <ac:chgData name="James Harper" userId="9f6d1c45048739e2" providerId="LiveId" clId="{CF0B93BA-4687-41A5-82C3-8E09A6D640A6}" dt="2023-12-26T20:52:16.393" v="6747"/>
          <ac:spMkLst>
            <pc:docMk/>
            <pc:sldMk cId="3284568533" sldId="681"/>
            <ac:spMk id="27" creationId="{BB3E0CB5-D315-6339-C1CB-C4426ACE2236}"/>
          </ac:spMkLst>
        </pc:spChg>
        <pc:spChg chg="mod">
          <ac:chgData name="James Harper" userId="9f6d1c45048739e2" providerId="LiveId" clId="{CF0B93BA-4687-41A5-82C3-8E09A6D640A6}" dt="2023-12-26T20:52:16.393" v="6747"/>
          <ac:spMkLst>
            <pc:docMk/>
            <pc:sldMk cId="3284568533" sldId="681"/>
            <ac:spMk id="28" creationId="{6E84C121-AC02-8E40-B210-E8E79EF39CF3}"/>
          </ac:spMkLst>
        </pc:spChg>
        <pc:spChg chg="mod">
          <ac:chgData name="James Harper" userId="9f6d1c45048739e2" providerId="LiveId" clId="{CF0B93BA-4687-41A5-82C3-8E09A6D640A6}" dt="2023-12-26T20:52:16.393" v="6747"/>
          <ac:spMkLst>
            <pc:docMk/>
            <pc:sldMk cId="3284568533" sldId="681"/>
            <ac:spMk id="29" creationId="{FB4C30F2-CC17-B0CB-F1F7-3F84655DD323}"/>
          </ac:spMkLst>
        </pc:spChg>
        <pc:spChg chg="mod">
          <ac:chgData name="James Harper" userId="9f6d1c45048739e2" providerId="LiveId" clId="{CF0B93BA-4687-41A5-82C3-8E09A6D640A6}" dt="2023-12-26T20:52:16.393" v="6747"/>
          <ac:spMkLst>
            <pc:docMk/>
            <pc:sldMk cId="3284568533" sldId="681"/>
            <ac:spMk id="30" creationId="{30055145-CA98-A442-7455-582F906C0CED}"/>
          </ac:spMkLst>
        </pc:spChg>
        <pc:spChg chg="mod">
          <ac:chgData name="James Harper" userId="9f6d1c45048739e2" providerId="LiveId" clId="{CF0B93BA-4687-41A5-82C3-8E09A6D640A6}" dt="2023-12-26T20:52:16.393" v="6747"/>
          <ac:spMkLst>
            <pc:docMk/>
            <pc:sldMk cId="3284568533" sldId="681"/>
            <ac:spMk id="31" creationId="{CDA759C8-6984-3463-9588-2CFA9970FF39}"/>
          </ac:spMkLst>
        </pc:spChg>
        <pc:spChg chg="mod">
          <ac:chgData name="James Harper" userId="9f6d1c45048739e2" providerId="LiveId" clId="{CF0B93BA-4687-41A5-82C3-8E09A6D640A6}" dt="2023-12-26T20:52:16.393" v="6747"/>
          <ac:spMkLst>
            <pc:docMk/>
            <pc:sldMk cId="3284568533" sldId="681"/>
            <ac:spMk id="32" creationId="{B102BA55-9FEF-4F3B-A31C-EC3428B18CDC}"/>
          </ac:spMkLst>
        </pc:spChg>
        <pc:spChg chg="mod">
          <ac:chgData name="James Harper" userId="9f6d1c45048739e2" providerId="LiveId" clId="{CF0B93BA-4687-41A5-82C3-8E09A6D640A6}" dt="2023-12-26T20:52:16.393" v="6747"/>
          <ac:spMkLst>
            <pc:docMk/>
            <pc:sldMk cId="3284568533" sldId="681"/>
            <ac:spMk id="33" creationId="{894E4D1C-8058-95FF-9817-FD5CA62CEA0F}"/>
          </ac:spMkLst>
        </pc:spChg>
        <pc:spChg chg="mod">
          <ac:chgData name="James Harper" userId="9f6d1c45048739e2" providerId="LiveId" clId="{CF0B93BA-4687-41A5-82C3-8E09A6D640A6}" dt="2023-12-26T20:52:16.393" v="6747"/>
          <ac:spMkLst>
            <pc:docMk/>
            <pc:sldMk cId="3284568533" sldId="681"/>
            <ac:spMk id="34" creationId="{33FE7172-2ABB-0AEB-6BB1-BADE6B7940C6}"/>
          </ac:spMkLst>
        </pc:spChg>
        <pc:spChg chg="mod">
          <ac:chgData name="James Harper" userId="9f6d1c45048739e2" providerId="LiveId" clId="{CF0B93BA-4687-41A5-82C3-8E09A6D640A6}" dt="2023-12-26T20:52:16.393" v="6747"/>
          <ac:spMkLst>
            <pc:docMk/>
            <pc:sldMk cId="3284568533" sldId="681"/>
            <ac:spMk id="35" creationId="{FBB00C52-87A5-4634-E791-192F115AAA41}"/>
          </ac:spMkLst>
        </pc:spChg>
        <pc:spChg chg="mod">
          <ac:chgData name="James Harper" userId="9f6d1c45048739e2" providerId="LiveId" clId="{CF0B93BA-4687-41A5-82C3-8E09A6D640A6}" dt="2023-12-26T21:01:28.989" v="6894"/>
          <ac:spMkLst>
            <pc:docMk/>
            <pc:sldMk cId="3284568533" sldId="681"/>
            <ac:spMk id="37" creationId="{CBD88A4B-E966-2908-FE7C-D7C73DBD5BB4}"/>
          </ac:spMkLst>
        </pc:spChg>
        <pc:spChg chg="mod">
          <ac:chgData name="James Harper" userId="9f6d1c45048739e2" providerId="LiveId" clId="{CF0B93BA-4687-41A5-82C3-8E09A6D640A6}" dt="2023-12-26T21:01:28.989" v="6894"/>
          <ac:spMkLst>
            <pc:docMk/>
            <pc:sldMk cId="3284568533" sldId="681"/>
            <ac:spMk id="38" creationId="{EF7D493B-107F-7AC5-19B6-AAEF9D4F9482}"/>
          </ac:spMkLst>
        </pc:spChg>
        <pc:spChg chg="mod">
          <ac:chgData name="James Harper" userId="9f6d1c45048739e2" providerId="LiveId" clId="{CF0B93BA-4687-41A5-82C3-8E09A6D640A6}" dt="2023-12-26T21:01:28.989" v="6894"/>
          <ac:spMkLst>
            <pc:docMk/>
            <pc:sldMk cId="3284568533" sldId="681"/>
            <ac:spMk id="39" creationId="{BD0E1967-E7FC-3542-DE14-CBC62E5A6EEC}"/>
          </ac:spMkLst>
        </pc:spChg>
        <pc:spChg chg="mod">
          <ac:chgData name="James Harper" userId="9f6d1c45048739e2" providerId="LiveId" clId="{CF0B93BA-4687-41A5-82C3-8E09A6D640A6}" dt="2023-12-26T21:01:28.989" v="6894"/>
          <ac:spMkLst>
            <pc:docMk/>
            <pc:sldMk cId="3284568533" sldId="681"/>
            <ac:spMk id="40" creationId="{CA0A6B42-B363-1614-A4D8-C10E8E423C14}"/>
          </ac:spMkLst>
        </pc:spChg>
        <pc:spChg chg="mod">
          <ac:chgData name="James Harper" userId="9f6d1c45048739e2" providerId="LiveId" clId="{CF0B93BA-4687-41A5-82C3-8E09A6D640A6}" dt="2023-12-26T21:01:28.989" v="6894"/>
          <ac:spMkLst>
            <pc:docMk/>
            <pc:sldMk cId="3284568533" sldId="681"/>
            <ac:spMk id="41" creationId="{7DD95724-D8FD-CE0B-231F-C07A8FF69914}"/>
          </ac:spMkLst>
        </pc:spChg>
        <pc:spChg chg="mod">
          <ac:chgData name="James Harper" userId="9f6d1c45048739e2" providerId="LiveId" clId="{CF0B93BA-4687-41A5-82C3-8E09A6D640A6}" dt="2023-12-26T21:01:28.989" v="6894"/>
          <ac:spMkLst>
            <pc:docMk/>
            <pc:sldMk cId="3284568533" sldId="681"/>
            <ac:spMk id="42" creationId="{2B5C6AEC-5ED2-1D54-C44D-CD15FF7EB0DF}"/>
          </ac:spMkLst>
        </pc:spChg>
        <pc:spChg chg="mod">
          <ac:chgData name="James Harper" userId="9f6d1c45048739e2" providerId="LiveId" clId="{CF0B93BA-4687-41A5-82C3-8E09A6D640A6}" dt="2023-12-26T21:01:28.989" v="6894"/>
          <ac:spMkLst>
            <pc:docMk/>
            <pc:sldMk cId="3284568533" sldId="681"/>
            <ac:spMk id="43" creationId="{A10020B3-0956-07BE-A92A-D4D09ED839B6}"/>
          </ac:spMkLst>
        </pc:spChg>
        <pc:spChg chg="mod">
          <ac:chgData name="James Harper" userId="9f6d1c45048739e2" providerId="LiveId" clId="{CF0B93BA-4687-41A5-82C3-8E09A6D640A6}" dt="2023-12-26T21:01:28.989" v="6894"/>
          <ac:spMkLst>
            <pc:docMk/>
            <pc:sldMk cId="3284568533" sldId="681"/>
            <ac:spMk id="44" creationId="{8EFDE999-5E3E-8583-053A-DC6CB9BB9FE8}"/>
          </ac:spMkLst>
        </pc:spChg>
        <pc:spChg chg="mod">
          <ac:chgData name="James Harper" userId="9f6d1c45048739e2" providerId="LiveId" clId="{CF0B93BA-4687-41A5-82C3-8E09A6D640A6}" dt="2023-12-26T21:01:28.989" v="6894"/>
          <ac:spMkLst>
            <pc:docMk/>
            <pc:sldMk cId="3284568533" sldId="681"/>
            <ac:spMk id="45" creationId="{2D5437DF-4D59-EAAF-841A-9B7166ACCA73}"/>
          </ac:spMkLst>
        </pc:spChg>
        <pc:spChg chg="mod">
          <ac:chgData name="James Harper" userId="9f6d1c45048739e2" providerId="LiveId" clId="{CF0B93BA-4687-41A5-82C3-8E09A6D640A6}" dt="2023-12-26T21:01:28.989" v="6894"/>
          <ac:spMkLst>
            <pc:docMk/>
            <pc:sldMk cId="3284568533" sldId="681"/>
            <ac:spMk id="46" creationId="{5988F805-B86C-5448-7717-1181C8E3FD3F}"/>
          </ac:spMkLst>
        </pc:spChg>
        <pc:spChg chg="mod">
          <ac:chgData name="James Harper" userId="9f6d1c45048739e2" providerId="LiveId" clId="{CF0B93BA-4687-41A5-82C3-8E09A6D640A6}" dt="2023-12-26T21:01:28.989" v="6894"/>
          <ac:spMkLst>
            <pc:docMk/>
            <pc:sldMk cId="3284568533" sldId="681"/>
            <ac:spMk id="47" creationId="{AE938987-AC3B-7AF6-A8E0-B3364D709A0E}"/>
          </ac:spMkLst>
        </pc:spChg>
        <pc:spChg chg="mod">
          <ac:chgData name="James Harper" userId="9f6d1c45048739e2" providerId="LiveId" clId="{CF0B93BA-4687-41A5-82C3-8E09A6D640A6}" dt="2023-12-26T21:01:28.989" v="6894"/>
          <ac:spMkLst>
            <pc:docMk/>
            <pc:sldMk cId="3284568533" sldId="681"/>
            <ac:spMk id="48" creationId="{529FDA3C-9819-0939-B4D2-719D7562AC48}"/>
          </ac:spMkLst>
        </pc:spChg>
        <pc:spChg chg="mod">
          <ac:chgData name="James Harper" userId="9f6d1c45048739e2" providerId="LiveId" clId="{CF0B93BA-4687-41A5-82C3-8E09A6D640A6}" dt="2023-12-26T21:01:28.989" v="6894"/>
          <ac:spMkLst>
            <pc:docMk/>
            <pc:sldMk cId="3284568533" sldId="681"/>
            <ac:spMk id="49" creationId="{BD3016CA-C151-9517-C698-17A358A54B33}"/>
          </ac:spMkLst>
        </pc:spChg>
        <pc:spChg chg="mod">
          <ac:chgData name="James Harper" userId="9f6d1c45048739e2" providerId="LiveId" clId="{CF0B93BA-4687-41A5-82C3-8E09A6D640A6}" dt="2023-12-26T21:01:28.989" v="6894"/>
          <ac:spMkLst>
            <pc:docMk/>
            <pc:sldMk cId="3284568533" sldId="681"/>
            <ac:spMk id="50" creationId="{30F3E4A0-B5D7-020B-6D19-0769E328582C}"/>
          </ac:spMkLst>
        </pc:spChg>
        <pc:spChg chg="mod">
          <ac:chgData name="James Harper" userId="9f6d1c45048739e2" providerId="LiveId" clId="{CF0B93BA-4687-41A5-82C3-8E09A6D640A6}" dt="2023-12-26T21:01:28.989" v="6894"/>
          <ac:spMkLst>
            <pc:docMk/>
            <pc:sldMk cId="3284568533" sldId="681"/>
            <ac:spMk id="51" creationId="{45481BEC-C142-E11C-B67D-A4A947259F56}"/>
          </ac:spMkLst>
        </pc:spChg>
        <pc:spChg chg="mod">
          <ac:chgData name="James Harper" userId="9f6d1c45048739e2" providerId="LiveId" clId="{CF0B93BA-4687-41A5-82C3-8E09A6D640A6}" dt="2023-12-26T21:01:28.989" v="6894"/>
          <ac:spMkLst>
            <pc:docMk/>
            <pc:sldMk cId="3284568533" sldId="681"/>
            <ac:spMk id="52" creationId="{87F15A5E-1C4E-E14D-4BD2-ADE581DF7EF1}"/>
          </ac:spMkLst>
        </pc:spChg>
        <pc:spChg chg="mod">
          <ac:chgData name="James Harper" userId="9f6d1c45048739e2" providerId="LiveId" clId="{CF0B93BA-4687-41A5-82C3-8E09A6D640A6}" dt="2023-12-26T21:01:28.989" v="6894"/>
          <ac:spMkLst>
            <pc:docMk/>
            <pc:sldMk cId="3284568533" sldId="681"/>
            <ac:spMk id="53" creationId="{E51CB9A6-4F04-68D5-8D70-D475978460AD}"/>
          </ac:spMkLst>
        </pc:spChg>
        <pc:spChg chg="mod">
          <ac:chgData name="James Harper" userId="9f6d1c45048739e2" providerId="LiveId" clId="{CF0B93BA-4687-41A5-82C3-8E09A6D640A6}" dt="2023-12-26T21:01:28.989" v="6894"/>
          <ac:spMkLst>
            <pc:docMk/>
            <pc:sldMk cId="3284568533" sldId="681"/>
            <ac:spMk id="54" creationId="{87ABA984-3A0F-E6BE-A0AB-B2294B0EAA72}"/>
          </ac:spMkLst>
        </pc:spChg>
        <pc:spChg chg="mod">
          <ac:chgData name="James Harper" userId="9f6d1c45048739e2" providerId="LiveId" clId="{CF0B93BA-4687-41A5-82C3-8E09A6D640A6}" dt="2023-12-26T21:01:28.989" v="6894"/>
          <ac:spMkLst>
            <pc:docMk/>
            <pc:sldMk cId="3284568533" sldId="681"/>
            <ac:spMk id="55" creationId="{8F072F90-0073-BDEA-A755-5C6CE0B26DB0}"/>
          </ac:spMkLst>
        </pc:spChg>
        <pc:spChg chg="mod">
          <ac:chgData name="James Harper" userId="9f6d1c45048739e2" providerId="LiveId" clId="{CF0B93BA-4687-41A5-82C3-8E09A6D640A6}" dt="2023-12-26T21:01:28.989" v="6894"/>
          <ac:spMkLst>
            <pc:docMk/>
            <pc:sldMk cId="3284568533" sldId="681"/>
            <ac:spMk id="56" creationId="{29FCAB13-351C-0A92-6FF5-EB55EE7E1469}"/>
          </ac:spMkLst>
        </pc:spChg>
        <pc:spChg chg="mod">
          <ac:chgData name="James Harper" userId="9f6d1c45048739e2" providerId="LiveId" clId="{CF0B93BA-4687-41A5-82C3-8E09A6D640A6}" dt="2023-12-26T21:01:28.989" v="6894"/>
          <ac:spMkLst>
            <pc:docMk/>
            <pc:sldMk cId="3284568533" sldId="681"/>
            <ac:spMk id="57" creationId="{3B30FA6A-364C-C880-E762-6F1E918B4F08}"/>
          </ac:spMkLst>
        </pc:spChg>
        <pc:grpChg chg="mod">
          <ac:chgData name="James Harper" userId="9f6d1c45048739e2" providerId="LiveId" clId="{CF0B93BA-4687-41A5-82C3-8E09A6D640A6}" dt="2023-12-27T14:08:47.357" v="7485" actId="1076"/>
          <ac:grpSpMkLst>
            <pc:docMk/>
            <pc:sldMk cId="3284568533" sldId="681"/>
            <ac:grpSpMk id="2" creationId="{E7FED1BA-EE03-A4CF-8118-09601A62994C}"/>
          </ac:grpSpMkLst>
        </pc:grpChg>
        <pc:grpChg chg="add del mod">
          <ac:chgData name="James Harper" userId="9f6d1c45048739e2" providerId="LiveId" clId="{CF0B93BA-4687-41A5-82C3-8E09A6D640A6}" dt="2023-12-26T20:55:51.618" v="6830" actId="21"/>
          <ac:grpSpMkLst>
            <pc:docMk/>
            <pc:sldMk cId="3284568533" sldId="681"/>
            <ac:grpSpMk id="3" creationId="{E6D6D0D8-A3C4-C7E1-1DC9-7AB6B2BDD79F}"/>
          </ac:grpSpMkLst>
        </pc:grpChg>
        <pc:grpChg chg="add del mod">
          <ac:chgData name="James Harper" userId="9f6d1c45048739e2" providerId="LiveId" clId="{CF0B93BA-4687-41A5-82C3-8E09A6D640A6}" dt="2023-12-26T21:02:39.608" v="6905" actId="21"/>
          <ac:grpSpMkLst>
            <pc:docMk/>
            <pc:sldMk cId="3284568533" sldId="681"/>
            <ac:grpSpMk id="36" creationId="{686422E2-8026-1599-B6D1-93E349A7863E}"/>
          </ac:grpSpMkLst>
        </pc:grpChg>
        <pc:picChg chg="mod">
          <ac:chgData name="James Harper" userId="9f6d1c45048739e2" providerId="LiveId" clId="{CF0B93BA-4687-41A5-82C3-8E09A6D640A6}" dt="2023-12-26T20:50:04.626" v="6703" actId="1076"/>
          <ac:picMkLst>
            <pc:docMk/>
            <pc:sldMk cId="3284568533" sldId="681"/>
            <ac:picMk id="5" creationId="{B7D57552-191D-9A19-68AA-24DF71F6AF52}"/>
          </ac:picMkLst>
        </pc:picChg>
      </pc:sldChg>
      <pc:sldChg chg="addSp delSp modSp add mod delAnim modAnim">
        <pc:chgData name="James Harper" userId="9f6d1c45048739e2" providerId="LiveId" clId="{CF0B93BA-4687-41A5-82C3-8E09A6D640A6}" dt="2023-12-27T20:38:25.806" v="8495"/>
        <pc:sldMkLst>
          <pc:docMk/>
          <pc:sldMk cId="3936351263" sldId="682"/>
        </pc:sldMkLst>
        <pc:spChg chg="add mod">
          <ac:chgData name="James Harper" userId="9f6d1c45048739e2" providerId="LiveId" clId="{CF0B93BA-4687-41A5-82C3-8E09A6D640A6}" dt="2023-12-26T21:02:27.006" v="6903"/>
          <ac:spMkLst>
            <pc:docMk/>
            <pc:sldMk cId="3936351263" sldId="682"/>
            <ac:spMk id="3" creationId="{834B2A92-2495-A962-06E9-1575236E62A7}"/>
          </ac:spMkLst>
        </pc:spChg>
        <pc:spChg chg="add mod">
          <ac:chgData name="James Harper" userId="9f6d1c45048739e2" providerId="LiveId" clId="{CF0B93BA-4687-41A5-82C3-8E09A6D640A6}" dt="2023-12-27T20:38:25.806" v="8495"/>
          <ac:spMkLst>
            <pc:docMk/>
            <pc:sldMk cId="3936351263" sldId="682"/>
            <ac:spMk id="4" creationId="{A9DF118A-4EC0-687B-C50C-FCFEC5348E0C}"/>
          </ac:spMkLst>
        </pc:spChg>
        <pc:spChg chg="del">
          <ac:chgData name="James Harper" userId="9f6d1c45048739e2" providerId="LiveId" clId="{CF0B93BA-4687-41A5-82C3-8E09A6D640A6}" dt="2023-12-26T20:56:29.297" v="6838" actId="478"/>
          <ac:spMkLst>
            <pc:docMk/>
            <pc:sldMk cId="3936351263" sldId="682"/>
            <ac:spMk id="7" creationId="{6986D3B3-4A29-BC0D-8E69-EA28784BB83B}"/>
          </ac:spMkLst>
        </pc:spChg>
        <pc:spChg chg="del">
          <ac:chgData name="James Harper" userId="9f6d1c45048739e2" providerId="LiveId" clId="{CF0B93BA-4687-41A5-82C3-8E09A6D640A6}" dt="2023-12-26T20:56:31.149" v="6839" actId="478"/>
          <ac:spMkLst>
            <pc:docMk/>
            <pc:sldMk cId="3936351263" sldId="682"/>
            <ac:spMk id="8" creationId="{176AD5C5-8731-0238-48BF-8F2053FADA90}"/>
          </ac:spMkLst>
        </pc:spChg>
        <pc:spChg chg="del">
          <ac:chgData name="James Harper" userId="9f6d1c45048739e2" providerId="LiveId" clId="{CF0B93BA-4687-41A5-82C3-8E09A6D640A6}" dt="2023-12-26T20:56:23.259" v="6835" actId="478"/>
          <ac:spMkLst>
            <pc:docMk/>
            <pc:sldMk cId="3936351263" sldId="682"/>
            <ac:spMk id="9" creationId="{48934DF1-0ACE-013B-6A76-35D42FAE72D1}"/>
          </ac:spMkLst>
        </pc:spChg>
        <pc:spChg chg="del">
          <ac:chgData name="James Harper" userId="9f6d1c45048739e2" providerId="LiveId" clId="{CF0B93BA-4687-41A5-82C3-8E09A6D640A6}" dt="2023-12-26T20:56:27.244" v="6837" actId="478"/>
          <ac:spMkLst>
            <pc:docMk/>
            <pc:sldMk cId="3936351263" sldId="682"/>
            <ac:spMk id="10" creationId="{03E04939-2CD3-FF26-842A-D20C4BDF2760}"/>
          </ac:spMkLst>
        </pc:spChg>
        <pc:spChg chg="del">
          <ac:chgData name="James Harper" userId="9f6d1c45048739e2" providerId="LiveId" clId="{CF0B93BA-4687-41A5-82C3-8E09A6D640A6}" dt="2023-12-26T20:56:25.396" v="6836" actId="478"/>
          <ac:spMkLst>
            <pc:docMk/>
            <pc:sldMk cId="3936351263" sldId="682"/>
            <ac:spMk id="11" creationId="{078A2CA4-5576-4E8B-1C18-F2C1CD400DB6}"/>
          </ac:spMkLst>
        </pc:spChg>
        <pc:spChg chg="del mod">
          <ac:chgData name="James Harper" userId="9f6d1c45048739e2" providerId="LiveId" clId="{CF0B93BA-4687-41A5-82C3-8E09A6D640A6}" dt="2023-12-26T21:02:26.537" v="6902" actId="478"/>
          <ac:spMkLst>
            <pc:docMk/>
            <pc:sldMk cId="3936351263" sldId="682"/>
            <ac:spMk id="12" creationId="{AC653708-DD90-F376-B90B-E9119A720AC0}"/>
          </ac:spMkLst>
        </pc:spChg>
        <pc:spChg chg="mod">
          <ac:chgData name="James Harper" userId="9f6d1c45048739e2" providerId="LiveId" clId="{CF0B93BA-4687-41A5-82C3-8E09A6D640A6}" dt="2023-12-26T20:57:27.175" v="6841" actId="20577"/>
          <ac:spMkLst>
            <pc:docMk/>
            <pc:sldMk cId="3936351263" sldId="682"/>
            <ac:spMk id="16" creationId="{A051F0F8-82E0-3076-2548-1E715060ABA3}"/>
          </ac:spMkLst>
        </pc:spChg>
        <pc:grpChg chg="mod">
          <ac:chgData name="James Harper" userId="9f6d1c45048739e2" providerId="LiveId" clId="{CF0B93BA-4687-41A5-82C3-8E09A6D640A6}" dt="2023-12-26T20:56:15.081" v="6833" actId="1076"/>
          <ac:grpSpMkLst>
            <pc:docMk/>
            <pc:sldMk cId="3936351263" sldId="682"/>
            <ac:grpSpMk id="2" creationId="{E7FED1BA-EE03-A4CF-8118-09601A62994C}"/>
          </ac:grpSpMkLst>
        </pc:grpChg>
      </pc:sldChg>
      <pc:sldChg chg="addSp delSp modSp add mod modAnim">
        <pc:chgData name="James Harper" userId="9f6d1c45048739e2" providerId="LiveId" clId="{CF0B93BA-4687-41A5-82C3-8E09A6D640A6}" dt="2023-12-27T20:44:40.382" v="8550"/>
        <pc:sldMkLst>
          <pc:docMk/>
          <pc:sldMk cId="410250121" sldId="683"/>
        </pc:sldMkLst>
        <pc:spChg chg="add mod">
          <ac:chgData name="James Harper" userId="9f6d1c45048739e2" providerId="LiveId" clId="{CF0B93BA-4687-41A5-82C3-8E09A6D640A6}" dt="2023-12-27T20:44:40.382" v="8550"/>
          <ac:spMkLst>
            <pc:docMk/>
            <pc:sldMk cId="410250121" sldId="683"/>
            <ac:spMk id="2" creationId="{81D2EBD5-DEF6-5535-79FC-2432B9B36464}"/>
          </ac:spMkLst>
        </pc:spChg>
        <pc:spChg chg="mod">
          <ac:chgData name="James Harper" userId="9f6d1c45048739e2" providerId="LiveId" clId="{CF0B93BA-4687-41A5-82C3-8E09A6D640A6}" dt="2023-12-26T21:01:12.347" v="6893"/>
          <ac:spMkLst>
            <pc:docMk/>
            <pc:sldMk cId="410250121" sldId="683"/>
            <ac:spMk id="3" creationId="{FB3A87E7-A200-89E3-BA24-F06DE6F81AEE}"/>
          </ac:spMkLst>
        </pc:spChg>
        <pc:spChg chg="mod">
          <ac:chgData name="James Harper" userId="9f6d1c45048739e2" providerId="LiveId" clId="{CF0B93BA-4687-41A5-82C3-8E09A6D640A6}" dt="2023-12-26T21:01:12.347" v="6893"/>
          <ac:spMkLst>
            <pc:docMk/>
            <pc:sldMk cId="410250121" sldId="683"/>
            <ac:spMk id="4" creationId="{834BC5D9-3344-D0CD-CEA9-EDCF76645359}"/>
          </ac:spMkLst>
        </pc:spChg>
        <pc:spChg chg="mod">
          <ac:chgData name="James Harper" userId="9f6d1c45048739e2" providerId="LiveId" clId="{CF0B93BA-4687-41A5-82C3-8E09A6D640A6}" dt="2023-12-26T21:13:28.980" v="7047" actId="1037"/>
          <ac:spMkLst>
            <pc:docMk/>
            <pc:sldMk cId="410250121" sldId="683"/>
            <ac:spMk id="6" creationId="{DB9FB0BD-D4A8-71A9-966E-1D7441CDA59C}"/>
          </ac:spMkLst>
        </pc:spChg>
        <pc:spChg chg="mod">
          <ac:chgData name="James Harper" userId="9f6d1c45048739e2" providerId="LiveId" clId="{CF0B93BA-4687-41A5-82C3-8E09A6D640A6}" dt="2023-12-26T21:14:26.688" v="7049" actId="207"/>
          <ac:spMkLst>
            <pc:docMk/>
            <pc:sldMk cId="410250121" sldId="683"/>
            <ac:spMk id="7" creationId="{6986D3B3-4A29-BC0D-8E69-EA28784BB83B}"/>
          </ac:spMkLst>
        </pc:spChg>
        <pc:spChg chg="mod">
          <ac:chgData name="James Harper" userId="9f6d1c45048739e2" providerId="LiveId" clId="{CF0B93BA-4687-41A5-82C3-8E09A6D640A6}" dt="2023-12-26T21:13:54.705" v="7048" actId="207"/>
          <ac:spMkLst>
            <pc:docMk/>
            <pc:sldMk cId="410250121" sldId="683"/>
            <ac:spMk id="8" creationId="{176AD5C5-8731-0238-48BF-8F2053FADA90}"/>
          </ac:spMkLst>
        </pc:spChg>
        <pc:spChg chg="mod">
          <ac:chgData name="James Harper" userId="9f6d1c45048739e2" providerId="LiveId" clId="{CF0B93BA-4687-41A5-82C3-8E09A6D640A6}" dt="2023-12-26T21:12:23.992" v="7035" actId="207"/>
          <ac:spMkLst>
            <pc:docMk/>
            <pc:sldMk cId="410250121" sldId="683"/>
            <ac:spMk id="9" creationId="{48934DF1-0ACE-013B-6A76-35D42FAE72D1}"/>
          </ac:spMkLst>
        </pc:spChg>
        <pc:spChg chg="mod">
          <ac:chgData name="James Harper" userId="9f6d1c45048739e2" providerId="LiveId" clId="{CF0B93BA-4687-41A5-82C3-8E09A6D640A6}" dt="2023-12-26T21:12:11.136" v="7032" actId="207"/>
          <ac:spMkLst>
            <pc:docMk/>
            <pc:sldMk cId="410250121" sldId="683"/>
            <ac:spMk id="10" creationId="{03E04939-2CD3-FF26-842A-D20C4BDF2760}"/>
          </ac:spMkLst>
        </pc:spChg>
        <pc:spChg chg="mod">
          <ac:chgData name="James Harper" userId="9f6d1c45048739e2" providerId="LiveId" clId="{CF0B93BA-4687-41A5-82C3-8E09A6D640A6}" dt="2023-12-26T21:11:59.158" v="7031" actId="207"/>
          <ac:spMkLst>
            <pc:docMk/>
            <pc:sldMk cId="410250121" sldId="683"/>
            <ac:spMk id="11" creationId="{078A2CA4-5576-4E8B-1C18-F2C1CD400DB6}"/>
          </ac:spMkLst>
        </pc:spChg>
        <pc:spChg chg="mod">
          <ac:chgData name="James Harper" userId="9f6d1c45048739e2" providerId="LiveId" clId="{CF0B93BA-4687-41A5-82C3-8E09A6D640A6}" dt="2023-12-26T21:10:31.308" v="6997" actId="207"/>
          <ac:spMkLst>
            <pc:docMk/>
            <pc:sldMk cId="410250121" sldId="683"/>
            <ac:spMk id="12" creationId="{AC653708-DD90-F376-B90B-E9119A720AC0}"/>
          </ac:spMkLst>
        </pc:spChg>
        <pc:spChg chg="mod">
          <ac:chgData name="James Harper" userId="9f6d1c45048739e2" providerId="LiveId" clId="{CF0B93BA-4687-41A5-82C3-8E09A6D640A6}" dt="2023-12-26T21:01:12.347" v="6893"/>
          <ac:spMkLst>
            <pc:docMk/>
            <pc:sldMk cId="410250121" sldId="683"/>
            <ac:spMk id="15" creationId="{1D1C7523-9596-ACD8-3141-7AB31F4755B2}"/>
          </ac:spMkLst>
        </pc:spChg>
        <pc:spChg chg="mod">
          <ac:chgData name="James Harper" userId="9f6d1c45048739e2" providerId="LiveId" clId="{CF0B93BA-4687-41A5-82C3-8E09A6D640A6}" dt="2023-12-26T21:00:55.797" v="6892" actId="1035"/>
          <ac:spMkLst>
            <pc:docMk/>
            <pc:sldMk cId="410250121" sldId="683"/>
            <ac:spMk id="16" creationId="{A051F0F8-82E0-3076-2548-1E715060ABA3}"/>
          </ac:spMkLst>
        </pc:spChg>
        <pc:spChg chg="mod">
          <ac:chgData name="James Harper" userId="9f6d1c45048739e2" providerId="LiveId" clId="{CF0B93BA-4687-41A5-82C3-8E09A6D640A6}" dt="2023-12-26T21:01:12.347" v="6893"/>
          <ac:spMkLst>
            <pc:docMk/>
            <pc:sldMk cId="410250121" sldId="683"/>
            <ac:spMk id="18" creationId="{1B79889C-8E7E-0AAE-CFA9-892A0FA94EDA}"/>
          </ac:spMkLst>
        </pc:spChg>
        <pc:spChg chg="mod">
          <ac:chgData name="James Harper" userId="9f6d1c45048739e2" providerId="LiveId" clId="{CF0B93BA-4687-41A5-82C3-8E09A6D640A6}" dt="2023-12-26T21:01:12.347" v="6893"/>
          <ac:spMkLst>
            <pc:docMk/>
            <pc:sldMk cId="410250121" sldId="683"/>
            <ac:spMk id="19" creationId="{B50CB98A-7B48-3656-A190-E715D05234A9}"/>
          </ac:spMkLst>
        </pc:spChg>
        <pc:spChg chg="mod">
          <ac:chgData name="James Harper" userId="9f6d1c45048739e2" providerId="LiveId" clId="{CF0B93BA-4687-41A5-82C3-8E09A6D640A6}" dt="2023-12-26T21:01:12.347" v="6893"/>
          <ac:spMkLst>
            <pc:docMk/>
            <pc:sldMk cId="410250121" sldId="683"/>
            <ac:spMk id="20" creationId="{A42425C5-F73D-7AC0-726E-BC1F9FD2A354}"/>
          </ac:spMkLst>
        </pc:spChg>
        <pc:spChg chg="mod">
          <ac:chgData name="James Harper" userId="9f6d1c45048739e2" providerId="LiveId" clId="{CF0B93BA-4687-41A5-82C3-8E09A6D640A6}" dt="2023-12-26T21:01:12.347" v="6893"/>
          <ac:spMkLst>
            <pc:docMk/>
            <pc:sldMk cId="410250121" sldId="683"/>
            <ac:spMk id="21" creationId="{2BC431CC-58AC-74F5-D115-F07CDCD6F5A6}"/>
          </ac:spMkLst>
        </pc:spChg>
        <pc:spChg chg="mod">
          <ac:chgData name="James Harper" userId="9f6d1c45048739e2" providerId="LiveId" clId="{CF0B93BA-4687-41A5-82C3-8E09A6D640A6}" dt="2023-12-26T21:01:12.347" v="6893"/>
          <ac:spMkLst>
            <pc:docMk/>
            <pc:sldMk cId="410250121" sldId="683"/>
            <ac:spMk id="22" creationId="{2D913685-6C5A-4A18-B9F2-6FF9DDA991A2}"/>
          </ac:spMkLst>
        </pc:spChg>
        <pc:spChg chg="mod">
          <ac:chgData name="James Harper" userId="9f6d1c45048739e2" providerId="LiveId" clId="{CF0B93BA-4687-41A5-82C3-8E09A6D640A6}" dt="2023-12-26T21:01:12.347" v="6893"/>
          <ac:spMkLst>
            <pc:docMk/>
            <pc:sldMk cId="410250121" sldId="683"/>
            <ac:spMk id="23" creationId="{08BAACA5-EA94-4E55-4A38-B6C9A3DDEF66}"/>
          </ac:spMkLst>
        </pc:spChg>
        <pc:spChg chg="mod">
          <ac:chgData name="James Harper" userId="9f6d1c45048739e2" providerId="LiveId" clId="{CF0B93BA-4687-41A5-82C3-8E09A6D640A6}" dt="2023-12-26T21:01:12.347" v="6893"/>
          <ac:spMkLst>
            <pc:docMk/>
            <pc:sldMk cId="410250121" sldId="683"/>
            <ac:spMk id="24" creationId="{78B89A3A-51A5-CD2C-2C3F-58214F678F27}"/>
          </ac:spMkLst>
        </pc:spChg>
        <pc:spChg chg="mod">
          <ac:chgData name="James Harper" userId="9f6d1c45048739e2" providerId="LiveId" clId="{CF0B93BA-4687-41A5-82C3-8E09A6D640A6}" dt="2023-12-26T21:01:12.347" v="6893"/>
          <ac:spMkLst>
            <pc:docMk/>
            <pc:sldMk cId="410250121" sldId="683"/>
            <ac:spMk id="25" creationId="{036CCC56-CC44-B7FA-6D9B-253AB348325D}"/>
          </ac:spMkLst>
        </pc:spChg>
        <pc:spChg chg="mod">
          <ac:chgData name="James Harper" userId="9f6d1c45048739e2" providerId="LiveId" clId="{CF0B93BA-4687-41A5-82C3-8E09A6D640A6}" dt="2023-12-26T21:01:12.347" v="6893"/>
          <ac:spMkLst>
            <pc:docMk/>
            <pc:sldMk cId="410250121" sldId="683"/>
            <ac:spMk id="26" creationId="{9BB68DEA-D897-1A58-353E-3A24870820A5}"/>
          </ac:spMkLst>
        </pc:spChg>
        <pc:spChg chg="mod">
          <ac:chgData name="James Harper" userId="9f6d1c45048739e2" providerId="LiveId" clId="{CF0B93BA-4687-41A5-82C3-8E09A6D640A6}" dt="2023-12-26T21:01:12.347" v="6893"/>
          <ac:spMkLst>
            <pc:docMk/>
            <pc:sldMk cId="410250121" sldId="683"/>
            <ac:spMk id="27" creationId="{F98E16AC-D901-3289-A576-8DA845E6C6A9}"/>
          </ac:spMkLst>
        </pc:spChg>
        <pc:spChg chg="mod">
          <ac:chgData name="James Harper" userId="9f6d1c45048739e2" providerId="LiveId" clId="{CF0B93BA-4687-41A5-82C3-8E09A6D640A6}" dt="2023-12-26T21:01:12.347" v="6893"/>
          <ac:spMkLst>
            <pc:docMk/>
            <pc:sldMk cId="410250121" sldId="683"/>
            <ac:spMk id="28" creationId="{D8456FC9-EF34-6344-8012-EFE623C7BBA0}"/>
          </ac:spMkLst>
        </pc:spChg>
        <pc:spChg chg="mod">
          <ac:chgData name="James Harper" userId="9f6d1c45048739e2" providerId="LiveId" clId="{CF0B93BA-4687-41A5-82C3-8E09A6D640A6}" dt="2023-12-26T21:01:12.347" v="6893"/>
          <ac:spMkLst>
            <pc:docMk/>
            <pc:sldMk cId="410250121" sldId="683"/>
            <ac:spMk id="29" creationId="{1914F326-5AC4-7988-E669-7F2E054B1E12}"/>
          </ac:spMkLst>
        </pc:spChg>
        <pc:spChg chg="mod">
          <ac:chgData name="James Harper" userId="9f6d1c45048739e2" providerId="LiveId" clId="{CF0B93BA-4687-41A5-82C3-8E09A6D640A6}" dt="2023-12-26T21:01:12.347" v="6893"/>
          <ac:spMkLst>
            <pc:docMk/>
            <pc:sldMk cId="410250121" sldId="683"/>
            <ac:spMk id="30" creationId="{A9E05ED6-72E1-864A-8227-B5D8E93DF48E}"/>
          </ac:spMkLst>
        </pc:spChg>
        <pc:spChg chg="mod">
          <ac:chgData name="James Harper" userId="9f6d1c45048739e2" providerId="LiveId" clId="{CF0B93BA-4687-41A5-82C3-8E09A6D640A6}" dt="2023-12-26T21:01:12.347" v="6893"/>
          <ac:spMkLst>
            <pc:docMk/>
            <pc:sldMk cId="410250121" sldId="683"/>
            <ac:spMk id="31" creationId="{526E8C84-4123-9110-D226-79D532288C4D}"/>
          </ac:spMkLst>
        </pc:spChg>
        <pc:spChg chg="mod">
          <ac:chgData name="James Harper" userId="9f6d1c45048739e2" providerId="LiveId" clId="{CF0B93BA-4687-41A5-82C3-8E09A6D640A6}" dt="2023-12-26T21:01:12.347" v="6893"/>
          <ac:spMkLst>
            <pc:docMk/>
            <pc:sldMk cId="410250121" sldId="683"/>
            <ac:spMk id="32" creationId="{99018161-E60F-6FD2-399F-21FCFFC3A541}"/>
          </ac:spMkLst>
        </pc:spChg>
        <pc:spChg chg="mod">
          <ac:chgData name="James Harper" userId="9f6d1c45048739e2" providerId="LiveId" clId="{CF0B93BA-4687-41A5-82C3-8E09A6D640A6}" dt="2023-12-26T21:01:12.347" v="6893"/>
          <ac:spMkLst>
            <pc:docMk/>
            <pc:sldMk cId="410250121" sldId="683"/>
            <ac:spMk id="33" creationId="{98A1A1E7-DF91-D560-7C3A-4AF32621B581}"/>
          </ac:spMkLst>
        </pc:spChg>
        <pc:spChg chg="mod">
          <ac:chgData name="James Harper" userId="9f6d1c45048739e2" providerId="LiveId" clId="{CF0B93BA-4687-41A5-82C3-8E09A6D640A6}" dt="2023-12-26T21:01:12.347" v="6893"/>
          <ac:spMkLst>
            <pc:docMk/>
            <pc:sldMk cId="410250121" sldId="683"/>
            <ac:spMk id="34" creationId="{D6D9E7F2-A156-E448-59B9-8ADE46D3714F}"/>
          </ac:spMkLst>
        </pc:spChg>
        <pc:spChg chg="mod">
          <ac:chgData name="James Harper" userId="9f6d1c45048739e2" providerId="LiveId" clId="{CF0B93BA-4687-41A5-82C3-8E09A6D640A6}" dt="2023-12-26T21:01:12.347" v="6893"/>
          <ac:spMkLst>
            <pc:docMk/>
            <pc:sldMk cId="410250121" sldId="683"/>
            <ac:spMk id="35" creationId="{B1FB18CF-CB7E-7E67-B95C-6CA5A37EABF7}"/>
          </ac:spMkLst>
        </pc:spChg>
        <pc:grpChg chg="add del mod">
          <ac:chgData name="James Harper" userId="9f6d1c45048739e2" providerId="LiveId" clId="{CF0B93BA-4687-41A5-82C3-8E09A6D640A6}" dt="2023-12-26T21:14:37.050" v="7050" actId="478"/>
          <ac:grpSpMkLst>
            <pc:docMk/>
            <pc:sldMk cId="410250121" sldId="683"/>
            <ac:grpSpMk id="2" creationId="{74DF1C02-2817-446A-FEA0-C548E9E5569D}"/>
          </ac:grpSpMkLst>
        </pc:grpChg>
      </pc:sldChg>
      <pc:sldChg chg="addSp delSp modSp add mod delAnim modAnim">
        <pc:chgData name="James Harper" userId="9f6d1c45048739e2" providerId="LiveId" clId="{CF0B93BA-4687-41A5-82C3-8E09A6D640A6}" dt="2023-12-27T20:38:26.953" v="8496"/>
        <pc:sldMkLst>
          <pc:docMk/>
          <pc:sldMk cId="3045101229" sldId="684"/>
        </pc:sldMkLst>
        <pc:spChg chg="add mod">
          <ac:chgData name="James Harper" userId="9f6d1c45048739e2" providerId="LiveId" clId="{CF0B93BA-4687-41A5-82C3-8E09A6D640A6}" dt="2023-12-27T20:38:26.953" v="8496"/>
          <ac:spMkLst>
            <pc:docMk/>
            <pc:sldMk cId="3045101229" sldId="684"/>
            <ac:spMk id="2" creationId="{C1FD5702-AD1F-7137-8F6F-43DC8870F283}"/>
          </ac:spMkLst>
        </pc:spChg>
        <pc:spChg chg="del">
          <ac:chgData name="James Harper" userId="9f6d1c45048739e2" providerId="LiveId" clId="{CF0B93BA-4687-41A5-82C3-8E09A6D640A6}" dt="2023-12-26T21:15:00.397" v="7056" actId="478"/>
          <ac:spMkLst>
            <pc:docMk/>
            <pc:sldMk cId="3045101229" sldId="684"/>
            <ac:spMk id="6" creationId="{DB9FB0BD-D4A8-71A9-966E-1D7441CDA59C}"/>
          </ac:spMkLst>
        </pc:spChg>
        <pc:spChg chg="del">
          <ac:chgData name="James Harper" userId="9f6d1c45048739e2" providerId="LiveId" clId="{CF0B93BA-4687-41A5-82C3-8E09A6D640A6}" dt="2023-12-26T21:15:02.674" v="7057" actId="478"/>
          <ac:spMkLst>
            <pc:docMk/>
            <pc:sldMk cId="3045101229" sldId="684"/>
            <ac:spMk id="7" creationId="{6986D3B3-4A29-BC0D-8E69-EA28784BB83B}"/>
          </ac:spMkLst>
        </pc:spChg>
        <pc:spChg chg="del">
          <ac:chgData name="James Harper" userId="9f6d1c45048739e2" providerId="LiveId" clId="{CF0B93BA-4687-41A5-82C3-8E09A6D640A6}" dt="2023-12-26T21:14:56.155" v="7054" actId="478"/>
          <ac:spMkLst>
            <pc:docMk/>
            <pc:sldMk cId="3045101229" sldId="684"/>
            <ac:spMk id="9" creationId="{48934DF1-0ACE-013B-6A76-35D42FAE72D1}"/>
          </ac:spMkLst>
        </pc:spChg>
        <pc:spChg chg="del">
          <ac:chgData name="James Harper" userId="9f6d1c45048739e2" providerId="LiveId" clId="{CF0B93BA-4687-41A5-82C3-8E09A6D640A6}" dt="2023-12-26T21:14:58.267" v="7055" actId="478"/>
          <ac:spMkLst>
            <pc:docMk/>
            <pc:sldMk cId="3045101229" sldId="684"/>
            <ac:spMk id="10" creationId="{03E04939-2CD3-FF26-842A-D20C4BDF2760}"/>
          </ac:spMkLst>
        </pc:spChg>
        <pc:spChg chg="del">
          <ac:chgData name="James Harper" userId="9f6d1c45048739e2" providerId="LiveId" clId="{CF0B93BA-4687-41A5-82C3-8E09A6D640A6}" dt="2023-12-26T21:14:54.092" v="7053" actId="478"/>
          <ac:spMkLst>
            <pc:docMk/>
            <pc:sldMk cId="3045101229" sldId="684"/>
            <ac:spMk id="12" creationId="{AC653708-DD90-F376-B90B-E9119A720AC0}"/>
          </ac:spMkLst>
        </pc:spChg>
      </pc:sldChg>
      <pc:sldChg chg="addSp delSp modSp add mod">
        <pc:chgData name="James Harper" userId="9f6d1c45048739e2" providerId="LiveId" clId="{CF0B93BA-4687-41A5-82C3-8E09A6D640A6}" dt="2023-12-27T20:44:51.166" v="8552"/>
        <pc:sldMkLst>
          <pc:docMk/>
          <pc:sldMk cId="1111636546" sldId="685"/>
        </pc:sldMkLst>
        <pc:spChg chg="add mod">
          <ac:chgData name="James Harper" userId="9f6d1c45048739e2" providerId="LiveId" clId="{CF0B93BA-4687-41A5-82C3-8E09A6D640A6}" dt="2023-12-26T21:48:10.131" v="7233"/>
          <ac:spMkLst>
            <pc:docMk/>
            <pc:sldMk cId="1111636546" sldId="685"/>
            <ac:spMk id="3" creationId="{DDF81675-5043-BE02-AB00-5E318CB605B2}"/>
          </ac:spMkLst>
        </pc:spChg>
        <pc:spChg chg="add mod">
          <ac:chgData name="James Harper" userId="9f6d1c45048739e2" providerId="LiveId" clId="{CF0B93BA-4687-41A5-82C3-8E09A6D640A6}" dt="2023-12-27T20:44:51.166" v="8552"/>
          <ac:spMkLst>
            <pc:docMk/>
            <pc:sldMk cId="1111636546" sldId="685"/>
            <ac:spMk id="4" creationId="{33A8EAEE-717C-C173-8771-FD443DFCB379}"/>
          </ac:spMkLst>
        </pc:spChg>
        <pc:spChg chg="mod">
          <ac:chgData name="James Harper" userId="9f6d1c45048739e2" providerId="LiveId" clId="{CF0B93BA-4687-41A5-82C3-8E09A6D640A6}" dt="2023-12-26T21:19:21.135" v="7091"/>
          <ac:spMkLst>
            <pc:docMk/>
            <pc:sldMk cId="1111636546" sldId="685"/>
            <ac:spMk id="4" creationId="{806A0A56-DDBE-1F39-3D76-191E07F18665}"/>
          </ac:spMkLst>
        </pc:spChg>
        <pc:spChg chg="mod">
          <ac:chgData name="James Harper" userId="9f6d1c45048739e2" providerId="LiveId" clId="{CF0B93BA-4687-41A5-82C3-8E09A6D640A6}" dt="2023-12-26T21:22:11.123" v="7184" actId="207"/>
          <ac:spMkLst>
            <pc:docMk/>
            <pc:sldMk cId="1111636546" sldId="685"/>
            <ac:spMk id="6" creationId="{DB9FB0BD-D4A8-71A9-966E-1D7441CDA59C}"/>
          </ac:spMkLst>
        </pc:spChg>
        <pc:spChg chg="mod">
          <ac:chgData name="James Harper" userId="9f6d1c45048739e2" providerId="LiveId" clId="{CF0B93BA-4687-41A5-82C3-8E09A6D640A6}" dt="2023-12-26T21:22:18.339" v="7185" actId="207"/>
          <ac:spMkLst>
            <pc:docMk/>
            <pc:sldMk cId="1111636546" sldId="685"/>
            <ac:spMk id="7" creationId="{6986D3B3-4A29-BC0D-8E69-EA28784BB83B}"/>
          </ac:spMkLst>
        </pc:spChg>
        <pc:spChg chg="mod">
          <ac:chgData name="James Harper" userId="9f6d1c45048739e2" providerId="LiveId" clId="{CF0B93BA-4687-41A5-82C3-8E09A6D640A6}" dt="2023-12-26T21:22:33.613" v="7186" actId="207"/>
          <ac:spMkLst>
            <pc:docMk/>
            <pc:sldMk cId="1111636546" sldId="685"/>
            <ac:spMk id="8" creationId="{176AD5C5-8731-0238-48BF-8F2053FADA90}"/>
          </ac:spMkLst>
        </pc:spChg>
        <pc:spChg chg="mod">
          <ac:chgData name="James Harper" userId="9f6d1c45048739e2" providerId="LiveId" clId="{CF0B93BA-4687-41A5-82C3-8E09A6D640A6}" dt="2023-12-26T21:22:51.475" v="7187" actId="207"/>
          <ac:spMkLst>
            <pc:docMk/>
            <pc:sldMk cId="1111636546" sldId="685"/>
            <ac:spMk id="9" creationId="{48934DF1-0ACE-013B-6A76-35D42FAE72D1}"/>
          </ac:spMkLst>
        </pc:spChg>
        <pc:spChg chg="mod">
          <ac:chgData name="James Harper" userId="9f6d1c45048739e2" providerId="LiveId" clId="{CF0B93BA-4687-41A5-82C3-8E09A6D640A6}" dt="2023-12-26T21:23:55.058" v="7213" actId="1035"/>
          <ac:spMkLst>
            <pc:docMk/>
            <pc:sldMk cId="1111636546" sldId="685"/>
            <ac:spMk id="10" creationId="{03E04939-2CD3-FF26-842A-D20C4BDF2760}"/>
          </ac:spMkLst>
        </pc:spChg>
        <pc:spChg chg="mod">
          <ac:chgData name="James Harper" userId="9f6d1c45048739e2" providerId="LiveId" clId="{CF0B93BA-4687-41A5-82C3-8E09A6D640A6}" dt="2023-12-26T21:23:02.131" v="7188" actId="207"/>
          <ac:spMkLst>
            <pc:docMk/>
            <pc:sldMk cId="1111636546" sldId="685"/>
            <ac:spMk id="11" creationId="{078A2CA4-5576-4E8B-1C18-F2C1CD400DB6}"/>
          </ac:spMkLst>
        </pc:spChg>
        <pc:spChg chg="mod">
          <ac:chgData name="James Harper" userId="9f6d1c45048739e2" providerId="LiveId" clId="{CF0B93BA-4687-41A5-82C3-8E09A6D640A6}" dt="2023-12-26T21:23:38.436" v="7212" actId="1038"/>
          <ac:spMkLst>
            <pc:docMk/>
            <pc:sldMk cId="1111636546" sldId="685"/>
            <ac:spMk id="12" creationId="{AC653708-DD90-F376-B90B-E9119A720AC0}"/>
          </ac:spMkLst>
        </pc:spChg>
        <pc:spChg chg="del">
          <ac:chgData name="James Harper" userId="9f6d1c45048739e2" providerId="LiveId" clId="{CF0B93BA-4687-41A5-82C3-8E09A6D640A6}" dt="2023-12-26T21:48:08.848" v="7232" actId="478"/>
          <ac:spMkLst>
            <pc:docMk/>
            <pc:sldMk cId="1111636546" sldId="685"/>
            <ac:spMk id="14" creationId="{6239B6DE-9D32-1D56-EA80-75BAFBC6CFAD}"/>
          </ac:spMkLst>
        </pc:spChg>
        <pc:spChg chg="mod">
          <ac:chgData name="James Harper" userId="9f6d1c45048739e2" providerId="LiveId" clId="{CF0B93BA-4687-41A5-82C3-8E09A6D640A6}" dt="2023-12-26T21:19:21.135" v="7091"/>
          <ac:spMkLst>
            <pc:docMk/>
            <pc:sldMk cId="1111636546" sldId="685"/>
            <ac:spMk id="15" creationId="{D7DCFBE5-2548-1833-BC71-6DC8DA23AA16}"/>
          </ac:spMkLst>
        </pc:spChg>
        <pc:spChg chg="mod">
          <ac:chgData name="James Harper" userId="9f6d1c45048739e2" providerId="LiveId" clId="{CF0B93BA-4687-41A5-82C3-8E09A6D640A6}" dt="2023-12-26T21:18:42.778" v="7090" actId="1036"/>
          <ac:spMkLst>
            <pc:docMk/>
            <pc:sldMk cId="1111636546" sldId="685"/>
            <ac:spMk id="16" creationId="{A051F0F8-82E0-3076-2548-1E715060ABA3}"/>
          </ac:spMkLst>
        </pc:spChg>
        <pc:spChg chg="mod">
          <ac:chgData name="James Harper" userId="9f6d1c45048739e2" providerId="LiveId" clId="{CF0B93BA-4687-41A5-82C3-8E09A6D640A6}" dt="2023-12-26T21:19:21.135" v="7091"/>
          <ac:spMkLst>
            <pc:docMk/>
            <pc:sldMk cId="1111636546" sldId="685"/>
            <ac:spMk id="17" creationId="{E2ED8EEF-7820-A305-32F3-652FA0539BFD}"/>
          </ac:spMkLst>
        </pc:spChg>
        <pc:spChg chg="mod">
          <ac:chgData name="James Harper" userId="9f6d1c45048739e2" providerId="LiveId" clId="{CF0B93BA-4687-41A5-82C3-8E09A6D640A6}" dt="2023-12-26T21:19:21.135" v="7091"/>
          <ac:spMkLst>
            <pc:docMk/>
            <pc:sldMk cId="1111636546" sldId="685"/>
            <ac:spMk id="18" creationId="{AAE59283-7832-04D5-917C-1A0B5C3CCB65}"/>
          </ac:spMkLst>
        </pc:spChg>
        <pc:spChg chg="mod">
          <ac:chgData name="James Harper" userId="9f6d1c45048739e2" providerId="LiveId" clId="{CF0B93BA-4687-41A5-82C3-8E09A6D640A6}" dt="2023-12-26T21:19:21.135" v="7091"/>
          <ac:spMkLst>
            <pc:docMk/>
            <pc:sldMk cId="1111636546" sldId="685"/>
            <ac:spMk id="19" creationId="{1FA2090A-B457-09B0-CC11-5952B373730F}"/>
          </ac:spMkLst>
        </pc:spChg>
        <pc:spChg chg="mod">
          <ac:chgData name="James Harper" userId="9f6d1c45048739e2" providerId="LiveId" clId="{CF0B93BA-4687-41A5-82C3-8E09A6D640A6}" dt="2023-12-26T21:19:21.135" v="7091"/>
          <ac:spMkLst>
            <pc:docMk/>
            <pc:sldMk cId="1111636546" sldId="685"/>
            <ac:spMk id="20" creationId="{DD3B7C0D-EF01-0288-D8AD-05DC2A1165C3}"/>
          </ac:spMkLst>
        </pc:spChg>
        <pc:spChg chg="mod">
          <ac:chgData name="James Harper" userId="9f6d1c45048739e2" providerId="LiveId" clId="{CF0B93BA-4687-41A5-82C3-8E09A6D640A6}" dt="2023-12-26T21:19:21.135" v="7091"/>
          <ac:spMkLst>
            <pc:docMk/>
            <pc:sldMk cId="1111636546" sldId="685"/>
            <ac:spMk id="21" creationId="{825AB8E4-DF68-7FAD-D4E9-4C116D10A342}"/>
          </ac:spMkLst>
        </pc:spChg>
        <pc:spChg chg="mod">
          <ac:chgData name="James Harper" userId="9f6d1c45048739e2" providerId="LiveId" clId="{CF0B93BA-4687-41A5-82C3-8E09A6D640A6}" dt="2023-12-26T21:19:21.135" v="7091"/>
          <ac:spMkLst>
            <pc:docMk/>
            <pc:sldMk cId="1111636546" sldId="685"/>
            <ac:spMk id="22" creationId="{5291DD65-DBD5-8A8D-F8DA-CC65B405C1C8}"/>
          </ac:spMkLst>
        </pc:spChg>
        <pc:spChg chg="mod">
          <ac:chgData name="James Harper" userId="9f6d1c45048739e2" providerId="LiveId" clId="{CF0B93BA-4687-41A5-82C3-8E09A6D640A6}" dt="2023-12-26T21:19:21.135" v="7091"/>
          <ac:spMkLst>
            <pc:docMk/>
            <pc:sldMk cId="1111636546" sldId="685"/>
            <ac:spMk id="23" creationId="{B6A9EEFC-6C87-7DE6-0E88-8B7A297177A4}"/>
          </ac:spMkLst>
        </pc:spChg>
        <pc:spChg chg="mod">
          <ac:chgData name="James Harper" userId="9f6d1c45048739e2" providerId="LiveId" clId="{CF0B93BA-4687-41A5-82C3-8E09A6D640A6}" dt="2023-12-26T21:19:21.135" v="7091"/>
          <ac:spMkLst>
            <pc:docMk/>
            <pc:sldMk cId="1111636546" sldId="685"/>
            <ac:spMk id="24" creationId="{2E262712-F334-41BC-28CC-6B7C739A6E5B}"/>
          </ac:spMkLst>
        </pc:spChg>
        <pc:spChg chg="mod">
          <ac:chgData name="James Harper" userId="9f6d1c45048739e2" providerId="LiveId" clId="{CF0B93BA-4687-41A5-82C3-8E09A6D640A6}" dt="2023-12-26T21:19:21.135" v="7091"/>
          <ac:spMkLst>
            <pc:docMk/>
            <pc:sldMk cId="1111636546" sldId="685"/>
            <ac:spMk id="25" creationId="{DFCAE572-76D0-0BD0-E85A-CF5A1CA4F339}"/>
          </ac:spMkLst>
        </pc:spChg>
        <pc:spChg chg="mod">
          <ac:chgData name="James Harper" userId="9f6d1c45048739e2" providerId="LiveId" clId="{CF0B93BA-4687-41A5-82C3-8E09A6D640A6}" dt="2023-12-26T21:19:21.135" v="7091"/>
          <ac:spMkLst>
            <pc:docMk/>
            <pc:sldMk cId="1111636546" sldId="685"/>
            <ac:spMk id="26" creationId="{264E3F0B-AA98-A297-7D67-EAB70A17B897}"/>
          </ac:spMkLst>
        </pc:spChg>
        <pc:spChg chg="mod">
          <ac:chgData name="James Harper" userId="9f6d1c45048739e2" providerId="LiveId" clId="{CF0B93BA-4687-41A5-82C3-8E09A6D640A6}" dt="2023-12-26T21:19:21.135" v="7091"/>
          <ac:spMkLst>
            <pc:docMk/>
            <pc:sldMk cId="1111636546" sldId="685"/>
            <ac:spMk id="27" creationId="{689A035D-C959-6A7B-E8DA-9602ED8037D4}"/>
          </ac:spMkLst>
        </pc:spChg>
        <pc:spChg chg="mod">
          <ac:chgData name="James Harper" userId="9f6d1c45048739e2" providerId="LiveId" clId="{CF0B93BA-4687-41A5-82C3-8E09A6D640A6}" dt="2023-12-26T21:19:21.135" v="7091"/>
          <ac:spMkLst>
            <pc:docMk/>
            <pc:sldMk cId="1111636546" sldId="685"/>
            <ac:spMk id="28" creationId="{256D6B40-E69C-2A32-CE4A-7F320D62087B}"/>
          </ac:spMkLst>
        </pc:spChg>
        <pc:spChg chg="mod">
          <ac:chgData name="James Harper" userId="9f6d1c45048739e2" providerId="LiveId" clId="{CF0B93BA-4687-41A5-82C3-8E09A6D640A6}" dt="2023-12-26T21:19:21.135" v="7091"/>
          <ac:spMkLst>
            <pc:docMk/>
            <pc:sldMk cId="1111636546" sldId="685"/>
            <ac:spMk id="29" creationId="{7962ACD6-D2A7-1E78-58EF-079BD5BDC815}"/>
          </ac:spMkLst>
        </pc:spChg>
        <pc:spChg chg="mod">
          <ac:chgData name="James Harper" userId="9f6d1c45048739e2" providerId="LiveId" clId="{CF0B93BA-4687-41A5-82C3-8E09A6D640A6}" dt="2023-12-26T21:19:21.135" v="7091"/>
          <ac:spMkLst>
            <pc:docMk/>
            <pc:sldMk cId="1111636546" sldId="685"/>
            <ac:spMk id="30" creationId="{E5F4BFE2-F449-9012-333E-8972A7D704BA}"/>
          </ac:spMkLst>
        </pc:spChg>
        <pc:spChg chg="mod">
          <ac:chgData name="James Harper" userId="9f6d1c45048739e2" providerId="LiveId" clId="{CF0B93BA-4687-41A5-82C3-8E09A6D640A6}" dt="2023-12-26T21:19:21.135" v="7091"/>
          <ac:spMkLst>
            <pc:docMk/>
            <pc:sldMk cId="1111636546" sldId="685"/>
            <ac:spMk id="31" creationId="{4C5E3FAC-282A-183A-D76B-DC343B0E426B}"/>
          </ac:spMkLst>
        </pc:spChg>
        <pc:spChg chg="mod">
          <ac:chgData name="James Harper" userId="9f6d1c45048739e2" providerId="LiveId" clId="{CF0B93BA-4687-41A5-82C3-8E09A6D640A6}" dt="2023-12-26T21:19:21.135" v="7091"/>
          <ac:spMkLst>
            <pc:docMk/>
            <pc:sldMk cId="1111636546" sldId="685"/>
            <ac:spMk id="32" creationId="{37317EDD-A627-6BEB-16DC-E4D26AAD0B32}"/>
          </ac:spMkLst>
        </pc:spChg>
        <pc:spChg chg="mod">
          <ac:chgData name="James Harper" userId="9f6d1c45048739e2" providerId="LiveId" clId="{CF0B93BA-4687-41A5-82C3-8E09A6D640A6}" dt="2023-12-26T21:19:21.135" v="7091"/>
          <ac:spMkLst>
            <pc:docMk/>
            <pc:sldMk cId="1111636546" sldId="685"/>
            <ac:spMk id="33" creationId="{701B3EA4-8F4A-521D-CA9B-434BA383C910}"/>
          </ac:spMkLst>
        </pc:spChg>
        <pc:spChg chg="mod">
          <ac:chgData name="James Harper" userId="9f6d1c45048739e2" providerId="LiveId" clId="{CF0B93BA-4687-41A5-82C3-8E09A6D640A6}" dt="2023-12-26T21:19:21.135" v="7091"/>
          <ac:spMkLst>
            <pc:docMk/>
            <pc:sldMk cId="1111636546" sldId="685"/>
            <ac:spMk id="34" creationId="{D30153BD-8D23-C2F7-0E84-C177AE8D9E0B}"/>
          </ac:spMkLst>
        </pc:spChg>
        <pc:spChg chg="mod">
          <ac:chgData name="James Harper" userId="9f6d1c45048739e2" providerId="LiveId" clId="{CF0B93BA-4687-41A5-82C3-8E09A6D640A6}" dt="2023-12-26T21:19:21.135" v="7091"/>
          <ac:spMkLst>
            <pc:docMk/>
            <pc:sldMk cId="1111636546" sldId="685"/>
            <ac:spMk id="35" creationId="{036EFCCA-6675-C8D1-716F-C57FE4C6C726}"/>
          </ac:spMkLst>
        </pc:spChg>
        <pc:grpChg chg="add del mod">
          <ac:chgData name="James Harper" userId="9f6d1c45048739e2" providerId="LiveId" clId="{CF0B93BA-4687-41A5-82C3-8E09A6D640A6}" dt="2023-12-26T21:23:26.741" v="7191" actId="21"/>
          <ac:grpSpMkLst>
            <pc:docMk/>
            <pc:sldMk cId="1111636546" sldId="685"/>
            <ac:grpSpMk id="3" creationId="{D81F172A-AFB3-CA38-1A9B-B1E060991D8C}"/>
          </ac:grpSpMkLst>
        </pc:grpChg>
        <pc:picChg chg="mod">
          <ac:chgData name="James Harper" userId="9f6d1c45048739e2" providerId="LiveId" clId="{CF0B93BA-4687-41A5-82C3-8E09A6D640A6}" dt="2023-12-26T21:18:21.085" v="7077" actId="1076"/>
          <ac:picMkLst>
            <pc:docMk/>
            <pc:sldMk cId="1111636546" sldId="685"/>
            <ac:picMk id="5" creationId="{B7D57552-191D-9A19-68AA-24DF71F6AF52}"/>
          </ac:picMkLst>
        </pc:picChg>
      </pc:sldChg>
      <pc:sldChg chg="addSp delSp modSp add mod delAnim modAnim">
        <pc:chgData name="James Harper" userId="9f6d1c45048739e2" providerId="LiveId" clId="{CF0B93BA-4687-41A5-82C3-8E09A6D640A6}" dt="2023-12-27T20:38:28.085" v="8497"/>
        <pc:sldMkLst>
          <pc:docMk/>
          <pc:sldMk cId="2861882963" sldId="686"/>
        </pc:sldMkLst>
        <pc:spChg chg="add mod">
          <ac:chgData name="James Harper" userId="9f6d1c45048739e2" providerId="LiveId" clId="{CF0B93BA-4687-41A5-82C3-8E09A6D640A6}" dt="2023-12-26T21:48:18.862" v="7235"/>
          <ac:spMkLst>
            <pc:docMk/>
            <pc:sldMk cId="2861882963" sldId="686"/>
            <ac:spMk id="3" creationId="{1CEEBBD6-EEF1-A1B6-BBC8-7E90FC7F485D}"/>
          </ac:spMkLst>
        </pc:spChg>
        <pc:spChg chg="add mod">
          <ac:chgData name="James Harper" userId="9f6d1c45048739e2" providerId="LiveId" clId="{CF0B93BA-4687-41A5-82C3-8E09A6D640A6}" dt="2023-12-27T20:38:28.085" v="8497"/>
          <ac:spMkLst>
            <pc:docMk/>
            <pc:sldMk cId="2861882963" sldId="686"/>
            <ac:spMk id="4" creationId="{7D8DBFC5-3BDA-0761-D595-86B9FF53002D}"/>
          </ac:spMkLst>
        </pc:spChg>
        <pc:spChg chg="del">
          <ac:chgData name="James Harper" userId="9f6d1c45048739e2" providerId="LiveId" clId="{CF0B93BA-4687-41A5-82C3-8E09A6D640A6}" dt="2023-12-26T21:24:53.419" v="7219" actId="478"/>
          <ac:spMkLst>
            <pc:docMk/>
            <pc:sldMk cId="2861882963" sldId="686"/>
            <ac:spMk id="7" creationId="{6986D3B3-4A29-BC0D-8E69-EA28784BB83B}"/>
          </ac:spMkLst>
        </pc:spChg>
        <pc:spChg chg="del">
          <ac:chgData name="James Harper" userId="9f6d1c45048739e2" providerId="LiveId" clId="{CF0B93BA-4687-41A5-82C3-8E09A6D640A6}" dt="2023-12-26T21:24:55.326" v="7220" actId="478"/>
          <ac:spMkLst>
            <pc:docMk/>
            <pc:sldMk cId="2861882963" sldId="686"/>
            <ac:spMk id="8" creationId="{176AD5C5-8731-0238-48BF-8F2053FADA90}"/>
          </ac:spMkLst>
        </pc:spChg>
        <pc:spChg chg="del">
          <ac:chgData name="James Harper" userId="9f6d1c45048739e2" providerId="LiveId" clId="{CF0B93BA-4687-41A5-82C3-8E09A6D640A6}" dt="2023-12-26T21:24:45.799" v="7216" actId="478"/>
          <ac:spMkLst>
            <pc:docMk/>
            <pc:sldMk cId="2861882963" sldId="686"/>
            <ac:spMk id="9" creationId="{48934DF1-0ACE-013B-6A76-35D42FAE72D1}"/>
          </ac:spMkLst>
        </pc:spChg>
        <pc:spChg chg="del">
          <ac:chgData name="James Harper" userId="9f6d1c45048739e2" providerId="LiveId" clId="{CF0B93BA-4687-41A5-82C3-8E09A6D640A6}" dt="2023-12-26T21:24:50.758" v="7218" actId="478"/>
          <ac:spMkLst>
            <pc:docMk/>
            <pc:sldMk cId="2861882963" sldId="686"/>
            <ac:spMk id="11" creationId="{078A2CA4-5576-4E8B-1C18-F2C1CD400DB6}"/>
          </ac:spMkLst>
        </pc:spChg>
        <pc:spChg chg="del">
          <ac:chgData name="James Harper" userId="9f6d1c45048739e2" providerId="LiveId" clId="{CF0B93BA-4687-41A5-82C3-8E09A6D640A6}" dt="2023-12-26T21:24:48.287" v="7217" actId="478"/>
          <ac:spMkLst>
            <pc:docMk/>
            <pc:sldMk cId="2861882963" sldId="686"/>
            <ac:spMk id="12" creationId="{AC653708-DD90-F376-B90B-E9119A720AC0}"/>
          </ac:spMkLst>
        </pc:spChg>
        <pc:spChg chg="del">
          <ac:chgData name="James Harper" userId="9f6d1c45048739e2" providerId="LiveId" clId="{CF0B93BA-4687-41A5-82C3-8E09A6D640A6}" dt="2023-12-26T21:48:17.890" v="7234" actId="478"/>
          <ac:spMkLst>
            <pc:docMk/>
            <pc:sldMk cId="2861882963" sldId="686"/>
            <ac:spMk id="14" creationId="{6239B6DE-9D32-1D56-EA80-75BAFBC6CFAD}"/>
          </ac:spMkLst>
        </pc:spChg>
      </pc:sldChg>
      <pc:sldChg chg="addSp delSp modSp add mod modAnim">
        <pc:chgData name="James Harper" userId="9f6d1c45048739e2" providerId="LiveId" clId="{CF0B93BA-4687-41A5-82C3-8E09A6D640A6}" dt="2023-12-27T20:45:03.330" v="8554"/>
        <pc:sldMkLst>
          <pc:docMk/>
          <pc:sldMk cId="1106107002" sldId="687"/>
        </pc:sldMkLst>
        <pc:spChg chg="mod">
          <ac:chgData name="James Harper" userId="9f6d1c45048739e2" providerId="LiveId" clId="{CF0B93BA-4687-41A5-82C3-8E09A6D640A6}" dt="2023-12-27T13:54:15.216" v="7284"/>
          <ac:spMkLst>
            <pc:docMk/>
            <pc:sldMk cId="1106107002" sldId="687"/>
            <ac:spMk id="4" creationId="{5A4A5AC8-C42A-4DDE-6282-9B3D52EADD95}"/>
          </ac:spMkLst>
        </pc:spChg>
        <pc:spChg chg="mod">
          <ac:chgData name="James Harper" userId="9f6d1c45048739e2" providerId="LiveId" clId="{CF0B93BA-4687-41A5-82C3-8E09A6D640A6}" dt="2023-12-27T13:58:32.133" v="7342" actId="207"/>
          <ac:spMkLst>
            <pc:docMk/>
            <pc:sldMk cId="1106107002" sldId="687"/>
            <ac:spMk id="6" creationId="{DB9FB0BD-D4A8-71A9-966E-1D7441CDA59C}"/>
          </ac:spMkLst>
        </pc:spChg>
        <pc:spChg chg="mod">
          <ac:chgData name="James Harper" userId="9f6d1c45048739e2" providerId="LiveId" clId="{CF0B93BA-4687-41A5-82C3-8E09A6D640A6}" dt="2023-12-27T13:59:03.936" v="7346" actId="1076"/>
          <ac:spMkLst>
            <pc:docMk/>
            <pc:sldMk cId="1106107002" sldId="687"/>
            <ac:spMk id="7" creationId="{6986D3B3-4A29-BC0D-8E69-EA28784BB83B}"/>
          </ac:spMkLst>
        </pc:spChg>
        <pc:spChg chg="mod">
          <ac:chgData name="James Harper" userId="9f6d1c45048739e2" providerId="LiveId" clId="{CF0B93BA-4687-41A5-82C3-8E09A6D640A6}" dt="2023-12-27T13:59:12.068" v="7352" actId="1038"/>
          <ac:spMkLst>
            <pc:docMk/>
            <pc:sldMk cId="1106107002" sldId="687"/>
            <ac:spMk id="8" creationId="{176AD5C5-8731-0238-48BF-8F2053FADA90}"/>
          </ac:spMkLst>
        </pc:spChg>
        <pc:spChg chg="mod">
          <ac:chgData name="James Harper" userId="9f6d1c45048739e2" providerId="LiveId" clId="{CF0B93BA-4687-41A5-82C3-8E09A6D640A6}" dt="2023-12-27T13:57:59.598" v="7339" actId="207"/>
          <ac:spMkLst>
            <pc:docMk/>
            <pc:sldMk cId="1106107002" sldId="687"/>
            <ac:spMk id="9" creationId="{48934DF1-0ACE-013B-6A76-35D42FAE72D1}"/>
          </ac:spMkLst>
        </pc:spChg>
        <pc:spChg chg="mod">
          <ac:chgData name="James Harper" userId="9f6d1c45048739e2" providerId="LiveId" clId="{CF0B93BA-4687-41A5-82C3-8E09A6D640A6}" dt="2023-12-27T13:58:16.468" v="7341" actId="207"/>
          <ac:spMkLst>
            <pc:docMk/>
            <pc:sldMk cId="1106107002" sldId="687"/>
            <ac:spMk id="10" creationId="{03E04939-2CD3-FF26-842A-D20C4BDF2760}"/>
          </ac:spMkLst>
        </pc:spChg>
        <pc:spChg chg="mod">
          <ac:chgData name="James Harper" userId="9f6d1c45048739e2" providerId="LiveId" clId="{CF0B93BA-4687-41A5-82C3-8E09A6D640A6}" dt="2023-12-27T13:58:08.412" v="7340" actId="207"/>
          <ac:spMkLst>
            <pc:docMk/>
            <pc:sldMk cId="1106107002" sldId="687"/>
            <ac:spMk id="11" creationId="{078A2CA4-5576-4E8B-1C18-F2C1CD400DB6}"/>
          </ac:spMkLst>
        </pc:spChg>
        <pc:spChg chg="mod">
          <ac:chgData name="James Harper" userId="9f6d1c45048739e2" providerId="LiveId" clId="{CF0B93BA-4687-41A5-82C3-8E09A6D640A6}" dt="2023-12-27T13:57:51.057" v="7338" actId="207"/>
          <ac:spMkLst>
            <pc:docMk/>
            <pc:sldMk cId="1106107002" sldId="687"/>
            <ac:spMk id="12" creationId="{AC653708-DD90-F376-B90B-E9119A720AC0}"/>
          </ac:spMkLst>
        </pc:spChg>
        <pc:spChg chg="mod">
          <ac:chgData name="James Harper" userId="9f6d1c45048739e2" providerId="LiveId" clId="{CF0B93BA-4687-41A5-82C3-8E09A6D640A6}" dt="2023-12-27T13:54:15.216" v="7284"/>
          <ac:spMkLst>
            <pc:docMk/>
            <pc:sldMk cId="1106107002" sldId="687"/>
            <ac:spMk id="14" creationId="{B30978EF-C336-8696-E7E5-E8BC5669AA84}"/>
          </ac:spMkLst>
        </pc:spChg>
        <pc:spChg chg="mod">
          <ac:chgData name="James Harper" userId="9f6d1c45048739e2" providerId="LiveId" clId="{CF0B93BA-4687-41A5-82C3-8E09A6D640A6}" dt="2023-12-27T13:54:15.216" v="7284"/>
          <ac:spMkLst>
            <pc:docMk/>
            <pc:sldMk cId="1106107002" sldId="687"/>
            <ac:spMk id="15" creationId="{01B4FBFF-FC98-0933-D16F-3B3EBF33DFFC}"/>
          </ac:spMkLst>
        </pc:spChg>
        <pc:spChg chg="mod">
          <ac:chgData name="James Harper" userId="9f6d1c45048739e2" providerId="LiveId" clId="{CF0B93BA-4687-41A5-82C3-8E09A6D640A6}" dt="2023-12-27T13:59:27.703" v="7354" actId="1035"/>
          <ac:spMkLst>
            <pc:docMk/>
            <pc:sldMk cId="1106107002" sldId="687"/>
            <ac:spMk id="16" creationId="{A051F0F8-82E0-3076-2548-1E715060ABA3}"/>
          </ac:spMkLst>
        </pc:spChg>
        <pc:spChg chg="mod">
          <ac:chgData name="James Harper" userId="9f6d1c45048739e2" providerId="LiveId" clId="{CF0B93BA-4687-41A5-82C3-8E09A6D640A6}" dt="2023-12-27T13:54:15.216" v="7284"/>
          <ac:spMkLst>
            <pc:docMk/>
            <pc:sldMk cId="1106107002" sldId="687"/>
            <ac:spMk id="18" creationId="{0164D763-A28C-07E0-228F-F0C0C7E89039}"/>
          </ac:spMkLst>
        </pc:spChg>
        <pc:spChg chg="mod">
          <ac:chgData name="James Harper" userId="9f6d1c45048739e2" providerId="LiveId" clId="{CF0B93BA-4687-41A5-82C3-8E09A6D640A6}" dt="2023-12-27T13:54:15.216" v="7284"/>
          <ac:spMkLst>
            <pc:docMk/>
            <pc:sldMk cId="1106107002" sldId="687"/>
            <ac:spMk id="19" creationId="{196C72FC-FE73-BFAF-7DA9-99E8F717F7D6}"/>
          </ac:spMkLst>
        </pc:spChg>
        <pc:spChg chg="mod">
          <ac:chgData name="James Harper" userId="9f6d1c45048739e2" providerId="LiveId" clId="{CF0B93BA-4687-41A5-82C3-8E09A6D640A6}" dt="2023-12-27T13:54:15.216" v="7284"/>
          <ac:spMkLst>
            <pc:docMk/>
            <pc:sldMk cId="1106107002" sldId="687"/>
            <ac:spMk id="20" creationId="{2E1449B8-CD9C-1ED7-F93A-289CB1376105}"/>
          </ac:spMkLst>
        </pc:spChg>
        <pc:spChg chg="mod">
          <ac:chgData name="James Harper" userId="9f6d1c45048739e2" providerId="LiveId" clId="{CF0B93BA-4687-41A5-82C3-8E09A6D640A6}" dt="2023-12-27T13:54:15.216" v="7284"/>
          <ac:spMkLst>
            <pc:docMk/>
            <pc:sldMk cId="1106107002" sldId="687"/>
            <ac:spMk id="21" creationId="{2C93C453-2A7F-02F7-3F44-FB29C4596C60}"/>
          </ac:spMkLst>
        </pc:spChg>
        <pc:spChg chg="mod">
          <ac:chgData name="James Harper" userId="9f6d1c45048739e2" providerId="LiveId" clId="{CF0B93BA-4687-41A5-82C3-8E09A6D640A6}" dt="2023-12-27T13:54:15.216" v="7284"/>
          <ac:spMkLst>
            <pc:docMk/>
            <pc:sldMk cId="1106107002" sldId="687"/>
            <ac:spMk id="22" creationId="{2DBBA3DA-8F2D-DAE8-93E2-DE247CB4B292}"/>
          </ac:spMkLst>
        </pc:spChg>
        <pc:spChg chg="mod">
          <ac:chgData name="James Harper" userId="9f6d1c45048739e2" providerId="LiveId" clId="{CF0B93BA-4687-41A5-82C3-8E09A6D640A6}" dt="2023-12-27T13:54:15.216" v="7284"/>
          <ac:spMkLst>
            <pc:docMk/>
            <pc:sldMk cId="1106107002" sldId="687"/>
            <ac:spMk id="23" creationId="{86D954F2-B9C3-E90A-BC4B-3BFBE0F988D7}"/>
          </ac:spMkLst>
        </pc:spChg>
        <pc:spChg chg="mod">
          <ac:chgData name="James Harper" userId="9f6d1c45048739e2" providerId="LiveId" clId="{CF0B93BA-4687-41A5-82C3-8E09A6D640A6}" dt="2023-12-27T13:54:15.216" v="7284"/>
          <ac:spMkLst>
            <pc:docMk/>
            <pc:sldMk cId="1106107002" sldId="687"/>
            <ac:spMk id="24" creationId="{34374184-2403-09B4-0E3E-376113BA413A}"/>
          </ac:spMkLst>
        </pc:spChg>
        <pc:spChg chg="mod">
          <ac:chgData name="James Harper" userId="9f6d1c45048739e2" providerId="LiveId" clId="{CF0B93BA-4687-41A5-82C3-8E09A6D640A6}" dt="2023-12-27T13:54:15.216" v="7284"/>
          <ac:spMkLst>
            <pc:docMk/>
            <pc:sldMk cId="1106107002" sldId="687"/>
            <ac:spMk id="25" creationId="{5A79B013-4D49-16A7-9C23-6F77F62DF5CC}"/>
          </ac:spMkLst>
        </pc:spChg>
        <pc:spChg chg="mod">
          <ac:chgData name="James Harper" userId="9f6d1c45048739e2" providerId="LiveId" clId="{CF0B93BA-4687-41A5-82C3-8E09A6D640A6}" dt="2023-12-27T13:54:15.216" v="7284"/>
          <ac:spMkLst>
            <pc:docMk/>
            <pc:sldMk cId="1106107002" sldId="687"/>
            <ac:spMk id="26" creationId="{85BC7EC2-518B-8443-E6D9-8518031973B2}"/>
          </ac:spMkLst>
        </pc:spChg>
        <pc:spChg chg="mod">
          <ac:chgData name="James Harper" userId="9f6d1c45048739e2" providerId="LiveId" clId="{CF0B93BA-4687-41A5-82C3-8E09A6D640A6}" dt="2023-12-27T13:54:15.216" v="7284"/>
          <ac:spMkLst>
            <pc:docMk/>
            <pc:sldMk cId="1106107002" sldId="687"/>
            <ac:spMk id="27" creationId="{D9399B0F-6944-D7B8-F5F7-4B86D974D26F}"/>
          </ac:spMkLst>
        </pc:spChg>
        <pc:spChg chg="mod">
          <ac:chgData name="James Harper" userId="9f6d1c45048739e2" providerId="LiveId" clId="{CF0B93BA-4687-41A5-82C3-8E09A6D640A6}" dt="2023-12-27T13:54:15.216" v="7284"/>
          <ac:spMkLst>
            <pc:docMk/>
            <pc:sldMk cId="1106107002" sldId="687"/>
            <ac:spMk id="28" creationId="{A0BF8F34-F727-6145-E1EB-32B82DC4C89A}"/>
          </ac:spMkLst>
        </pc:spChg>
        <pc:spChg chg="mod">
          <ac:chgData name="James Harper" userId="9f6d1c45048739e2" providerId="LiveId" clId="{CF0B93BA-4687-41A5-82C3-8E09A6D640A6}" dt="2023-12-27T13:54:15.216" v="7284"/>
          <ac:spMkLst>
            <pc:docMk/>
            <pc:sldMk cId="1106107002" sldId="687"/>
            <ac:spMk id="29" creationId="{1474E111-CA8D-B06F-E173-C440C2E1065C}"/>
          </ac:spMkLst>
        </pc:spChg>
        <pc:spChg chg="mod">
          <ac:chgData name="James Harper" userId="9f6d1c45048739e2" providerId="LiveId" clId="{CF0B93BA-4687-41A5-82C3-8E09A6D640A6}" dt="2023-12-27T13:54:15.216" v="7284"/>
          <ac:spMkLst>
            <pc:docMk/>
            <pc:sldMk cId="1106107002" sldId="687"/>
            <ac:spMk id="30" creationId="{09B46017-5100-6548-84EC-D24055095C34}"/>
          </ac:spMkLst>
        </pc:spChg>
        <pc:spChg chg="mod">
          <ac:chgData name="James Harper" userId="9f6d1c45048739e2" providerId="LiveId" clId="{CF0B93BA-4687-41A5-82C3-8E09A6D640A6}" dt="2023-12-27T13:54:15.216" v="7284"/>
          <ac:spMkLst>
            <pc:docMk/>
            <pc:sldMk cId="1106107002" sldId="687"/>
            <ac:spMk id="31" creationId="{65330FBD-4D9A-FFF8-9801-CF429B70F30C}"/>
          </ac:spMkLst>
        </pc:spChg>
        <pc:spChg chg="mod">
          <ac:chgData name="James Harper" userId="9f6d1c45048739e2" providerId="LiveId" clId="{CF0B93BA-4687-41A5-82C3-8E09A6D640A6}" dt="2023-12-27T13:54:15.216" v="7284"/>
          <ac:spMkLst>
            <pc:docMk/>
            <pc:sldMk cId="1106107002" sldId="687"/>
            <ac:spMk id="32" creationId="{1165F6E4-9C39-09A0-1910-0CEB41B06FFE}"/>
          </ac:spMkLst>
        </pc:spChg>
        <pc:spChg chg="mod">
          <ac:chgData name="James Harper" userId="9f6d1c45048739e2" providerId="LiveId" clId="{CF0B93BA-4687-41A5-82C3-8E09A6D640A6}" dt="2023-12-27T13:54:15.216" v="7284"/>
          <ac:spMkLst>
            <pc:docMk/>
            <pc:sldMk cId="1106107002" sldId="687"/>
            <ac:spMk id="33" creationId="{ECFABC3B-1D2B-E511-E1B7-DEF29F83B924}"/>
          </ac:spMkLst>
        </pc:spChg>
        <pc:spChg chg="mod">
          <ac:chgData name="James Harper" userId="9f6d1c45048739e2" providerId="LiveId" clId="{CF0B93BA-4687-41A5-82C3-8E09A6D640A6}" dt="2023-12-27T13:54:15.216" v="7284"/>
          <ac:spMkLst>
            <pc:docMk/>
            <pc:sldMk cId="1106107002" sldId="687"/>
            <ac:spMk id="34" creationId="{D31B5C76-3614-F78C-5CBC-5511BA771ECE}"/>
          </ac:spMkLst>
        </pc:spChg>
        <pc:spChg chg="mod">
          <ac:chgData name="James Harper" userId="9f6d1c45048739e2" providerId="LiveId" clId="{CF0B93BA-4687-41A5-82C3-8E09A6D640A6}" dt="2023-12-27T13:54:15.216" v="7284"/>
          <ac:spMkLst>
            <pc:docMk/>
            <pc:sldMk cId="1106107002" sldId="687"/>
            <ac:spMk id="35" creationId="{B7F474AC-CBF1-5505-88F6-698DBDD38C8F}"/>
          </ac:spMkLst>
        </pc:spChg>
        <pc:spChg chg="add mod">
          <ac:chgData name="James Harper" userId="9f6d1c45048739e2" providerId="LiveId" clId="{CF0B93BA-4687-41A5-82C3-8E09A6D640A6}" dt="2023-12-27T20:45:03.330" v="8554"/>
          <ac:spMkLst>
            <pc:docMk/>
            <pc:sldMk cId="1106107002" sldId="687"/>
            <ac:spMk id="36" creationId="{0D3754A7-E30B-1B9B-91DA-3737BFA769E8}"/>
          </ac:spMkLst>
        </pc:spChg>
        <pc:grpChg chg="add del mod">
          <ac:chgData name="James Harper" userId="9f6d1c45048739e2" providerId="LiveId" clId="{CF0B93BA-4687-41A5-82C3-8E09A6D640A6}" dt="2023-12-27T13:59:17.461" v="7353" actId="478"/>
          <ac:grpSpMkLst>
            <pc:docMk/>
            <pc:sldMk cId="1106107002" sldId="687"/>
            <ac:grpSpMk id="3" creationId="{1E3879EF-850A-06CB-53F8-77A568E411D1}"/>
          </ac:grpSpMkLst>
        </pc:grpChg>
      </pc:sldChg>
      <pc:sldChg chg="addSp delSp modSp add del mod delAnim modAnim">
        <pc:chgData name="James Harper" userId="9f6d1c45048739e2" providerId="LiveId" clId="{CF0B93BA-4687-41A5-82C3-8E09A6D640A6}" dt="2023-12-27T20:38:29.257" v="8498"/>
        <pc:sldMkLst>
          <pc:docMk/>
          <pc:sldMk cId="2592505883" sldId="688"/>
        </pc:sldMkLst>
        <pc:spChg chg="add mod">
          <ac:chgData name="James Harper" userId="9f6d1c45048739e2" providerId="LiveId" clId="{CF0B93BA-4687-41A5-82C3-8E09A6D640A6}" dt="2023-12-27T20:38:29.257" v="8498"/>
          <ac:spMkLst>
            <pc:docMk/>
            <pc:sldMk cId="2592505883" sldId="688"/>
            <ac:spMk id="3" creationId="{4F0E3355-E432-DC02-AF2A-64AD7AC34F3A}"/>
          </ac:spMkLst>
        </pc:spChg>
        <pc:spChg chg="del">
          <ac:chgData name="James Harper" userId="9f6d1c45048739e2" providerId="LiveId" clId="{CF0B93BA-4687-41A5-82C3-8E09A6D640A6}" dt="2023-12-27T13:59:58.561" v="7362" actId="478"/>
          <ac:spMkLst>
            <pc:docMk/>
            <pc:sldMk cId="2592505883" sldId="688"/>
            <ac:spMk id="7" creationId="{6986D3B3-4A29-BC0D-8E69-EA28784BB83B}"/>
          </ac:spMkLst>
        </pc:spChg>
        <pc:spChg chg="del">
          <ac:chgData name="James Harper" userId="9f6d1c45048739e2" providerId="LiveId" clId="{CF0B93BA-4687-41A5-82C3-8E09A6D640A6}" dt="2023-12-27T14:00:01.274" v="7363" actId="478"/>
          <ac:spMkLst>
            <pc:docMk/>
            <pc:sldMk cId="2592505883" sldId="688"/>
            <ac:spMk id="8" creationId="{176AD5C5-8731-0238-48BF-8F2053FADA90}"/>
          </ac:spMkLst>
        </pc:spChg>
        <pc:spChg chg="del">
          <ac:chgData name="James Harper" userId="9f6d1c45048739e2" providerId="LiveId" clId="{CF0B93BA-4687-41A5-82C3-8E09A6D640A6}" dt="2023-12-27T13:59:56.430" v="7361" actId="478"/>
          <ac:spMkLst>
            <pc:docMk/>
            <pc:sldMk cId="2592505883" sldId="688"/>
            <ac:spMk id="10" creationId="{03E04939-2CD3-FF26-842A-D20C4BDF2760}"/>
          </ac:spMkLst>
        </pc:spChg>
        <pc:spChg chg="del">
          <ac:chgData name="James Harper" userId="9f6d1c45048739e2" providerId="LiveId" clId="{CF0B93BA-4687-41A5-82C3-8E09A6D640A6}" dt="2023-12-27T13:59:54.398" v="7360" actId="478"/>
          <ac:spMkLst>
            <pc:docMk/>
            <pc:sldMk cId="2592505883" sldId="688"/>
            <ac:spMk id="11" creationId="{078A2CA4-5576-4E8B-1C18-F2C1CD400DB6}"/>
          </ac:spMkLst>
        </pc:spChg>
        <pc:spChg chg="del">
          <ac:chgData name="James Harper" userId="9f6d1c45048739e2" providerId="LiveId" clId="{CF0B93BA-4687-41A5-82C3-8E09A6D640A6}" dt="2023-12-27T13:59:52.598" v="7359" actId="478"/>
          <ac:spMkLst>
            <pc:docMk/>
            <pc:sldMk cId="2592505883" sldId="688"/>
            <ac:spMk id="12" creationId="{AC653708-DD90-F376-B90B-E9119A720AC0}"/>
          </ac:spMkLst>
        </pc:spChg>
      </pc:sldChg>
      <pc:sldChg chg="addSp delSp modSp add mod delAnim modAnim">
        <pc:chgData name="James Harper" userId="9f6d1c45048739e2" providerId="LiveId" clId="{CF0B93BA-4687-41A5-82C3-8E09A6D640A6}" dt="2023-12-27T20:45:47.210" v="8560"/>
        <pc:sldMkLst>
          <pc:docMk/>
          <pc:sldMk cId="2374898874" sldId="689"/>
        </pc:sldMkLst>
        <pc:spChg chg="mod">
          <ac:chgData name="James Harper" userId="9f6d1c45048739e2" providerId="LiveId" clId="{CF0B93BA-4687-41A5-82C3-8E09A6D640A6}" dt="2023-12-27T14:02:42.972" v="7388"/>
          <ac:spMkLst>
            <pc:docMk/>
            <pc:sldMk cId="2374898874" sldId="689"/>
            <ac:spMk id="4" creationId="{8E27198E-9CD5-AF30-4E11-522CFA8DE005}"/>
          </ac:spMkLst>
        </pc:spChg>
        <pc:spChg chg="mod">
          <ac:chgData name="James Harper" userId="9f6d1c45048739e2" providerId="LiveId" clId="{CF0B93BA-4687-41A5-82C3-8E09A6D640A6}" dt="2023-12-27T14:06:52.494" v="7467" actId="207"/>
          <ac:spMkLst>
            <pc:docMk/>
            <pc:sldMk cId="2374898874" sldId="689"/>
            <ac:spMk id="6" creationId="{DB9FB0BD-D4A8-71A9-966E-1D7441CDA59C}"/>
          </ac:spMkLst>
        </pc:spChg>
        <pc:spChg chg="mod">
          <ac:chgData name="James Harper" userId="9f6d1c45048739e2" providerId="LiveId" clId="{CF0B93BA-4687-41A5-82C3-8E09A6D640A6}" dt="2023-12-27T14:07:02.096" v="7469" actId="207"/>
          <ac:spMkLst>
            <pc:docMk/>
            <pc:sldMk cId="2374898874" sldId="689"/>
            <ac:spMk id="7" creationId="{6986D3B3-4A29-BC0D-8E69-EA28784BB83B}"/>
          </ac:spMkLst>
        </pc:spChg>
        <pc:spChg chg="mod">
          <ac:chgData name="James Harper" userId="9f6d1c45048739e2" providerId="LiveId" clId="{CF0B93BA-4687-41A5-82C3-8E09A6D640A6}" dt="2023-12-27T14:07:07.763" v="7470" actId="207"/>
          <ac:spMkLst>
            <pc:docMk/>
            <pc:sldMk cId="2374898874" sldId="689"/>
            <ac:spMk id="8" creationId="{176AD5C5-8731-0238-48BF-8F2053FADA90}"/>
          </ac:spMkLst>
        </pc:spChg>
        <pc:spChg chg="mod">
          <ac:chgData name="James Harper" userId="9f6d1c45048739e2" providerId="LiveId" clId="{CF0B93BA-4687-41A5-82C3-8E09A6D640A6}" dt="2023-12-27T14:10:54.409" v="7528" actId="1076"/>
          <ac:spMkLst>
            <pc:docMk/>
            <pc:sldMk cId="2374898874" sldId="689"/>
            <ac:spMk id="9" creationId="{48934DF1-0ACE-013B-6A76-35D42FAE72D1}"/>
          </ac:spMkLst>
        </pc:spChg>
        <pc:spChg chg="mod">
          <ac:chgData name="James Harper" userId="9f6d1c45048739e2" providerId="LiveId" clId="{CF0B93BA-4687-41A5-82C3-8E09A6D640A6}" dt="2023-12-27T14:05:57.322" v="7453" actId="207"/>
          <ac:spMkLst>
            <pc:docMk/>
            <pc:sldMk cId="2374898874" sldId="689"/>
            <ac:spMk id="10" creationId="{03E04939-2CD3-FF26-842A-D20C4BDF2760}"/>
          </ac:spMkLst>
        </pc:spChg>
        <pc:spChg chg="mod">
          <ac:chgData name="James Harper" userId="9f6d1c45048739e2" providerId="LiveId" clId="{CF0B93BA-4687-41A5-82C3-8E09A6D640A6}" dt="2023-12-27T14:10:58.714" v="7529" actId="1076"/>
          <ac:spMkLst>
            <pc:docMk/>
            <pc:sldMk cId="2374898874" sldId="689"/>
            <ac:spMk id="11" creationId="{078A2CA4-5576-4E8B-1C18-F2C1CD400DB6}"/>
          </ac:spMkLst>
        </pc:spChg>
        <pc:spChg chg="mod">
          <ac:chgData name="James Harper" userId="9f6d1c45048739e2" providerId="LiveId" clId="{CF0B93BA-4687-41A5-82C3-8E09A6D640A6}" dt="2023-12-27T14:04:51.199" v="7443" actId="207"/>
          <ac:spMkLst>
            <pc:docMk/>
            <pc:sldMk cId="2374898874" sldId="689"/>
            <ac:spMk id="12" creationId="{AC653708-DD90-F376-B90B-E9119A720AC0}"/>
          </ac:spMkLst>
        </pc:spChg>
        <pc:spChg chg="mod">
          <ac:chgData name="James Harper" userId="9f6d1c45048739e2" providerId="LiveId" clId="{CF0B93BA-4687-41A5-82C3-8E09A6D640A6}" dt="2023-12-27T14:02:42.972" v="7388"/>
          <ac:spMkLst>
            <pc:docMk/>
            <pc:sldMk cId="2374898874" sldId="689"/>
            <ac:spMk id="14" creationId="{5DEC7930-CA21-D625-8D71-EC79FB54755A}"/>
          </ac:spMkLst>
        </pc:spChg>
        <pc:spChg chg="mod">
          <ac:chgData name="James Harper" userId="9f6d1c45048739e2" providerId="LiveId" clId="{CF0B93BA-4687-41A5-82C3-8E09A6D640A6}" dt="2023-12-27T14:02:42.972" v="7388"/>
          <ac:spMkLst>
            <pc:docMk/>
            <pc:sldMk cId="2374898874" sldId="689"/>
            <ac:spMk id="15" creationId="{4DDB7957-4B5F-959E-D7EF-07EFD3613EE1}"/>
          </ac:spMkLst>
        </pc:spChg>
        <pc:spChg chg="mod">
          <ac:chgData name="James Harper" userId="9f6d1c45048739e2" providerId="LiveId" clId="{CF0B93BA-4687-41A5-82C3-8E09A6D640A6}" dt="2023-12-27T14:02:30.726" v="7386" actId="1036"/>
          <ac:spMkLst>
            <pc:docMk/>
            <pc:sldMk cId="2374898874" sldId="689"/>
            <ac:spMk id="16" creationId="{A051F0F8-82E0-3076-2548-1E715060ABA3}"/>
          </ac:spMkLst>
        </pc:spChg>
        <pc:spChg chg="mod">
          <ac:chgData name="James Harper" userId="9f6d1c45048739e2" providerId="LiveId" clId="{CF0B93BA-4687-41A5-82C3-8E09A6D640A6}" dt="2023-12-27T14:02:42.972" v="7388"/>
          <ac:spMkLst>
            <pc:docMk/>
            <pc:sldMk cId="2374898874" sldId="689"/>
            <ac:spMk id="18" creationId="{0D2A420A-1A42-656F-8C77-90118C843598}"/>
          </ac:spMkLst>
        </pc:spChg>
        <pc:spChg chg="mod">
          <ac:chgData name="James Harper" userId="9f6d1c45048739e2" providerId="LiveId" clId="{CF0B93BA-4687-41A5-82C3-8E09A6D640A6}" dt="2023-12-27T14:02:42.972" v="7388"/>
          <ac:spMkLst>
            <pc:docMk/>
            <pc:sldMk cId="2374898874" sldId="689"/>
            <ac:spMk id="19" creationId="{246C1208-5C30-2A3D-E996-8CEBA0AC8BCF}"/>
          </ac:spMkLst>
        </pc:spChg>
        <pc:spChg chg="mod">
          <ac:chgData name="James Harper" userId="9f6d1c45048739e2" providerId="LiveId" clId="{CF0B93BA-4687-41A5-82C3-8E09A6D640A6}" dt="2023-12-27T14:02:42.972" v="7388"/>
          <ac:spMkLst>
            <pc:docMk/>
            <pc:sldMk cId="2374898874" sldId="689"/>
            <ac:spMk id="20" creationId="{316B5B4C-8F42-7108-1B44-78DE641EF6DD}"/>
          </ac:spMkLst>
        </pc:spChg>
        <pc:spChg chg="mod">
          <ac:chgData name="James Harper" userId="9f6d1c45048739e2" providerId="LiveId" clId="{CF0B93BA-4687-41A5-82C3-8E09A6D640A6}" dt="2023-12-27T14:02:42.972" v="7388"/>
          <ac:spMkLst>
            <pc:docMk/>
            <pc:sldMk cId="2374898874" sldId="689"/>
            <ac:spMk id="21" creationId="{CEEC65FE-7AE0-60AB-2F48-3339C6829435}"/>
          </ac:spMkLst>
        </pc:spChg>
        <pc:spChg chg="mod">
          <ac:chgData name="James Harper" userId="9f6d1c45048739e2" providerId="LiveId" clId="{CF0B93BA-4687-41A5-82C3-8E09A6D640A6}" dt="2023-12-27T14:02:42.972" v="7388"/>
          <ac:spMkLst>
            <pc:docMk/>
            <pc:sldMk cId="2374898874" sldId="689"/>
            <ac:spMk id="22" creationId="{13A03B91-1F0C-CC2C-9F19-02CE0BD47622}"/>
          </ac:spMkLst>
        </pc:spChg>
        <pc:spChg chg="mod">
          <ac:chgData name="James Harper" userId="9f6d1c45048739e2" providerId="LiveId" clId="{CF0B93BA-4687-41A5-82C3-8E09A6D640A6}" dt="2023-12-27T14:02:42.972" v="7388"/>
          <ac:spMkLst>
            <pc:docMk/>
            <pc:sldMk cId="2374898874" sldId="689"/>
            <ac:spMk id="23" creationId="{51CAFAB7-393D-FCC6-A2BF-F8EA5F444A4C}"/>
          </ac:spMkLst>
        </pc:spChg>
        <pc:spChg chg="mod">
          <ac:chgData name="James Harper" userId="9f6d1c45048739e2" providerId="LiveId" clId="{CF0B93BA-4687-41A5-82C3-8E09A6D640A6}" dt="2023-12-27T14:02:42.972" v="7388"/>
          <ac:spMkLst>
            <pc:docMk/>
            <pc:sldMk cId="2374898874" sldId="689"/>
            <ac:spMk id="24" creationId="{1AF47FFB-412A-98CA-F905-013707B36205}"/>
          </ac:spMkLst>
        </pc:spChg>
        <pc:spChg chg="mod">
          <ac:chgData name="James Harper" userId="9f6d1c45048739e2" providerId="LiveId" clId="{CF0B93BA-4687-41A5-82C3-8E09A6D640A6}" dt="2023-12-27T14:02:42.972" v="7388"/>
          <ac:spMkLst>
            <pc:docMk/>
            <pc:sldMk cId="2374898874" sldId="689"/>
            <ac:spMk id="25" creationId="{A3BE8C8C-65D4-B8EC-CAF3-BF569DAAF43F}"/>
          </ac:spMkLst>
        </pc:spChg>
        <pc:spChg chg="mod">
          <ac:chgData name="James Harper" userId="9f6d1c45048739e2" providerId="LiveId" clId="{CF0B93BA-4687-41A5-82C3-8E09A6D640A6}" dt="2023-12-27T14:02:42.972" v="7388"/>
          <ac:spMkLst>
            <pc:docMk/>
            <pc:sldMk cId="2374898874" sldId="689"/>
            <ac:spMk id="26" creationId="{D9C3145A-1F12-10BC-37D5-5AC4B7EFF8F3}"/>
          </ac:spMkLst>
        </pc:spChg>
        <pc:spChg chg="mod">
          <ac:chgData name="James Harper" userId="9f6d1c45048739e2" providerId="LiveId" clId="{CF0B93BA-4687-41A5-82C3-8E09A6D640A6}" dt="2023-12-27T14:02:42.972" v="7388"/>
          <ac:spMkLst>
            <pc:docMk/>
            <pc:sldMk cId="2374898874" sldId="689"/>
            <ac:spMk id="27" creationId="{9754E094-3385-EB19-06EC-567A7933BA83}"/>
          </ac:spMkLst>
        </pc:spChg>
        <pc:spChg chg="mod">
          <ac:chgData name="James Harper" userId="9f6d1c45048739e2" providerId="LiveId" clId="{CF0B93BA-4687-41A5-82C3-8E09A6D640A6}" dt="2023-12-27T14:02:42.972" v="7388"/>
          <ac:spMkLst>
            <pc:docMk/>
            <pc:sldMk cId="2374898874" sldId="689"/>
            <ac:spMk id="28" creationId="{2D817A71-E259-9D8B-F82A-CF0FF94F8C02}"/>
          </ac:spMkLst>
        </pc:spChg>
        <pc:spChg chg="mod">
          <ac:chgData name="James Harper" userId="9f6d1c45048739e2" providerId="LiveId" clId="{CF0B93BA-4687-41A5-82C3-8E09A6D640A6}" dt="2023-12-27T14:02:42.972" v="7388"/>
          <ac:spMkLst>
            <pc:docMk/>
            <pc:sldMk cId="2374898874" sldId="689"/>
            <ac:spMk id="29" creationId="{4C536D22-583F-2EB8-1E99-7CBBA3F4746D}"/>
          </ac:spMkLst>
        </pc:spChg>
        <pc:spChg chg="mod">
          <ac:chgData name="James Harper" userId="9f6d1c45048739e2" providerId="LiveId" clId="{CF0B93BA-4687-41A5-82C3-8E09A6D640A6}" dt="2023-12-27T14:02:42.972" v="7388"/>
          <ac:spMkLst>
            <pc:docMk/>
            <pc:sldMk cId="2374898874" sldId="689"/>
            <ac:spMk id="30" creationId="{430CAE51-125A-F9C6-2AD9-6E235614F184}"/>
          </ac:spMkLst>
        </pc:spChg>
        <pc:spChg chg="mod">
          <ac:chgData name="James Harper" userId="9f6d1c45048739e2" providerId="LiveId" clId="{CF0B93BA-4687-41A5-82C3-8E09A6D640A6}" dt="2023-12-27T14:02:42.972" v="7388"/>
          <ac:spMkLst>
            <pc:docMk/>
            <pc:sldMk cId="2374898874" sldId="689"/>
            <ac:spMk id="31" creationId="{1427EAFC-4D40-0CA1-7F2C-C16144034495}"/>
          </ac:spMkLst>
        </pc:spChg>
        <pc:spChg chg="mod">
          <ac:chgData name="James Harper" userId="9f6d1c45048739e2" providerId="LiveId" clId="{CF0B93BA-4687-41A5-82C3-8E09A6D640A6}" dt="2023-12-27T14:02:42.972" v="7388"/>
          <ac:spMkLst>
            <pc:docMk/>
            <pc:sldMk cId="2374898874" sldId="689"/>
            <ac:spMk id="32" creationId="{2DB9DBA0-485E-D0DD-D156-87C56CC2F080}"/>
          </ac:spMkLst>
        </pc:spChg>
        <pc:spChg chg="mod">
          <ac:chgData name="James Harper" userId="9f6d1c45048739e2" providerId="LiveId" clId="{CF0B93BA-4687-41A5-82C3-8E09A6D640A6}" dt="2023-12-27T14:02:42.972" v="7388"/>
          <ac:spMkLst>
            <pc:docMk/>
            <pc:sldMk cId="2374898874" sldId="689"/>
            <ac:spMk id="33" creationId="{63050891-7176-4F0B-0A85-9791695B8888}"/>
          </ac:spMkLst>
        </pc:spChg>
        <pc:spChg chg="mod">
          <ac:chgData name="James Harper" userId="9f6d1c45048739e2" providerId="LiveId" clId="{CF0B93BA-4687-41A5-82C3-8E09A6D640A6}" dt="2023-12-27T14:02:42.972" v="7388"/>
          <ac:spMkLst>
            <pc:docMk/>
            <pc:sldMk cId="2374898874" sldId="689"/>
            <ac:spMk id="34" creationId="{12E3C18D-F8FD-FBE8-7D77-B511F867B81C}"/>
          </ac:spMkLst>
        </pc:spChg>
        <pc:spChg chg="mod">
          <ac:chgData name="James Harper" userId="9f6d1c45048739e2" providerId="LiveId" clId="{CF0B93BA-4687-41A5-82C3-8E09A6D640A6}" dt="2023-12-27T14:02:42.972" v="7388"/>
          <ac:spMkLst>
            <pc:docMk/>
            <pc:sldMk cId="2374898874" sldId="689"/>
            <ac:spMk id="35" creationId="{67A248BD-19A3-C44F-6A58-BD79F5337FAF}"/>
          </ac:spMkLst>
        </pc:spChg>
        <pc:spChg chg="mod">
          <ac:chgData name="James Harper" userId="9f6d1c45048739e2" providerId="LiveId" clId="{CF0B93BA-4687-41A5-82C3-8E09A6D640A6}" dt="2023-12-27T20:45:26.139" v="8558" actId="114"/>
          <ac:spMkLst>
            <pc:docMk/>
            <pc:sldMk cId="2374898874" sldId="689"/>
            <ac:spMk id="38" creationId="{8EA965D1-D47C-3397-D468-CECEEBBA2942}"/>
          </ac:spMkLst>
        </pc:spChg>
        <pc:spChg chg="add mod ord">
          <ac:chgData name="James Harper" userId="9f6d1c45048739e2" providerId="LiveId" clId="{CF0B93BA-4687-41A5-82C3-8E09A6D640A6}" dt="2023-12-27T20:45:47.210" v="8560"/>
          <ac:spMkLst>
            <pc:docMk/>
            <pc:sldMk cId="2374898874" sldId="689"/>
            <ac:spMk id="39" creationId="{4AA5602F-9F85-08DD-A155-3B2DCB41B46D}"/>
          </ac:spMkLst>
        </pc:spChg>
        <pc:grpChg chg="add del mod">
          <ac:chgData name="James Harper" userId="9f6d1c45048739e2" providerId="LiveId" clId="{CF0B93BA-4687-41A5-82C3-8E09A6D640A6}" dt="2023-12-27T14:07:11.821" v="7472" actId="478"/>
          <ac:grpSpMkLst>
            <pc:docMk/>
            <pc:sldMk cId="2374898874" sldId="689"/>
            <ac:grpSpMk id="3" creationId="{C06744A1-71E1-ED4A-63F6-6F2D236CAF5A}"/>
          </ac:grpSpMkLst>
        </pc:grpChg>
        <pc:grpChg chg="del mod">
          <ac:chgData name="James Harper" userId="9f6d1c45048739e2" providerId="LiveId" clId="{CF0B93BA-4687-41A5-82C3-8E09A6D640A6}" dt="2023-12-27T14:10:44.467" v="7526" actId="478"/>
          <ac:grpSpMkLst>
            <pc:docMk/>
            <pc:sldMk cId="2374898874" sldId="689"/>
            <ac:grpSpMk id="17" creationId="{408584DB-CB80-F488-C285-ECB13932E449}"/>
          </ac:grpSpMkLst>
        </pc:grpChg>
        <pc:grpChg chg="add mod">
          <ac:chgData name="James Harper" userId="9f6d1c45048739e2" providerId="LiveId" clId="{CF0B93BA-4687-41A5-82C3-8E09A6D640A6}" dt="2023-12-27T14:10:45.093" v="7527"/>
          <ac:grpSpMkLst>
            <pc:docMk/>
            <pc:sldMk cId="2374898874" sldId="689"/>
            <ac:grpSpMk id="36" creationId="{3C7EE32F-5455-0673-E427-CBAE2C5D30E4}"/>
          </ac:grpSpMkLst>
        </pc:grpChg>
        <pc:picChg chg="mod">
          <ac:chgData name="James Harper" userId="9f6d1c45048739e2" providerId="LiveId" clId="{CF0B93BA-4687-41A5-82C3-8E09A6D640A6}" dt="2023-12-27T14:10:45.093" v="7527"/>
          <ac:picMkLst>
            <pc:docMk/>
            <pc:sldMk cId="2374898874" sldId="689"/>
            <ac:picMk id="37" creationId="{F612A948-6C10-7760-C300-3914F0847B33}"/>
          </ac:picMkLst>
        </pc:picChg>
      </pc:sldChg>
      <pc:sldChg chg="delSp modSp add del mod delAnim modAnim">
        <pc:chgData name="James Harper" userId="9f6d1c45048739e2" providerId="LiveId" clId="{CF0B93BA-4687-41A5-82C3-8E09A6D640A6}" dt="2023-12-27T14:11:53.948" v="7537" actId="47"/>
        <pc:sldMkLst>
          <pc:docMk/>
          <pc:sldMk cId="456546118" sldId="690"/>
        </pc:sldMkLst>
        <pc:spChg chg="del mod">
          <ac:chgData name="James Harper" userId="9f6d1c45048739e2" providerId="LiveId" clId="{CF0B93BA-4687-41A5-82C3-8E09A6D640A6}" dt="2023-12-27T14:07:49.216" v="7480" actId="478"/>
          <ac:spMkLst>
            <pc:docMk/>
            <pc:sldMk cId="456546118" sldId="690"/>
            <ac:spMk id="7" creationId="{6986D3B3-4A29-BC0D-8E69-EA28784BB83B}"/>
          </ac:spMkLst>
        </pc:spChg>
        <pc:spChg chg="del">
          <ac:chgData name="James Harper" userId="9f6d1c45048739e2" providerId="LiveId" clId="{CF0B93BA-4687-41A5-82C3-8E09A6D640A6}" dt="2023-12-27T14:07:51.853" v="7481" actId="478"/>
          <ac:spMkLst>
            <pc:docMk/>
            <pc:sldMk cId="456546118" sldId="690"/>
            <ac:spMk id="8" creationId="{176AD5C5-8731-0238-48BF-8F2053FADA90}"/>
          </ac:spMkLst>
        </pc:spChg>
        <pc:spChg chg="del">
          <ac:chgData name="James Harper" userId="9f6d1c45048739e2" providerId="LiveId" clId="{CF0B93BA-4687-41A5-82C3-8E09A6D640A6}" dt="2023-12-27T14:07:43.253" v="7476" actId="478"/>
          <ac:spMkLst>
            <pc:docMk/>
            <pc:sldMk cId="456546118" sldId="690"/>
            <ac:spMk id="9" creationId="{48934DF1-0ACE-013B-6A76-35D42FAE72D1}"/>
          </ac:spMkLst>
        </pc:spChg>
        <pc:spChg chg="del mod">
          <ac:chgData name="James Harper" userId="9f6d1c45048739e2" providerId="LiveId" clId="{CF0B93BA-4687-41A5-82C3-8E09A6D640A6}" dt="2023-12-27T14:07:45.648" v="7478" actId="478"/>
          <ac:spMkLst>
            <pc:docMk/>
            <pc:sldMk cId="456546118" sldId="690"/>
            <ac:spMk id="10" creationId="{03E04939-2CD3-FF26-842A-D20C4BDF2760}"/>
          </ac:spMkLst>
        </pc:spChg>
        <pc:spChg chg="del">
          <ac:chgData name="James Harper" userId="9f6d1c45048739e2" providerId="LiveId" clId="{CF0B93BA-4687-41A5-82C3-8E09A6D640A6}" dt="2023-12-27T14:07:40.437" v="7475" actId="478"/>
          <ac:spMkLst>
            <pc:docMk/>
            <pc:sldMk cId="456546118" sldId="690"/>
            <ac:spMk id="12" creationId="{AC653708-DD90-F376-B90B-E9119A720AC0}"/>
          </ac:spMkLst>
        </pc:spChg>
      </pc:sldChg>
      <pc:sldChg chg="addSp delSp modSp add mod delAnim modAnim">
        <pc:chgData name="James Harper" userId="9f6d1c45048739e2" providerId="LiveId" clId="{CF0B93BA-4687-41A5-82C3-8E09A6D640A6}" dt="2023-12-27T20:46:20.745" v="8565" actId="166"/>
        <pc:sldMkLst>
          <pc:docMk/>
          <pc:sldMk cId="2042798198" sldId="690"/>
        </pc:sldMkLst>
        <pc:spChg chg="add mod ord">
          <ac:chgData name="James Harper" userId="9f6d1c45048739e2" providerId="LiveId" clId="{CF0B93BA-4687-41A5-82C3-8E09A6D640A6}" dt="2023-12-27T20:46:20.745" v="8565" actId="166"/>
          <ac:spMkLst>
            <pc:docMk/>
            <pc:sldMk cId="2042798198" sldId="690"/>
            <ac:spMk id="3" creationId="{FBD2A403-EF3B-C4D8-9BAF-14F6733E0539}"/>
          </ac:spMkLst>
        </pc:spChg>
        <pc:spChg chg="del">
          <ac:chgData name="James Harper" userId="9f6d1c45048739e2" providerId="LiveId" clId="{CF0B93BA-4687-41A5-82C3-8E09A6D640A6}" dt="2023-12-27T14:12:11.712" v="7543" actId="478"/>
          <ac:spMkLst>
            <pc:docMk/>
            <pc:sldMk cId="2042798198" sldId="690"/>
            <ac:spMk id="7" creationId="{6986D3B3-4A29-BC0D-8E69-EA28784BB83B}"/>
          </ac:spMkLst>
        </pc:spChg>
        <pc:spChg chg="del">
          <ac:chgData name="James Harper" userId="9f6d1c45048739e2" providerId="LiveId" clId="{CF0B93BA-4687-41A5-82C3-8E09A6D640A6}" dt="2023-12-27T14:12:13.841" v="7544" actId="478"/>
          <ac:spMkLst>
            <pc:docMk/>
            <pc:sldMk cId="2042798198" sldId="690"/>
            <ac:spMk id="8" creationId="{176AD5C5-8731-0238-48BF-8F2053FADA90}"/>
          </ac:spMkLst>
        </pc:spChg>
        <pc:spChg chg="del">
          <ac:chgData name="James Harper" userId="9f6d1c45048739e2" providerId="LiveId" clId="{CF0B93BA-4687-41A5-82C3-8E09A6D640A6}" dt="2023-12-27T14:12:07.060" v="7541" actId="478"/>
          <ac:spMkLst>
            <pc:docMk/>
            <pc:sldMk cId="2042798198" sldId="690"/>
            <ac:spMk id="9" creationId="{48934DF1-0ACE-013B-6A76-35D42FAE72D1}"/>
          </ac:spMkLst>
        </pc:spChg>
        <pc:spChg chg="del">
          <ac:chgData name="James Harper" userId="9f6d1c45048739e2" providerId="LiveId" clId="{CF0B93BA-4687-41A5-82C3-8E09A6D640A6}" dt="2023-12-27T14:12:09.611" v="7542" actId="478"/>
          <ac:spMkLst>
            <pc:docMk/>
            <pc:sldMk cId="2042798198" sldId="690"/>
            <ac:spMk id="10" creationId="{03E04939-2CD3-FF26-842A-D20C4BDF2760}"/>
          </ac:spMkLst>
        </pc:spChg>
        <pc:spChg chg="del">
          <ac:chgData name="James Harper" userId="9f6d1c45048739e2" providerId="LiveId" clId="{CF0B93BA-4687-41A5-82C3-8E09A6D640A6}" dt="2023-12-27T14:12:05.177" v="7540" actId="478"/>
          <ac:spMkLst>
            <pc:docMk/>
            <pc:sldMk cId="2042798198" sldId="690"/>
            <ac:spMk id="12" creationId="{AC653708-DD90-F376-B90B-E9119A720AC0}"/>
          </ac:spMkLst>
        </pc:spChg>
        <pc:spChg chg="mod">
          <ac:chgData name="James Harper" userId="9f6d1c45048739e2" providerId="LiveId" clId="{CF0B93BA-4687-41A5-82C3-8E09A6D640A6}" dt="2023-12-27T20:46:08.679" v="8563" actId="114"/>
          <ac:spMkLst>
            <pc:docMk/>
            <pc:sldMk cId="2042798198" sldId="690"/>
            <ac:spMk id="38" creationId="{8EA965D1-D47C-3397-D468-CECEEBBA2942}"/>
          </ac:spMkLst>
        </pc:spChg>
        <pc:grpChg chg="mod">
          <ac:chgData name="James Harper" userId="9f6d1c45048739e2" providerId="LiveId" clId="{CF0B93BA-4687-41A5-82C3-8E09A6D640A6}" dt="2023-12-27T14:13:13.810" v="7545" actId="1076"/>
          <ac:grpSpMkLst>
            <pc:docMk/>
            <pc:sldMk cId="2042798198" sldId="690"/>
            <ac:grpSpMk id="36" creationId="{3C7EE32F-5455-0673-E427-CBAE2C5D30E4}"/>
          </ac:grpSpMkLst>
        </pc:grpChg>
      </pc:sldChg>
      <pc:sldChg chg="addSp delSp modSp add mod">
        <pc:chgData name="James Harper" userId="9f6d1c45048739e2" providerId="LiveId" clId="{CF0B93BA-4687-41A5-82C3-8E09A6D640A6}" dt="2023-12-27T20:46:53.432" v="8569"/>
        <pc:sldMkLst>
          <pc:docMk/>
          <pc:sldMk cId="2740837382" sldId="691"/>
        </pc:sldMkLst>
        <pc:spChg chg="mod">
          <ac:chgData name="James Harper" userId="9f6d1c45048739e2" providerId="LiveId" clId="{CF0B93BA-4687-41A5-82C3-8E09A6D640A6}" dt="2023-12-27T14:56:19.515" v="7590"/>
          <ac:spMkLst>
            <pc:docMk/>
            <pc:sldMk cId="2740837382" sldId="691"/>
            <ac:spMk id="3" creationId="{D369DBD5-105D-98C5-159E-615E44600CE6}"/>
          </ac:spMkLst>
        </pc:spChg>
        <pc:spChg chg="mod">
          <ac:chgData name="James Harper" userId="9f6d1c45048739e2" providerId="LiveId" clId="{CF0B93BA-4687-41A5-82C3-8E09A6D640A6}" dt="2023-12-27T14:56:19.515" v="7590"/>
          <ac:spMkLst>
            <pc:docMk/>
            <pc:sldMk cId="2740837382" sldId="691"/>
            <ac:spMk id="4" creationId="{6E4E1F84-FE66-1E86-C628-E40B6ADAF1C0}"/>
          </ac:spMkLst>
        </pc:spChg>
        <pc:spChg chg="mod">
          <ac:chgData name="James Harper" userId="9f6d1c45048739e2" providerId="LiveId" clId="{CF0B93BA-4687-41A5-82C3-8E09A6D640A6}" dt="2023-12-27T15:00:09.928" v="7669" actId="207"/>
          <ac:spMkLst>
            <pc:docMk/>
            <pc:sldMk cId="2740837382" sldId="691"/>
            <ac:spMk id="6" creationId="{DB9FB0BD-D4A8-71A9-966E-1D7441CDA59C}"/>
          </ac:spMkLst>
        </pc:spChg>
        <pc:spChg chg="mod">
          <ac:chgData name="James Harper" userId="9f6d1c45048739e2" providerId="LiveId" clId="{CF0B93BA-4687-41A5-82C3-8E09A6D640A6}" dt="2023-12-27T15:00:20.495" v="7670" actId="207"/>
          <ac:spMkLst>
            <pc:docMk/>
            <pc:sldMk cId="2740837382" sldId="691"/>
            <ac:spMk id="7" creationId="{6986D3B3-4A29-BC0D-8E69-EA28784BB83B}"/>
          </ac:spMkLst>
        </pc:spChg>
        <pc:spChg chg="mod">
          <ac:chgData name="James Harper" userId="9f6d1c45048739e2" providerId="LiveId" clId="{CF0B93BA-4687-41A5-82C3-8E09A6D640A6}" dt="2023-12-27T15:00:00.573" v="7668" actId="207"/>
          <ac:spMkLst>
            <pc:docMk/>
            <pc:sldMk cId="2740837382" sldId="691"/>
            <ac:spMk id="8" creationId="{176AD5C5-8731-0238-48BF-8F2053FADA90}"/>
          </ac:spMkLst>
        </pc:spChg>
        <pc:spChg chg="mod">
          <ac:chgData name="James Harper" userId="9f6d1c45048739e2" providerId="LiveId" clId="{CF0B93BA-4687-41A5-82C3-8E09A6D640A6}" dt="2023-12-27T14:59:29.962" v="7665" actId="207"/>
          <ac:spMkLst>
            <pc:docMk/>
            <pc:sldMk cId="2740837382" sldId="691"/>
            <ac:spMk id="9" creationId="{48934DF1-0ACE-013B-6A76-35D42FAE72D1}"/>
          </ac:spMkLst>
        </pc:spChg>
        <pc:spChg chg="mod">
          <ac:chgData name="James Harper" userId="9f6d1c45048739e2" providerId="LiveId" clId="{CF0B93BA-4687-41A5-82C3-8E09A6D640A6}" dt="2023-12-27T14:59:47.415" v="7667" actId="207"/>
          <ac:spMkLst>
            <pc:docMk/>
            <pc:sldMk cId="2740837382" sldId="691"/>
            <ac:spMk id="10" creationId="{03E04939-2CD3-FF26-842A-D20C4BDF2760}"/>
          </ac:spMkLst>
        </pc:spChg>
        <pc:spChg chg="mod">
          <ac:chgData name="James Harper" userId="9f6d1c45048739e2" providerId="LiveId" clId="{CF0B93BA-4687-41A5-82C3-8E09A6D640A6}" dt="2023-12-27T14:59:39.017" v="7666" actId="207"/>
          <ac:spMkLst>
            <pc:docMk/>
            <pc:sldMk cId="2740837382" sldId="691"/>
            <ac:spMk id="11" creationId="{078A2CA4-5576-4E8B-1C18-F2C1CD400DB6}"/>
          </ac:spMkLst>
        </pc:spChg>
        <pc:spChg chg="mod">
          <ac:chgData name="James Harper" userId="9f6d1c45048739e2" providerId="LiveId" clId="{CF0B93BA-4687-41A5-82C3-8E09A6D640A6}" dt="2023-12-27T14:59:12.492" v="7662" actId="207"/>
          <ac:spMkLst>
            <pc:docMk/>
            <pc:sldMk cId="2740837382" sldId="691"/>
            <ac:spMk id="12" creationId="{AC653708-DD90-F376-B90B-E9119A720AC0}"/>
          </ac:spMkLst>
        </pc:spChg>
        <pc:spChg chg="mod">
          <ac:chgData name="James Harper" userId="9f6d1c45048739e2" providerId="LiveId" clId="{CF0B93BA-4687-41A5-82C3-8E09A6D640A6}" dt="2023-12-27T14:58:02.195" v="7652" actId="1076"/>
          <ac:spMkLst>
            <pc:docMk/>
            <pc:sldMk cId="2740837382" sldId="691"/>
            <ac:spMk id="13" creationId="{9910101A-7362-3725-3BCE-26D3E373FDCA}"/>
          </ac:spMkLst>
        </pc:spChg>
        <pc:spChg chg="mod">
          <ac:chgData name="James Harper" userId="9f6d1c45048739e2" providerId="LiveId" clId="{CF0B93BA-4687-41A5-82C3-8E09A6D640A6}" dt="2023-12-27T14:56:19.515" v="7590"/>
          <ac:spMkLst>
            <pc:docMk/>
            <pc:sldMk cId="2740837382" sldId="691"/>
            <ac:spMk id="15" creationId="{4D146D5D-B226-E2F0-9E70-E85C1536C12B}"/>
          </ac:spMkLst>
        </pc:spChg>
        <pc:spChg chg="mod">
          <ac:chgData name="James Harper" userId="9f6d1c45048739e2" providerId="LiveId" clId="{CF0B93BA-4687-41A5-82C3-8E09A6D640A6}" dt="2023-12-27T14:56:10.339" v="7589" actId="1035"/>
          <ac:spMkLst>
            <pc:docMk/>
            <pc:sldMk cId="2740837382" sldId="691"/>
            <ac:spMk id="16" creationId="{A051F0F8-82E0-3076-2548-1E715060ABA3}"/>
          </ac:spMkLst>
        </pc:spChg>
        <pc:spChg chg="mod">
          <ac:chgData name="James Harper" userId="9f6d1c45048739e2" providerId="LiveId" clId="{CF0B93BA-4687-41A5-82C3-8E09A6D640A6}" dt="2023-12-27T14:56:19.515" v="7590"/>
          <ac:spMkLst>
            <pc:docMk/>
            <pc:sldMk cId="2740837382" sldId="691"/>
            <ac:spMk id="18" creationId="{026C0554-3204-0878-D188-D78B34BDF23D}"/>
          </ac:spMkLst>
        </pc:spChg>
        <pc:spChg chg="mod">
          <ac:chgData name="James Harper" userId="9f6d1c45048739e2" providerId="LiveId" clId="{CF0B93BA-4687-41A5-82C3-8E09A6D640A6}" dt="2023-12-27T14:56:19.515" v="7590"/>
          <ac:spMkLst>
            <pc:docMk/>
            <pc:sldMk cId="2740837382" sldId="691"/>
            <ac:spMk id="19" creationId="{2B797097-AF0F-CCEB-4218-449C3DD6C700}"/>
          </ac:spMkLst>
        </pc:spChg>
        <pc:spChg chg="mod">
          <ac:chgData name="James Harper" userId="9f6d1c45048739e2" providerId="LiveId" clId="{CF0B93BA-4687-41A5-82C3-8E09A6D640A6}" dt="2023-12-27T14:56:19.515" v="7590"/>
          <ac:spMkLst>
            <pc:docMk/>
            <pc:sldMk cId="2740837382" sldId="691"/>
            <ac:spMk id="20" creationId="{A128372A-03C3-0167-5969-F6BC392E6603}"/>
          </ac:spMkLst>
        </pc:spChg>
        <pc:spChg chg="mod">
          <ac:chgData name="James Harper" userId="9f6d1c45048739e2" providerId="LiveId" clId="{CF0B93BA-4687-41A5-82C3-8E09A6D640A6}" dt="2023-12-27T14:56:19.515" v="7590"/>
          <ac:spMkLst>
            <pc:docMk/>
            <pc:sldMk cId="2740837382" sldId="691"/>
            <ac:spMk id="21" creationId="{C3B700ED-4314-C9F3-B99B-E9FBBD1C0CBA}"/>
          </ac:spMkLst>
        </pc:spChg>
        <pc:spChg chg="mod">
          <ac:chgData name="James Harper" userId="9f6d1c45048739e2" providerId="LiveId" clId="{CF0B93BA-4687-41A5-82C3-8E09A6D640A6}" dt="2023-12-27T14:56:19.515" v="7590"/>
          <ac:spMkLst>
            <pc:docMk/>
            <pc:sldMk cId="2740837382" sldId="691"/>
            <ac:spMk id="22" creationId="{6564AC97-31AC-E4BE-EE1C-FE6C9291750A}"/>
          </ac:spMkLst>
        </pc:spChg>
        <pc:spChg chg="mod">
          <ac:chgData name="James Harper" userId="9f6d1c45048739e2" providerId="LiveId" clId="{CF0B93BA-4687-41A5-82C3-8E09A6D640A6}" dt="2023-12-27T14:56:19.515" v="7590"/>
          <ac:spMkLst>
            <pc:docMk/>
            <pc:sldMk cId="2740837382" sldId="691"/>
            <ac:spMk id="23" creationId="{EBA2D34A-F5D3-456C-7559-8B0886FE2538}"/>
          </ac:spMkLst>
        </pc:spChg>
        <pc:spChg chg="mod">
          <ac:chgData name="James Harper" userId="9f6d1c45048739e2" providerId="LiveId" clId="{CF0B93BA-4687-41A5-82C3-8E09A6D640A6}" dt="2023-12-27T14:56:19.515" v="7590"/>
          <ac:spMkLst>
            <pc:docMk/>
            <pc:sldMk cId="2740837382" sldId="691"/>
            <ac:spMk id="24" creationId="{00018D47-B4B1-A7D8-FF34-7F07B53AE559}"/>
          </ac:spMkLst>
        </pc:spChg>
        <pc:spChg chg="mod">
          <ac:chgData name="James Harper" userId="9f6d1c45048739e2" providerId="LiveId" clId="{CF0B93BA-4687-41A5-82C3-8E09A6D640A6}" dt="2023-12-27T14:56:19.515" v="7590"/>
          <ac:spMkLst>
            <pc:docMk/>
            <pc:sldMk cId="2740837382" sldId="691"/>
            <ac:spMk id="25" creationId="{15FBCBD8-212F-A085-95B5-DE1AE21F26A2}"/>
          </ac:spMkLst>
        </pc:spChg>
        <pc:spChg chg="mod">
          <ac:chgData name="James Harper" userId="9f6d1c45048739e2" providerId="LiveId" clId="{CF0B93BA-4687-41A5-82C3-8E09A6D640A6}" dt="2023-12-27T14:56:19.515" v="7590"/>
          <ac:spMkLst>
            <pc:docMk/>
            <pc:sldMk cId="2740837382" sldId="691"/>
            <ac:spMk id="26" creationId="{D925F463-F640-6F53-DF07-A3270F8670AA}"/>
          </ac:spMkLst>
        </pc:spChg>
        <pc:spChg chg="mod">
          <ac:chgData name="James Harper" userId="9f6d1c45048739e2" providerId="LiveId" clId="{CF0B93BA-4687-41A5-82C3-8E09A6D640A6}" dt="2023-12-27T14:56:19.515" v="7590"/>
          <ac:spMkLst>
            <pc:docMk/>
            <pc:sldMk cId="2740837382" sldId="691"/>
            <ac:spMk id="27" creationId="{C07A212C-2B8C-C213-FF97-68A0BDAA11AA}"/>
          </ac:spMkLst>
        </pc:spChg>
        <pc:spChg chg="mod">
          <ac:chgData name="James Harper" userId="9f6d1c45048739e2" providerId="LiveId" clId="{CF0B93BA-4687-41A5-82C3-8E09A6D640A6}" dt="2023-12-27T14:56:19.515" v="7590"/>
          <ac:spMkLst>
            <pc:docMk/>
            <pc:sldMk cId="2740837382" sldId="691"/>
            <ac:spMk id="28" creationId="{27F9FFA6-C20A-962C-DD74-167E37B9A6F2}"/>
          </ac:spMkLst>
        </pc:spChg>
        <pc:spChg chg="mod">
          <ac:chgData name="James Harper" userId="9f6d1c45048739e2" providerId="LiveId" clId="{CF0B93BA-4687-41A5-82C3-8E09A6D640A6}" dt="2023-12-27T14:56:19.515" v="7590"/>
          <ac:spMkLst>
            <pc:docMk/>
            <pc:sldMk cId="2740837382" sldId="691"/>
            <ac:spMk id="29" creationId="{CF584181-3D3F-6867-D8CD-C5C929B6A323}"/>
          </ac:spMkLst>
        </pc:spChg>
        <pc:spChg chg="mod">
          <ac:chgData name="James Harper" userId="9f6d1c45048739e2" providerId="LiveId" clId="{CF0B93BA-4687-41A5-82C3-8E09A6D640A6}" dt="2023-12-27T14:56:19.515" v="7590"/>
          <ac:spMkLst>
            <pc:docMk/>
            <pc:sldMk cId="2740837382" sldId="691"/>
            <ac:spMk id="30" creationId="{9527D7EF-6FB2-7395-552E-255461FEAA46}"/>
          </ac:spMkLst>
        </pc:spChg>
        <pc:spChg chg="mod">
          <ac:chgData name="James Harper" userId="9f6d1c45048739e2" providerId="LiveId" clId="{CF0B93BA-4687-41A5-82C3-8E09A6D640A6}" dt="2023-12-27T14:56:19.515" v="7590"/>
          <ac:spMkLst>
            <pc:docMk/>
            <pc:sldMk cId="2740837382" sldId="691"/>
            <ac:spMk id="31" creationId="{E3071784-06DA-A46C-BC32-13B0794670F2}"/>
          </ac:spMkLst>
        </pc:spChg>
        <pc:spChg chg="mod">
          <ac:chgData name="James Harper" userId="9f6d1c45048739e2" providerId="LiveId" clId="{CF0B93BA-4687-41A5-82C3-8E09A6D640A6}" dt="2023-12-27T14:56:19.515" v="7590"/>
          <ac:spMkLst>
            <pc:docMk/>
            <pc:sldMk cId="2740837382" sldId="691"/>
            <ac:spMk id="32" creationId="{B3CD6AB1-DEEA-08B4-1032-A3F44A3A8DD3}"/>
          </ac:spMkLst>
        </pc:spChg>
        <pc:spChg chg="mod">
          <ac:chgData name="James Harper" userId="9f6d1c45048739e2" providerId="LiveId" clId="{CF0B93BA-4687-41A5-82C3-8E09A6D640A6}" dt="2023-12-27T14:56:19.515" v="7590"/>
          <ac:spMkLst>
            <pc:docMk/>
            <pc:sldMk cId="2740837382" sldId="691"/>
            <ac:spMk id="33" creationId="{0BCF6D10-916B-7684-3196-F1D73381FB0C}"/>
          </ac:spMkLst>
        </pc:spChg>
        <pc:spChg chg="mod">
          <ac:chgData name="James Harper" userId="9f6d1c45048739e2" providerId="LiveId" clId="{CF0B93BA-4687-41A5-82C3-8E09A6D640A6}" dt="2023-12-27T14:56:19.515" v="7590"/>
          <ac:spMkLst>
            <pc:docMk/>
            <pc:sldMk cId="2740837382" sldId="691"/>
            <ac:spMk id="34" creationId="{52A345E1-E3C1-8C45-9C58-22E7B6B05F4F}"/>
          </ac:spMkLst>
        </pc:spChg>
        <pc:spChg chg="mod">
          <ac:chgData name="James Harper" userId="9f6d1c45048739e2" providerId="LiveId" clId="{CF0B93BA-4687-41A5-82C3-8E09A6D640A6}" dt="2023-12-27T14:56:19.515" v="7590"/>
          <ac:spMkLst>
            <pc:docMk/>
            <pc:sldMk cId="2740837382" sldId="691"/>
            <ac:spMk id="35" creationId="{B82A4229-BFE7-800E-98F8-51EDE1D1501C}"/>
          </ac:spMkLst>
        </pc:spChg>
        <pc:spChg chg="add del mod">
          <ac:chgData name="James Harper" userId="9f6d1c45048739e2" providerId="LiveId" clId="{CF0B93BA-4687-41A5-82C3-8E09A6D640A6}" dt="2023-12-27T20:46:40.610" v="8567"/>
          <ac:spMkLst>
            <pc:docMk/>
            <pc:sldMk cId="2740837382" sldId="691"/>
            <ac:spMk id="36" creationId="{70C37720-F123-34E6-F2A7-81D9EB514558}"/>
          </ac:spMkLst>
        </pc:spChg>
        <pc:spChg chg="add mod">
          <ac:chgData name="James Harper" userId="9f6d1c45048739e2" providerId="LiveId" clId="{CF0B93BA-4687-41A5-82C3-8E09A6D640A6}" dt="2023-12-27T20:46:53.432" v="8569"/>
          <ac:spMkLst>
            <pc:docMk/>
            <pc:sldMk cId="2740837382" sldId="691"/>
            <ac:spMk id="37" creationId="{15C09426-E6CB-C834-947B-7BD6008A24C2}"/>
          </ac:spMkLst>
        </pc:spChg>
        <pc:grpChg chg="add del mod">
          <ac:chgData name="James Harper" userId="9f6d1c45048739e2" providerId="LiveId" clId="{CF0B93BA-4687-41A5-82C3-8E09A6D640A6}" dt="2023-12-27T15:00:32.835" v="7671" actId="478"/>
          <ac:grpSpMkLst>
            <pc:docMk/>
            <pc:sldMk cId="2740837382" sldId="691"/>
            <ac:grpSpMk id="2" creationId="{30850736-1BF0-E913-4341-512BBFB94F24}"/>
          </ac:grpSpMkLst>
        </pc:grpChg>
      </pc:sldChg>
      <pc:sldChg chg="addSp delSp modSp add mod delAnim modAnim">
        <pc:chgData name="James Harper" userId="9f6d1c45048739e2" providerId="LiveId" clId="{CF0B93BA-4687-41A5-82C3-8E09A6D640A6}" dt="2023-12-27T20:38:31.580" v="8500"/>
        <pc:sldMkLst>
          <pc:docMk/>
          <pc:sldMk cId="1296622027" sldId="692"/>
        </pc:sldMkLst>
        <pc:spChg chg="add mod">
          <ac:chgData name="James Harper" userId="9f6d1c45048739e2" providerId="LiveId" clId="{CF0B93BA-4687-41A5-82C3-8E09A6D640A6}" dt="2023-12-27T20:38:31.580" v="8500"/>
          <ac:spMkLst>
            <pc:docMk/>
            <pc:sldMk cId="1296622027" sldId="692"/>
            <ac:spMk id="2" creationId="{E992084F-EF5D-3DD6-5E72-51E7A0BEAB9D}"/>
          </ac:spMkLst>
        </pc:spChg>
        <pc:spChg chg="del">
          <ac:chgData name="James Harper" userId="9f6d1c45048739e2" providerId="LiveId" clId="{CF0B93BA-4687-41A5-82C3-8E09A6D640A6}" dt="2023-12-27T15:01:17.353" v="7677" actId="478"/>
          <ac:spMkLst>
            <pc:docMk/>
            <pc:sldMk cId="1296622027" sldId="692"/>
            <ac:spMk id="6" creationId="{DB9FB0BD-D4A8-71A9-966E-1D7441CDA59C}"/>
          </ac:spMkLst>
        </pc:spChg>
        <pc:spChg chg="del">
          <ac:chgData name="James Harper" userId="9f6d1c45048739e2" providerId="LiveId" clId="{CF0B93BA-4687-41A5-82C3-8E09A6D640A6}" dt="2023-12-27T15:01:19.914" v="7678" actId="478"/>
          <ac:spMkLst>
            <pc:docMk/>
            <pc:sldMk cId="1296622027" sldId="692"/>
            <ac:spMk id="7" creationId="{6986D3B3-4A29-BC0D-8E69-EA28784BB83B}"/>
          </ac:spMkLst>
        </pc:spChg>
        <pc:spChg chg="del">
          <ac:chgData name="James Harper" userId="9f6d1c45048739e2" providerId="LiveId" clId="{CF0B93BA-4687-41A5-82C3-8E09A6D640A6}" dt="2023-12-27T15:01:13.041" v="7675" actId="478"/>
          <ac:spMkLst>
            <pc:docMk/>
            <pc:sldMk cId="1296622027" sldId="692"/>
            <ac:spMk id="9" creationId="{48934DF1-0ACE-013B-6A76-35D42FAE72D1}"/>
          </ac:spMkLst>
        </pc:spChg>
        <pc:spChg chg="del">
          <ac:chgData name="James Harper" userId="9f6d1c45048739e2" providerId="LiveId" clId="{CF0B93BA-4687-41A5-82C3-8E09A6D640A6}" dt="2023-12-27T15:01:14.851" v="7676" actId="478"/>
          <ac:spMkLst>
            <pc:docMk/>
            <pc:sldMk cId="1296622027" sldId="692"/>
            <ac:spMk id="11" creationId="{078A2CA4-5576-4E8B-1C18-F2C1CD400DB6}"/>
          </ac:spMkLst>
        </pc:spChg>
        <pc:spChg chg="del">
          <ac:chgData name="James Harper" userId="9f6d1c45048739e2" providerId="LiveId" clId="{CF0B93BA-4687-41A5-82C3-8E09A6D640A6}" dt="2023-12-27T15:01:10.427" v="7674" actId="478"/>
          <ac:spMkLst>
            <pc:docMk/>
            <pc:sldMk cId="1296622027" sldId="692"/>
            <ac:spMk id="12" creationId="{AC653708-DD90-F376-B90B-E9119A720AC0}"/>
          </ac:spMkLst>
        </pc:spChg>
      </pc:sldChg>
      <pc:sldChg chg="addSp delSp modSp add mod modAnim">
        <pc:chgData name="James Harper" userId="9f6d1c45048739e2" providerId="LiveId" clId="{CF0B93BA-4687-41A5-82C3-8E09A6D640A6}" dt="2023-12-27T20:47:07.561" v="8571"/>
        <pc:sldMkLst>
          <pc:docMk/>
          <pc:sldMk cId="1404417120" sldId="693"/>
        </pc:sldMkLst>
        <pc:spChg chg="mod">
          <ac:chgData name="James Harper" userId="9f6d1c45048739e2" providerId="LiveId" clId="{CF0B93BA-4687-41A5-82C3-8E09A6D640A6}" dt="2023-12-27T15:05:16.890" v="7723"/>
          <ac:spMkLst>
            <pc:docMk/>
            <pc:sldMk cId="1404417120" sldId="693"/>
            <ac:spMk id="3" creationId="{0F8537D0-B041-F375-8D11-60DD49932E77}"/>
          </ac:spMkLst>
        </pc:spChg>
        <pc:spChg chg="mod">
          <ac:chgData name="James Harper" userId="9f6d1c45048739e2" providerId="LiveId" clId="{CF0B93BA-4687-41A5-82C3-8E09A6D640A6}" dt="2023-12-27T15:05:16.890" v="7723"/>
          <ac:spMkLst>
            <pc:docMk/>
            <pc:sldMk cId="1404417120" sldId="693"/>
            <ac:spMk id="4" creationId="{C518598F-CB73-74F8-BB15-4F55FF2349C8}"/>
          </ac:spMkLst>
        </pc:spChg>
        <pc:spChg chg="mod">
          <ac:chgData name="James Harper" userId="9f6d1c45048739e2" providerId="LiveId" clId="{CF0B93BA-4687-41A5-82C3-8E09A6D640A6}" dt="2023-12-27T15:08:53.443" v="7786" actId="207"/>
          <ac:spMkLst>
            <pc:docMk/>
            <pc:sldMk cId="1404417120" sldId="693"/>
            <ac:spMk id="6" creationId="{DB9FB0BD-D4A8-71A9-966E-1D7441CDA59C}"/>
          </ac:spMkLst>
        </pc:spChg>
        <pc:spChg chg="mod">
          <ac:chgData name="James Harper" userId="9f6d1c45048739e2" providerId="LiveId" clId="{CF0B93BA-4687-41A5-82C3-8E09A6D640A6}" dt="2023-12-27T15:09:03.095" v="7787" actId="207"/>
          <ac:spMkLst>
            <pc:docMk/>
            <pc:sldMk cId="1404417120" sldId="693"/>
            <ac:spMk id="7" creationId="{6986D3B3-4A29-BC0D-8E69-EA28784BB83B}"/>
          </ac:spMkLst>
        </pc:spChg>
        <pc:spChg chg="mod">
          <ac:chgData name="James Harper" userId="9f6d1c45048739e2" providerId="LiveId" clId="{CF0B93BA-4687-41A5-82C3-8E09A6D640A6}" dt="2023-12-27T15:08:45.225" v="7785" actId="207"/>
          <ac:spMkLst>
            <pc:docMk/>
            <pc:sldMk cId="1404417120" sldId="693"/>
            <ac:spMk id="8" creationId="{176AD5C5-8731-0238-48BF-8F2053FADA90}"/>
          </ac:spMkLst>
        </pc:spChg>
        <pc:spChg chg="mod">
          <ac:chgData name="James Harper" userId="9f6d1c45048739e2" providerId="LiveId" clId="{CF0B93BA-4687-41A5-82C3-8E09A6D640A6}" dt="2023-12-27T15:07:55.869" v="7779" actId="207"/>
          <ac:spMkLst>
            <pc:docMk/>
            <pc:sldMk cId="1404417120" sldId="693"/>
            <ac:spMk id="9" creationId="{48934DF1-0ACE-013B-6A76-35D42FAE72D1}"/>
          </ac:spMkLst>
        </pc:spChg>
        <pc:spChg chg="mod">
          <ac:chgData name="James Harper" userId="9f6d1c45048739e2" providerId="LiveId" clId="{CF0B93BA-4687-41A5-82C3-8E09A6D640A6}" dt="2023-12-27T15:08:31.607" v="7784" actId="207"/>
          <ac:spMkLst>
            <pc:docMk/>
            <pc:sldMk cId="1404417120" sldId="693"/>
            <ac:spMk id="10" creationId="{03E04939-2CD3-FF26-842A-D20C4BDF2760}"/>
          </ac:spMkLst>
        </pc:spChg>
        <pc:spChg chg="mod">
          <ac:chgData name="James Harper" userId="9f6d1c45048739e2" providerId="LiveId" clId="{CF0B93BA-4687-41A5-82C3-8E09A6D640A6}" dt="2023-12-27T15:08:21.890" v="7783" actId="207"/>
          <ac:spMkLst>
            <pc:docMk/>
            <pc:sldMk cId="1404417120" sldId="693"/>
            <ac:spMk id="11" creationId="{078A2CA4-5576-4E8B-1C18-F2C1CD400DB6}"/>
          </ac:spMkLst>
        </pc:spChg>
        <pc:spChg chg="mod">
          <ac:chgData name="James Harper" userId="9f6d1c45048739e2" providerId="LiveId" clId="{CF0B93BA-4687-41A5-82C3-8E09A6D640A6}" dt="2023-12-27T15:07:47.774" v="7778" actId="207"/>
          <ac:spMkLst>
            <pc:docMk/>
            <pc:sldMk cId="1404417120" sldId="693"/>
            <ac:spMk id="12" creationId="{AC653708-DD90-F376-B90B-E9119A720AC0}"/>
          </ac:spMkLst>
        </pc:spChg>
        <pc:spChg chg="mod">
          <ac:chgData name="James Harper" userId="9f6d1c45048739e2" providerId="LiveId" clId="{CF0B93BA-4687-41A5-82C3-8E09A6D640A6}" dt="2023-12-27T15:05:16.890" v="7723"/>
          <ac:spMkLst>
            <pc:docMk/>
            <pc:sldMk cId="1404417120" sldId="693"/>
            <ac:spMk id="15" creationId="{782EB4D4-3683-034F-B9AC-54DA45A7F851}"/>
          </ac:spMkLst>
        </pc:spChg>
        <pc:spChg chg="mod">
          <ac:chgData name="James Harper" userId="9f6d1c45048739e2" providerId="LiveId" clId="{CF0B93BA-4687-41A5-82C3-8E09A6D640A6}" dt="2023-12-27T15:09:26.837" v="7789" actId="20577"/>
          <ac:spMkLst>
            <pc:docMk/>
            <pc:sldMk cId="1404417120" sldId="693"/>
            <ac:spMk id="16" creationId="{A051F0F8-82E0-3076-2548-1E715060ABA3}"/>
          </ac:spMkLst>
        </pc:spChg>
        <pc:spChg chg="mod">
          <ac:chgData name="James Harper" userId="9f6d1c45048739e2" providerId="LiveId" clId="{CF0B93BA-4687-41A5-82C3-8E09A6D640A6}" dt="2023-12-27T15:05:16.890" v="7723"/>
          <ac:spMkLst>
            <pc:docMk/>
            <pc:sldMk cId="1404417120" sldId="693"/>
            <ac:spMk id="18" creationId="{1E5DAF05-D620-8746-12E6-F90DC9DCDC02}"/>
          </ac:spMkLst>
        </pc:spChg>
        <pc:spChg chg="mod">
          <ac:chgData name="James Harper" userId="9f6d1c45048739e2" providerId="LiveId" clId="{CF0B93BA-4687-41A5-82C3-8E09A6D640A6}" dt="2023-12-27T15:05:16.890" v="7723"/>
          <ac:spMkLst>
            <pc:docMk/>
            <pc:sldMk cId="1404417120" sldId="693"/>
            <ac:spMk id="19" creationId="{8E3D4263-A9B9-DF97-8F56-EEAC3A8776D3}"/>
          </ac:spMkLst>
        </pc:spChg>
        <pc:spChg chg="mod">
          <ac:chgData name="James Harper" userId="9f6d1c45048739e2" providerId="LiveId" clId="{CF0B93BA-4687-41A5-82C3-8E09A6D640A6}" dt="2023-12-27T15:05:16.890" v="7723"/>
          <ac:spMkLst>
            <pc:docMk/>
            <pc:sldMk cId="1404417120" sldId="693"/>
            <ac:spMk id="20" creationId="{18A4E801-CDB1-5BCB-ED17-46C6C82384D7}"/>
          </ac:spMkLst>
        </pc:spChg>
        <pc:spChg chg="mod">
          <ac:chgData name="James Harper" userId="9f6d1c45048739e2" providerId="LiveId" clId="{CF0B93BA-4687-41A5-82C3-8E09A6D640A6}" dt="2023-12-27T15:05:16.890" v="7723"/>
          <ac:spMkLst>
            <pc:docMk/>
            <pc:sldMk cId="1404417120" sldId="693"/>
            <ac:spMk id="21" creationId="{6BC0F793-8EB9-DBB1-227F-169EEFABA3AD}"/>
          </ac:spMkLst>
        </pc:spChg>
        <pc:spChg chg="mod">
          <ac:chgData name="James Harper" userId="9f6d1c45048739e2" providerId="LiveId" clId="{CF0B93BA-4687-41A5-82C3-8E09A6D640A6}" dt="2023-12-27T15:05:16.890" v="7723"/>
          <ac:spMkLst>
            <pc:docMk/>
            <pc:sldMk cId="1404417120" sldId="693"/>
            <ac:spMk id="22" creationId="{6B99B6CC-DE24-9B87-98E8-60B846BAF580}"/>
          </ac:spMkLst>
        </pc:spChg>
        <pc:spChg chg="mod">
          <ac:chgData name="James Harper" userId="9f6d1c45048739e2" providerId="LiveId" clId="{CF0B93BA-4687-41A5-82C3-8E09A6D640A6}" dt="2023-12-27T15:05:16.890" v="7723"/>
          <ac:spMkLst>
            <pc:docMk/>
            <pc:sldMk cId="1404417120" sldId="693"/>
            <ac:spMk id="23" creationId="{24DAD73E-38AB-445B-5116-3B840BE93417}"/>
          </ac:spMkLst>
        </pc:spChg>
        <pc:spChg chg="mod">
          <ac:chgData name="James Harper" userId="9f6d1c45048739e2" providerId="LiveId" clId="{CF0B93BA-4687-41A5-82C3-8E09A6D640A6}" dt="2023-12-27T15:05:16.890" v="7723"/>
          <ac:spMkLst>
            <pc:docMk/>
            <pc:sldMk cId="1404417120" sldId="693"/>
            <ac:spMk id="24" creationId="{4EF29F00-6795-9452-D82E-E651F0C84BDE}"/>
          </ac:spMkLst>
        </pc:spChg>
        <pc:spChg chg="mod">
          <ac:chgData name="James Harper" userId="9f6d1c45048739e2" providerId="LiveId" clId="{CF0B93BA-4687-41A5-82C3-8E09A6D640A6}" dt="2023-12-27T15:05:16.890" v="7723"/>
          <ac:spMkLst>
            <pc:docMk/>
            <pc:sldMk cId="1404417120" sldId="693"/>
            <ac:spMk id="25" creationId="{DB5A1630-F1B0-66EC-2B51-F7D54A19A88A}"/>
          </ac:spMkLst>
        </pc:spChg>
        <pc:spChg chg="mod">
          <ac:chgData name="James Harper" userId="9f6d1c45048739e2" providerId="LiveId" clId="{CF0B93BA-4687-41A5-82C3-8E09A6D640A6}" dt="2023-12-27T15:05:16.890" v="7723"/>
          <ac:spMkLst>
            <pc:docMk/>
            <pc:sldMk cId="1404417120" sldId="693"/>
            <ac:spMk id="26" creationId="{80A9AF65-848C-8C93-2BA2-C6C7BDFD78D7}"/>
          </ac:spMkLst>
        </pc:spChg>
        <pc:spChg chg="mod">
          <ac:chgData name="James Harper" userId="9f6d1c45048739e2" providerId="LiveId" clId="{CF0B93BA-4687-41A5-82C3-8E09A6D640A6}" dt="2023-12-27T15:05:16.890" v="7723"/>
          <ac:spMkLst>
            <pc:docMk/>
            <pc:sldMk cId="1404417120" sldId="693"/>
            <ac:spMk id="27" creationId="{36EF68C6-0E11-F421-9696-AFC7A6965FF8}"/>
          </ac:spMkLst>
        </pc:spChg>
        <pc:spChg chg="mod">
          <ac:chgData name="James Harper" userId="9f6d1c45048739e2" providerId="LiveId" clId="{CF0B93BA-4687-41A5-82C3-8E09A6D640A6}" dt="2023-12-27T15:05:16.890" v="7723"/>
          <ac:spMkLst>
            <pc:docMk/>
            <pc:sldMk cId="1404417120" sldId="693"/>
            <ac:spMk id="28" creationId="{2BB4C55F-52D4-DDFB-0F58-C588546F2FF9}"/>
          </ac:spMkLst>
        </pc:spChg>
        <pc:spChg chg="mod">
          <ac:chgData name="James Harper" userId="9f6d1c45048739e2" providerId="LiveId" clId="{CF0B93BA-4687-41A5-82C3-8E09A6D640A6}" dt="2023-12-27T15:05:16.890" v="7723"/>
          <ac:spMkLst>
            <pc:docMk/>
            <pc:sldMk cId="1404417120" sldId="693"/>
            <ac:spMk id="29" creationId="{35BC5213-BE7F-EE44-E422-E849B36AAE3C}"/>
          </ac:spMkLst>
        </pc:spChg>
        <pc:spChg chg="mod">
          <ac:chgData name="James Harper" userId="9f6d1c45048739e2" providerId="LiveId" clId="{CF0B93BA-4687-41A5-82C3-8E09A6D640A6}" dt="2023-12-27T15:05:16.890" v="7723"/>
          <ac:spMkLst>
            <pc:docMk/>
            <pc:sldMk cId="1404417120" sldId="693"/>
            <ac:spMk id="30" creationId="{2E7F8122-03E2-59AC-F1D0-E8557ACD9F72}"/>
          </ac:spMkLst>
        </pc:spChg>
        <pc:spChg chg="mod">
          <ac:chgData name="James Harper" userId="9f6d1c45048739e2" providerId="LiveId" clId="{CF0B93BA-4687-41A5-82C3-8E09A6D640A6}" dt="2023-12-27T15:05:16.890" v="7723"/>
          <ac:spMkLst>
            <pc:docMk/>
            <pc:sldMk cId="1404417120" sldId="693"/>
            <ac:spMk id="31" creationId="{58687153-294D-BF85-737D-16CD068C2520}"/>
          </ac:spMkLst>
        </pc:spChg>
        <pc:spChg chg="mod">
          <ac:chgData name="James Harper" userId="9f6d1c45048739e2" providerId="LiveId" clId="{CF0B93BA-4687-41A5-82C3-8E09A6D640A6}" dt="2023-12-27T15:08:13.753" v="7782" actId="207"/>
          <ac:spMkLst>
            <pc:docMk/>
            <pc:sldMk cId="1404417120" sldId="693"/>
            <ac:spMk id="32" creationId="{F88CEC46-0D7F-16E7-794A-EFC93EEEDD79}"/>
          </ac:spMkLst>
        </pc:spChg>
        <pc:spChg chg="mod">
          <ac:chgData name="James Harper" userId="9f6d1c45048739e2" providerId="LiveId" clId="{CF0B93BA-4687-41A5-82C3-8E09A6D640A6}" dt="2023-12-27T15:05:16.890" v="7723"/>
          <ac:spMkLst>
            <pc:docMk/>
            <pc:sldMk cId="1404417120" sldId="693"/>
            <ac:spMk id="33" creationId="{1CAD2A17-5335-2E2E-462C-3700139C005D}"/>
          </ac:spMkLst>
        </pc:spChg>
        <pc:spChg chg="mod">
          <ac:chgData name="James Harper" userId="9f6d1c45048739e2" providerId="LiveId" clId="{CF0B93BA-4687-41A5-82C3-8E09A6D640A6}" dt="2023-12-27T15:05:16.890" v="7723"/>
          <ac:spMkLst>
            <pc:docMk/>
            <pc:sldMk cId="1404417120" sldId="693"/>
            <ac:spMk id="34" creationId="{4952CEE0-3263-893C-B7F0-38EB0E07A292}"/>
          </ac:spMkLst>
        </pc:spChg>
        <pc:spChg chg="mod">
          <ac:chgData name="James Harper" userId="9f6d1c45048739e2" providerId="LiveId" clId="{CF0B93BA-4687-41A5-82C3-8E09A6D640A6}" dt="2023-12-27T15:05:16.890" v="7723"/>
          <ac:spMkLst>
            <pc:docMk/>
            <pc:sldMk cId="1404417120" sldId="693"/>
            <ac:spMk id="35" creationId="{04BE3F49-8E61-96EF-8A27-F4A7689151FD}"/>
          </ac:spMkLst>
        </pc:spChg>
        <pc:spChg chg="add mod">
          <ac:chgData name="James Harper" userId="9f6d1c45048739e2" providerId="LiveId" clId="{CF0B93BA-4687-41A5-82C3-8E09A6D640A6}" dt="2023-12-27T20:47:07.561" v="8571"/>
          <ac:spMkLst>
            <pc:docMk/>
            <pc:sldMk cId="1404417120" sldId="693"/>
            <ac:spMk id="36" creationId="{DBE5C513-2FDD-7397-8017-7935D90968F4}"/>
          </ac:spMkLst>
        </pc:spChg>
        <pc:grpChg chg="add del mod">
          <ac:chgData name="James Harper" userId="9f6d1c45048739e2" providerId="LiveId" clId="{CF0B93BA-4687-41A5-82C3-8E09A6D640A6}" dt="2023-12-27T15:09:08.422" v="7788" actId="478"/>
          <ac:grpSpMkLst>
            <pc:docMk/>
            <pc:sldMk cId="1404417120" sldId="693"/>
            <ac:grpSpMk id="2" creationId="{B820C5BE-0322-8C19-9CAD-B01046323510}"/>
          </ac:grpSpMkLst>
        </pc:grpChg>
        <pc:picChg chg="mod">
          <ac:chgData name="James Harper" userId="9f6d1c45048739e2" providerId="LiveId" clId="{CF0B93BA-4687-41A5-82C3-8E09A6D640A6}" dt="2023-12-27T15:04:36.914" v="7703" actId="1035"/>
          <ac:picMkLst>
            <pc:docMk/>
            <pc:sldMk cId="1404417120" sldId="693"/>
            <ac:picMk id="5" creationId="{B7D57552-191D-9A19-68AA-24DF71F6AF52}"/>
          </ac:picMkLst>
        </pc:picChg>
      </pc:sldChg>
      <pc:sldChg chg="addSp delSp modSp add mod delAnim modAnim">
        <pc:chgData name="James Harper" userId="9f6d1c45048739e2" providerId="LiveId" clId="{CF0B93BA-4687-41A5-82C3-8E09A6D640A6}" dt="2023-12-27T20:38:32.695" v="8501"/>
        <pc:sldMkLst>
          <pc:docMk/>
          <pc:sldMk cId="1651184586" sldId="694"/>
        </pc:sldMkLst>
        <pc:spChg chg="add mod">
          <ac:chgData name="James Harper" userId="9f6d1c45048739e2" providerId="LiveId" clId="{CF0B93BA-4687-41A5-82C3-8E09A6D640A6}" dt="2023-12-27T20:38:32.695" v="8501"/>
          <ac:spMkLst>
            <pc:docMk/>
            <pc:sldMk cId="1651184586" sldId="694"/>
            <ac:spMk id="2" creationId="{BA4BF01A-2A1C-0486-5457-4CC188C7B721}"/>
          </ac:spMkLst>
        </pc:spChg>
        <pc:spChg chg="del">
          <ac:chgData name="James Harper" userId="9f6d1c45048739e2" providerId="LiveId" clId="{CF0B93BA-4687-41A5-82C3-8E09A6D640A6}" dt="2023-12-27T15:09:47.780" v="7795" actId="478"/>
          <ac:spMkLst>
            <pc:docMk/>
            <pc:sldMk cId="1651184586" sldId="694"/>
            <ac:spMk id="6" creationId="{DB9FB0BD-D4A8-71A9-966E-1D7441CDA59C}"/>
          </ac:spMkLst>
        </pc:spChg>
        <pc:spChg chg="del">
          <ac:chgData name="James Harper" userId="9f6d1c45048739e2" providerId="LiveId" clId="{CF0B93BA-4687-41A5-82C3-8E09A6D640A6}" dt="2023-12-27T15:09:49.647" v="7796" actId="478"/>
          <ac:spMkLst>
            <pc:docMk/>
            <pc:sldMk cId="1651184586" sldId="694"/>
            <ac:spMk id="7" creationId="{6986D3B3-4A29-BC0D-8E69-EA28784BB83B}"/>
          </ac:spMkLst>
        </pc:spChg>
        <pc:spChg chg="del">
          <ac:chgData name="James Harper" userId="9f6d1c45048739e2" providerId="LiveId" clId="{CF0B93BA-4687-41A5-82C3-8E09A6D640A6}" dt="2023-12-27T15:09:44.361" v="7793" actId="478"/>
          <ac:spMkLst>
            <pc:docMk/>
            <pc:sldMk cId="1651184586" sldId="694"/>
            <ac:spMk id="9" creationId="{48934DF1-0ACE-013B-6A76-35D42FAE72D1}"/>
          </ac:spMkLst>
        </pc:spChg>
        <pc:spChg chg="del">
          <ac:chgData name="James Harper" userId="9f6d1c45048739e2" providerId="LiveId" clId="{CF0B93BA-4687-41A5-82C3-8E09A6D640A6}" dt="2023-12-27T15:09:46.120" v="7794" actId="478"/>
          <ac:spMkLst>
            <pc:docMk/>
            <pc:sldMk cId="1651184586" sldId="694"/>
            <ac:spMk id="10" creationId="{03E04939-2CD3-FF26-842A-D20C4BDF2760}"/>
          </ac:spMkLst>
        </pc:spChg>
        <pc:spChg chg="del">
          <ac:chgData name="James Harper" userId="9f6d1c45048739e2" providerId="LiveId" clId="{CF0B93BA-4687-41A5-82C3-8E09A6D640A6}" dt="2023-12-27T15:09:42.016" v="7792" actId="478"/>
          <ac:spMkLst>
            <pc:docMk/>
            <pc:sldMk cId="1651184586" sldId="694"/>
            <ac:spMk id="12" creationId="{AC653708-DD90-F376-B90B-E9119A720AC0}"/>
          </ac:spMkLst>
        </pc:spChg>
      </pc:sldChg>
      <pc:sldChg chg="addSp delSp modSp add mod modAnim">
        <pc:chgData name="James Harper" userId="9f6d1c45048739e2" providerId="LiveId" clId="{CF0B93BA-4687-41A5-82C3-8E09A6D640A6}" dt="2023-12-27T20:47:21.003" v="8573"/>
        <pc:sldMkLst>
          <pc:docMk/>
          <pc:sldMk cId="3814102310" sldId="695"/>
        </pc:sldMkLst>
        <pc:spChg chg="mod">
          <ac:chgData name="James Harper" userId="9f6d1c45048739e2" providerId="LiveId" clId="{CF0B93BA-4687-41A5-82C3-8E09A6D640A6}" dt="2023-12-27T15:14:51.628" v="7865" actId="207"/>
          <ac:spMkLst>
            <pc:docMk/>
            <pc:sldMk cId="3814102310" sldId="695"/>
            <ac:spMk id="6" creationId="{DB9FB0BD-D4A8-71A9-966E-1D7441CDA59C}"/>
          </ac:spMkLst>
        </pc:spChg>
        <pc:spChg chg="mod">
          <ac:chgData name="James Harper" userId="9f6d1c45048739e2" providerId="LiveId" clId="{CF0B93BA-4687-41A5-82C3-8E09A6D640A6}" dt="2023-12-27T15:15:06.386" v="7866" actId="207"/>
          <ac:spMkLst>
            <pc:docMk/>
            <pc:sldMk cId="3814102310" sldId="695"/>
            <ac:spMk id="7" creationId="{6986D3B3-4A29-BC0D-8E69-EA28784BB83B}"/>
          </ac:spMkLst>
        </pc:spChg>
        <pc:spChg chg="mod">
          <ac:chgData name="James Harper" userId="9f6d1c45048739e2" providerId="LiveId" clId="{CF0B93BA-4687-41A5-82C3-8E09A6D640A6}" dt="2023-12-27T15:15:16.225" v="7867" actId="207"/>
          <ac:spMkLst>
            <pc:docMk/>
            <pc:sldMk cId="3814102310" sldId="695"/>
            <ac:spMk id="8" creationId="{176AD5C5-8731-0238-48BF-8F2053FADA90}"/>
          </ac:spMkLst>
        </pc:spChg>
        <pc:spChg chg="mod">
          <ac:chgData name="James Harper" userId="9f6d1c45048739e2" providerId="LiveId" clId="{CF0B93BA-4687-41A5-82C3-8E09A6D640A6}" dt="2023-12-27T15:14:27.705" v="7863" actId="207"/>
          <ac:spMkLst>
            <pc:docMk/>
            <pc:sldMk cId="3814102310" sldId="695"/>
            <ac:spMk id="9" creationId="{48934DF1-0ACE-013B-6A76-35D42FAE72D1}"/>
          </ac:spMkLst>
        </pc:spChg>
        <pc:spChg chg="mod">
          <ac:chgData name="James Harper" userId="9f6d1c45048739e2" providerId="LiveId" clId="{CF0B93BA-4687-41A5-82C3-8E09A6D640A6}" dt="2023-12-27T15:14:39.313" v="7864" actId="207"/>
          <ac:spMkLst>
            <pc:docMk/>
            <pc:sldMk cId="3814102310" sldId="695"/>
            <ac:spMk id="10" creationId="{03E04939-2CD3-FF26-842A-D20C4BDF2760}"/>
          </ac:spMkLst>
        </pc:spChg>
        <pc:spChg chg="mod">
          <ac:chgData name="James Harper" userId="9f6d1c45048739e2" providerId="LiveId" clId="{CF0B93BA-4687-41A5-82C3-8E09A6D640A6}" dt="2023-12-27T15:14:18.535" v="7862" actId="207"/>
          <ac:spMkLst>
            <pc:docMk/>
            <pc:sldMk cId="3814102310" sldId="695"/>
            <ac:spMk id="12" creationId="{AC653708-DD90-F376-B90B-E9119A720AC0}"/>
          </ac:spMkLst>
        </pc:spChg>
        <pc:spChg chg="mod">
          <ac:chgData name="James Harper" userId="9f6d1c45048739e2" providerId="LiveId" clId="{CF0B93BA-4687-41A5-82C3-8E09A6D640A6}" dt="2023-12-27T15:12:38.969" v="7820"/>
          <ac:spMkLst>
            <pc:docMk/>
            <pc:sldMk cId="3814102310" sldId="695"/>
            <ac:spMk id="14" creationId="{3C4E061D-AA9C-8B64-FA1E-F4DFA3917F98}"/>
          </ac:spMkLst>
        </pc:spChg>
        <pc:spChg chg="mod">
          <ac:chgData name="James Harper" userId="9f6d1c45048739e2" providerId="LiveId" clId="{CF0B93BA-4687-41A5-82C3-8E09A6D640A6}" dt="2023-12-27T15:12:38.969" v="7820"/>
          <ac:spMkLst>
            <pc:docMk/>
            <pc:sldMk cId="3814102310" sldId="695"/>
            <ac:spMk id="15" creationId="{535887A8-DFEC-A4FB-5D28-54AB6FA19E51}"/>
          </ac:spMkLst>
        </pc:spChg>
        <pc:spChg chg="mod">
          <ac:chgData name="James Harper" userId="9f6d1c45048739e2" providerId="LiveId" clId="{CF0B93BA-4687-41A5-82C3-8E09A6D640A6}" dt="2023-12-27T15:16:41.419" v="7885" actId="1036"/>
          <ac:spMkLst>
            <pc:docMk/>
            <pc:sldMk cId="3814102310" sldId="695"/>
            <ac:spMk id="16" creationId="{A051F0F8-82E0-3076-2548-1E715060ABA3}"/>
          </ac:spMkLst>
        </pc:spChg>
        <pc:spChg chg="mod">
          <ac:chgData name="James Harper" userId="9f6d1c45048739e2" providerId="LiveId" clId="{CF0B93BA-4687-41A5-82C3-8E09A6D640A6}" dt="2023-12-27T15:12:38.969" v="7820"/>
          <ac:spMkLst>
            <pc:docMk/>
            <pc:sldMk cId="3814102310" sldId="695"/>
            <ac:spMk id="17" creationId="{9D6A6571-E829-BCF3-2A56-459DFABF502C}"/>
          </ac:spMkLst>
        </pc:spChg>
        <pc:spChg chg="mod">
          <ac:chgData name="James Harper" userId="9f6d1c45048739e2" providerId="LiveId" clId="{CF0B93BA-4687-41A5-82C3-8E09A6D640A6}" dt="2023-12-27T15:12:38.969" v="7820"/>
          <ac:spMkLst>
            <pc:docMk/>
            <pc:sldMk cId="3814102310" sldId="695"/>
            <ac:spMk id="18" creationId="{B7071BB2-4220-1A89-B4C1-FC35AE67FAA1}"/>
          </ac:spMkLst>
        </pc:spChg>
        <pc:spChg chg="mod">
          <ac:chgData name="James Harper" userId="9f6d1c45048739e2" providerId="LiveId" clId="{CF0B93BA-4687-41A5-82C3-8E09A6D640A6}" dt="2023-12-27T15:12:38.969" v="7820"/>
          <ac:spMkLst>
            <pc:docMk/>
            <pc:sldMk cId="3814102310" sldId="695"/>
            <ac:spMk id="19" creationId="{66E10A37-763E-0F3C-8E73-F0B2F7B3D52B}"/>
          </ac:spMkLst>
        </pc:spChg>
        <pc:spChg chg="mod">
          <ac:chgData name="James Harper" userId="9f6d1c45048739e2" providerId="LiveId" clId="{CF0B93BA-4687-41A5-82C3-8E09A6D640A6}" dt="2023-12-27T15:12:38.969" v="7820"/>
          <ac:spMkLst>
            <pc:docMk/>
            <pc:sldMk cId="3814102310" sldId="695"/>
            <ac:spMk id="20" creationId="{2F2AF99B-21C6-D7FC-0928-82C45F783A93}"/>
          </ac:spMkLst>
        </pc:spChg>
        <pc:spChg chg="mod">
          <ac:chgData name="James Harper" userId="9f6d1c45048739e2" providerId="LiveId" clId="{CF0B93BA-4687-41A5-82C3-8E09A6D640A6}" dt="2023-12-27T15:12:38.969" v="7820"/>
          <ac:spMkLst>
            <pc:docMk/>
            <pc:sldMk cId="3814102310" sldId="695"/>
            <ac:spMk id="21" creationId="{39808AC5-85FB-4542-A48C-4DA0A5167B1F}"/>
          </ac:spMkLst>
        </pc:spChg>
        <pc:spChg chg="mod">
          <ac:chgData name="James Harper" userId="9f6d1c45048739e2" providerId="LiveId" clId="{CF0B93BA-4687-41A5-82C3-8E09A6D640A6}" dt="2023-12-27T15:12:38.969" v="7820"/>
          <ac:spMkLst>
            <pc:docMk/>
            <pc:sldMk cId="3814102310" sldId="695"/>
            <ac:spMk id="22" creationId="{59A008AA-FFB9-4576-81C8-EE57EE66BF08}"/>
          </ac:spMkLst>
        </pc:spChg>
        <pc:spChg chg="mod">
          <ac:chgData name="James Harper" userId="9f6d1c45048739e2" providerId="LiveId" clId="{CF0B93BA-4687-41A5-82C3-8E09A6D640A6}" dt="2023-12-27T15:12:38.969" v="7820"/>
          <ac:spMkLst>
            <pc:docMk/>
            <pc:sldMk cId="3814102310" sldId="695"/>
            <ac:spMk id="23" creationId="{E9953377-9696-2BC2-A3CE-18791CF2EE0C}"/>
          </ac:spMkLst>
        </pc:spChg>
        <pc:spChg chg="mod">
          <ac:chgData name="James Harper" userId="9f6d1c45048739e2" providerId="LiveId" clId="{CF0B93BA-4687-41A5-82C3-8E09A6D640A6}" dt="2023-12-27T15:12:38.969" v="7820"/>
          <ac:spMkLst>
            <pc:docMk/>
            <pc:sldMk cId="3814102310" sldId="695"/>
            <ac:spMk id="24" creationId="{2363BB01-7E88-AA15-EF2F-525AA7EEED9E}"/>
          </ac:spMkLst>
        </pc:spChg>
        <pc:spChg chg="mod">
          <ac:chgData name="James Harper" userId="9f6d1c45048739e2" providerId="LiveId" clId="{CF0B93BA-4687-41A5-82C3-8E09A6D640A6}" dt="2023-12-27T15:12:38.969" v="7820"/>
          <ac:spMkLst>
            <pc:docMk/>
            <pc:sldMk cId="3814102310" sldId="695"/>
            <ac:spMk id="25" creationId="{7D4D086B-0BC0-2515-A066-000A0792DBD1}"/>
          </ac:spMkLst>
        </pc:spChg>
        <pc:spChg chg="mod">
          <ac:chgData name="James Harper" userId="9f6d1c45048739e2" providerId="LiveId" clId="{CF0B93BA-4687-41A5-82C3-8E09A6D640A6}" dt="2023-12-27T15:12:38.969" v="7820"/>
          <ac:spMkLst>
            <pc:docMk/>
            <pc:sldMk cId="3814102310" sldId="695"/>
            <ac:spMk id="26" creationId="{E7738EA5-146A-C931-3C82-F38F731492C9}"/>
          </ac:spMkLst>
        </pc:spChg>
        <pc:spChg chg="mod">
          <ac:chgData name="James Harper" userId="9f6d1c45048739e2" providerId="LiveId" clId="{CF0B93BA-4687-41A5-82C3-8E09A6D640A6}" dt="2023-12-27T15:12:38.969" v="7820"/>
          <ac:spMkLst>
            <pc:docMk/>
            <pc:sldMk cId="3814102310" sldId="695"/>
            <ac:spMk id="27" creationId="{0DEF9958-2273-A907-A9C9-68BB4BEBEBF3}"/>
          </ac:spMkLst>
        </pc:spChg>
        <pc:spChg chg="mod">
          <ac:chgData name="James Harper" userId="9f6d1c45048739e2" providerId="LiveId" clId="{CF0B93BA-4687-41A5-82C3-8E09A6D640A6}" dt="2023-12-27T15:12:38.969" v="7820"/>
          <ac:spMkLst>
            <pc:docMk/>
            <pc:sldMk cId="3814102310" sldId="695"/>
            <ac:spMk id="28" creationId="{8E1AF0A7-661E-FBC4-F1BE-56310FAEACA6}"/>
          </ac:spMkLst>
        </pc:spChg>
        <pc:spChg chg="mod">
          <ac:chgData name="James Harper" userId="9f6d1c45048739e2" providerId="LiveId" clId="{CF0B93BA-4687-41A5-82C3-8E09A6D640A6}" dt="2023-12-27T15:12:38.969" v="7820"/>
          <ac:spMkLst>
            <pc:docMk/>
            <pc:sldMk cId="3814102310" sldId="695"/>
            <ac:spMk id="29" creationId="{D75DE86E-EB0A-A4E5-22E5-206A42551789}"/>
          </ac:spMkLst>
        </pc:spChg>
        <pc:spChg chg="mod">
          <ac:chgData name="James Harper" userId="9f6d1c45048739e2" providerId="LiveId" clId="{CF0B93BA-4687-41A5-82C3-8E09A6D640A6}" dt="2023-12-27T15:12:38.969" v="7820"/>
          <ac:spMkLst>
            <pc:docMk/>
            <pc:sldMk cId="3814102310" sldId="695"/>
            <ac:spMk id="30" creationId="{1B9D1511-1A2E-FAFD-A1C7-09D12E1299CA}"/>
          </ac:spMkLst>
        </pc:spChg>
        <pc:spChg chg="mod">
          <ac:chgData name="James Harper" userId="9f6d1c45048739e2" providerId="LiveId" clId="{CF0B93BA-4687-41A5-82C3-8E09A6D640A6}" dt="2023-12-27T15:12:38.969" v="7820"/>
          <ac:spMkLst>
            <pc:docMk/>
            <pc:sldMk cId="3814102310" sldId="695"/>
            <ac:spMk id="31" creationId="{18A66E19-BF42-10E5-CED2-0FA46AB7474C}"/>
          </ac:spMkLst>
        </pc:spChg>
        <pc:spChg chg="mod">
          <ac:chgData name="James Harper" userId="9f6d1c45048739e2" providerId="LiveId" clId="{CF0B93BA-4687-41A5-82C3-8E09A6D640A6}" dt="2023-12-27T15:12:38.969" v="7820"/>
          <ac:spMkLst>
            <pc:docMk/>
            <pc:sldMk cId="3814102310" sldId="695"/>
            <ac:spMk id="32" creationId="{DDF53513-ACAE-3D45-4971-81F80F3B015B}"/>
          </ac:spMkLst>
        </pc:spChg>
        <pc:spChg chg="mod">
          <ac:chgData name="James Harper" userId="9f6d1c45048739e2" providerId="LiveId" clId="{CF0B93BA-4687-41A5-82C3-8E09A6D640A6}" dt="2023-12-27T15:12:38.969" v="7820"/>
          <ac:spMkLst>
            <pc:docMk/>
            <pc:sldMk cId="3814102310" sldId="695"/>
            <ac:spMk id="33" creationId="{3849D504-C8EE-D187-D724-933E59F6AB7F}"/>
          </ac:spMkLst>
        </pc:spChg>
        <pc:spChg chg="mod">
          <ac:chgData name="James Harper" userId="9f6d1c45048739e2" providerId="LiveId" clId="{CF0B93BA-4687-41A5-82C3-8E09A6D640A6}" dt="2023-12-27T15:12:38.969" v="7820"/>
          <ac:spMkLst>
            <pc:docMk/>
            <pc:sldMk cId="3814102310" sldId="695"/>
            <ac:spMk id="34" creationId="{68D2C958-6AF8-79D6-8AA3-1BAE6F74025D}"/>
          </ac:spMkLst>
        </pc:spChg>
        <pc:spChg chg="mod">
          <ac:chgData name="James Harper" userId="9f6d1c45048739e2" providerId="LiveId" clId="{CF0B93BA-4687-41A5-82C3-8E09A6D640A6}" dt="2023-12-27T15:12:38.969" v="7820"/>
          <ac:spMkLst>
            <pc:docMk/>
            <pc:sldMk cId="3814102310" sldId="695"/>
            <ac:spMk id="35" creationId="{73A084AC-0721-98E9-55EE-4E06387A34C3}"/>
          </ac:spMkLst>
        </pc:spChg>
        <pc:spChg chg="add mod">
          <ac:chgData name="James Harper" userId="9f6d1c45048739e2" providerId="LiveId" clId="{CF0B93BA-4687-41A5-82C3-8E09A6D640A6}" dt="2023-12-27T20:47:21.003" v="8573"/>
          <ac:spMkLst>
            <pc:docMk/>
            <pc:sldMk cId="3814102310" sldId="695"/>
            <ac:spMk id="36" creationId="{8F1DC13F-F0D7-A8B3-1709-4CE6A43E319A}"/>
          </ac:spMkLst>
        </pc:spChg>
        <pc:grpChg chg="add del mod">
          <ac:chgData name="James Harper" userId="9f6d1c45048739e2" providerId="LiveId" clId="{CF0B93BA-4687-41A5-82C3-8E09A6D640A6}" dt="2023-12-27T15:15:23.720" v="7868" actId="478"/>
          <ac:grpSpMkLst>
            <pc:docMk/>
            <pc:sldMk cId="3814102310" sldId="695"/>
            <ac:grpSpMk id="4" creationId="{8E17AC42-3C44-697C-AF1B-3416C0074172}"/>
          </ac:grpSpMkLst>
        </pc:grpChg>
      </pc:sldChg>
      <pc:sldChg chg="addSp delSp modSp add mod delAnim modAnim">
        <pc:chgData name="James Harper" userId="9f6d1c45048739e2" providerId="LiveId" clId="{CF0B93BA-4687-41A5-82C3-8E09A6D640A6}" dt="2023-12-27T20:38:33.874" v="8502"/>
        <pc:sldMkLst>
          <pc:docMk/>
          <pc:sldMk cId="3169710986" sldId="696"/>
        </pc:sldMkLst>
        <pc:spChg chg="add mod">
          <ac:chgData name="James Harper" userId="9f6d1c45048739e2" providerId="LiveId" clId="{CF0B93BA-4687-41A5-82C3-8E09A6D640A6}" dt="2023-12-27T20:38:33.874" v="8502"/>
          <ac:spMkLst>
            <pc:docMk/>
            <pc:sldMk cId="3169710986" sldId="696"/>
            <ac:spMk id="4" creationId="{F8ACC21F-E413-61AE-BEEC-DC8D65EC2EBB}"/>
          </ac:spMkLst>
        </pc:spChg>
        <pc:spChg chg="del">
          <ac:chgData name="James Harper" userId="9f6d1c45048739e2" providerId="LiveId" clId="{CF0B93BA-4687-41A5-82C3-8E09A6D640A6}" dt="2023-12-27T15:16:32.665" v="7880" actId="478"/>
          <ac:spMkLst>
            <pc:docMk/>
            <pc:sldMk cId="3169710986" sldId="696"/>
            <ac:spMk id="7" creationId="{6986D3B3-4A29-BC0D-8E69-EA28784BB83B}"/>
          </ac:spMkLst>
        </pc:spChg>
        <pc:spChg chg="del">
          <ac:chgData name="James Harper" userId="9f6d1c45048739e2" providerId="LiveId" clId="{CF0B93BA-4687-41A5-82C3-8E09A6D640A6}" dt="2023-12-27T15:16:08.386" v="7879" actId="478"/>
          <ac:spMkLst>
            <pc:docMk/>
            <pc:sldMk cId="3169710986" sldId="696"/>
            <ac:spMk id="8" creationId="{176AD5C5-8731-0238-48BF-8F2053FADA90}"/>
          </ac:spMkLst>
        </pc:spChg>
        <pc:spChg chg="del mod">
          <ac:chgData name="James Harper" userId="9f6d1c45048739e2" providerId="LiveId" clId="{CF0B93BA-4687-41A5-82C3-8E09A6D640A6}" dt="2023-12-27T15:15:59.379" v="7877" actId="478"/>
          <ac:spMkLst>
            <pc:docMk/>
            <pc:sldMk cId="3169710986" sldId="696"/>
            <ac:spMk id="9" creationId="{48934DF1-0ACE-013B-6A76-35D42FAE72D1}"/>
          </ac:spMkLst>
        </pc:spChg>
        <pc:spChg chg="del">
          <ac:chgData name="James Harper" userId="9f6d1c45048739e2" providerId="LiveId" clId="{CF0B93BA-4687-41A5-82C3-8E09A6D640A6}" dt="2023-12-27T15:16:02.402" v="7878" actId="478"/>
          <ac:spMkLst>
            <pc:docMk/>
            <pc:sldMk cId="3169710986" sldId="696"/>
            <ac:spMk id="11" creationId="{078A2CA4-5576-4E8B-1C18-F2C1CD400DB6}"/>
          </ac:spMkLst>
        </pc:spChg>
        <pc:spChg chg="del">
          <ac:chgData name="James Harper" userId="9f6d1c45048739e2" providerId="LiveId" clId="{CF0B93BA-4687-41A5-82C3-8E09A6D640A6}" dt="2023-12-27T15:15:56.276" v="7875" actId="478"/>
          <ac:spMkLst>
            <pc:docMk/>
            <pc:sldMk cId="3169710986" sldId="696"/>
            <ac:spMk id="12" creationId="{AC653708-DD90-F376-B90B-E9119A720AC0}"/>
          </ac:spMkLst>
        </pc:spChg>
        <pc:spChg chg="mod">
          <ac:chgData name="James Harper" userId="9f6d1c45048739e2" providerId="LiveId" clId="{CF0B93BA-4687-41A5-82C3-8E09A6D640A6}" dt="2023-12-27T15:16:47.225" v="7888" actId="1035"/>
          <ac:spMkLst>
            <pc:docMk/>
            <pc:sldMk cId="3169710986" sldId="696"/>
            <ac:spMk id="16" creationId="{A051F0F8-82E0-3076-2548-1E715060ABA3}"/>
          </ac:spMkLst>
        </pc:spChg>
        <pc:grpChg chg="mod">
          <ac:chgData name="James Harper" userId="9f6d1c45048739e2" providerId="LiveId" clId="{CF0B93BA-4687-41A5-82C3-8E09A6D640A6}" dt="2023-12-27T15:15:45.711" v="7873" actId="1076"/>
          <ac:grpSpMkLst>
            <pc:docMk/>
            <pc:sldMk cId="3169710986" sldId="696"/>
            <ac:grpSpMk id="2" creationId="{E7FED1BA-EE03-A4CF-8118-09601A62994C}"/>
          </ac:grpSpMkLst>
        </pc:grpChg>
      </pc:sldChg>
      <pc:sldChg chg="addSp delSp modSp add mod">
        <pc:chgData name="James Harper" userId="9f6d1c45048739e2" providerId="LiveId" clId="{CF0B93BA-4687-41A5-82C3-8E09A6D640A6}" dt="2023-12-27T20:47:34.574" v="8575"/>
        <pc:sldMkLst>
          <pc:docMk/>
          <pc:sldMk cId="1425187932" sldId="697"/>
        </pc:sldMkLst>
        <pc:spChg chg="mod">
          <ac:chgData name="James Harper" userId="9f6d1c45048739e2" providerId="LiveId" clId="{CF0B93BA-4687-41A5-82C3-8E09A6D640A6}" dt="2023-12-27T17:56:50.520" v="7900"/>
          <ac:spMkLst>
            <pc:docMk/>
            <pc:sldMk cId="1425187932" sldId="697"/>
            <ac:spMk id="4" creationId="{FBB90AFA-1CEA-FDAC-19A1-34D26FCE6E7D}"/>
          </ac:spMkLst>
        </pc:spChg>
        <pc:spChg chg="mod">
          <ac:chgData name="James Harper" userId="9f6d1c45048739e2" providerId="LiveId" clId="{CF0B93BA-4687-41A5-82C3-8E09A6D640A6}" dt="2023-12-27T18:00:08.578" v="7953" actId="1076"/>
          <ac:spMkLst>
            <pc:docMk/>
            <pc:sldMk cId="1425187932" sldId="697"/>
            <ac:spMk id="6" creationId="{DB9FB0BD-D4A8-71A9-966E-1D7441CDA59C}"/>
          </ac:spMkLst>
        </pc:spChg>
        <pc:spChg chg="mod">
          <ac:chgData name="James Harper" userId="9f6d1c45048739e2" providerId="LiveId" clId="{CF0B93BA-4687-41A5-82C3-8E09A6D640A6}" dt="2023-12-27T18:00:03.538" v="7952" actId="1076"/>
          <ac:spMkLst>
            <pc:docMk/>
            <pc:sldMk cId="1425187932" sldId="697"/>
            <ac:spMk id="7" creationId="{6986D3B3-4A29-BC0D-8E69-EA28784BB83B}"/>
          </ac:spMkLst>
        </pc:spChg>
        <pc:spChg chg="mod">
          <ac:chgData name="James Harper" userId="9f6d1c45048739e2" providerId="LiveId" clId="{CF0B93BA-4687-41A5-82C3-8E09A6D640A6}" dt="2023-12-27T17:59:54.241" v="7950" actId="207"/>
          <ac:spMkLst>
            <pc:docMk/>
            <pc:sldMk cId="1425187932" sldId="697"/>
            <ac:spMk id="8" creationId="{176AD5C5-8731-0238-48BF-8F2053FADA90}"/>
          </ac:spMkLst>
        </pc:spChg>
        <pc:spChg chg="mod">
          <ac:chgData name="James Harper" userId="9f6d1c45048739e2" providerId="LiveId" clId="{CF0B93BA-4687-41A5-82C3-8E09A6D640A6}" dt="2023-12-27T17:58:36.283" v="7942" actId="207"/>
          <ac:spMkLst>
            <pc:docMk/>
            <pc:sldMk cId="1425187932" sldId="697"/>
            <ac:spMk id="9" creationId="{48934DF1-0ACE-013B-6A76-35D42FAE72D1}"/>
          </ac:spMkLst>
        </pc:spChg>
        <pc:spChg chg="mod">
          <ac:chgData name="James Harper" userId="9f6d1c45048739e2" providerId="LiveId" clId="{CF0B93BA-4687-41A5-82C3-8E09A6D640A6}" dt="2023-12-27T17:58:17.722" v="7940" actId="14100"/>
          <ac:spMkLst>
            <pc:docMk/>
            <pc:sldMk cId="1425187932" sldId="697"/>
            <ac:spMk id="10" creationId="{03E04939-2CD3-FF26-842A-D20C4BDF2760}"/>
          </ac:spMkLst>
        </pc:spChg>
        <pc:spChg chg="mod">
          <ac:chgData name="James Harper" userId="9f6d1c45048739e2" providerId="LiveId" clId="{CF0B93BA-4687-41A5-82C3-8E09A6D640A6}" dt="2023-12-27T17:58:45.545" v="7943" actId="207"/>
          <ac:spMkLst>
            <pc:docMk/>
            <pc:sldMk cId="1425187932" sldId="697"/>
            <ac:spMk id="11" creationId="{078A2CA4-5576-4E8B-1C18-F2C1CD400DB6}"/>
          </ac:spMkLst>
        </pc:spChg>
        <pc:spChg chg="mod">
          <ac:chgData name="James Harper" userId="9f6d1c45048739e2" providerId="LiveId" clId="{CF0B93BA-4687-41A5-82C3-8E09A6D640A6}" dt="2023-12-27T17:58:26.062" v="7941" actId="207"/>
          <ac:spMkLst>
            <pc:docMk/>
            <pc:sldMk cId="1425187932" sldId="697"/>
            <ac:spMk id="12" creationId="{AC653708-DD90-F376-B90B-E9119A720AC0}"/>
          </ac:spMkLst>
        </pc:spChg>
        <pc:spChg chg="mod">
          <ac:chgData name="James Harper" userId="9f6d1c45048739e2" providerId="LiveId" clId="{CF0B93BA-4687-41A5-82C3-8E09A6D640A6}" dt="2023-12-27T17:56:50.520" v="7900"/>
          <ac:spMkLst>
            <pc:docMk/>
            <pc:sldMk cId="1425187932" sldId="697"/>
            <ac:spMk id="14" creationId="{0BF5A777-6343-466B-2D81-412DC6283FB9}"/>
          </ac:spMkLst>
        </pc:spChg>
        <pc:spChg chg="mod">
          <ac:chgData name="James Harper" userId="9f6d1c45048739e2" providerId="LiveId" clId="{CF0B93BA-4687-41A5-82C3-8E09A6D640A6}" dt="2023-12-27T17:56:50.520" v="7900"/>
          <ac:spMkLst>
            <pc:docMk/>
            <pc:sldMk cId="1425187932" sldId="697"/>
            <ac:spMk id="15" creationId="{E4C5E1F4-A2F0-1FEB-85D3-16BB7B8718AD}"/>
          </ac:spMkLst>
        </pc:spChg>
        <pc:spChg chg="mod">
          <ac:chgData name="James Harper" userId="9f6d1c45048739e2" providerId="LiveId" clId="{CF0B93BA-4687-41A5-82C3-8E09A6D640A6}" dt="2023-12-27T20:39:14.643" v="8510" actId="114"/>
          <ac:spMkLst>
            <pc:docMk/>
            <pc:sldMk cId="1425187932" sldId="697"/>
            <ac:spMk id="16" creationId="{A051F0F8-82E0-3076-2548-1E715060ABA3}"/>
          </ac:spMkLst>
        </pc:spChg>
        <pc:spChg chg="mod">
          <ac:chgData name="James Harper" userId="9f6d1c45048739e2" providerId="LiveId" clId="{CF0B93BA-4687-41A5-82C3-8E09A6D640A6}" dt="2023-12-27T17:56:50.520" v="7900"/>
          <ac:spMkLst>
            <pc:docMk/>
            <pc:sldMk cId="1425187932" sldId="697"/>
            <ac:spMk id="18" creationId="{8F024C50-DE51-A3B2-B787-B8289CB8C461}"/>
          </ac:spMkLst>
        </pc:spChg>
        <pc:spChg chg="mod">
          <ac:chgData name="James Harper" userId="9f6d1c45048739e2" providerId="LiveId" clId="{CF0B93BA-4687-41A5-82C3-8E09A6D640A6}" dt="2023-12-27T17:56:50.520" v="7900"/>
          <ac:spMkLst>
            <pc:docMk/>
            <pc:sldMk cId="1425187932" sldId="697"/>
            <ac:spMk id="19" creationId="{E498FD3C-3F48-5272-29C2-2F9F22A65DB0}"/>
          </ac:spMkLst>
        </pc:spChg>
        <pc:spChg chg="mod">
          <ac:chgData name="James Harper" userId="9f6d1c45048739e2" providerId="LiveId" clId="{CF0B93BA-4687-41A5-82C3-8E09A6D640A6}" dt="2023-12-27T17:56:50.520" v="7900"/>
          <ac:spMkLst>
            <pc:docMk/>
            <pc:sldMk cId="1425187932" sldId="697"/>
            <ac:spMk id="20" creationId="{88C9882C-1711-A11E-F9AB-9EBE90738E99}"/>
          </ac:spMkLst>
        </pc:spChg>
        <pc:spChg chg="mod">
          <ac:chgData name="James Harper" userId="9f6d1c45048739e2" providerId="LiveId" clId="{CF0B93BA-4687-41A5-82C3-8E09A6D640A6}" dt="2023-12-27T17:56:50.520" v="7900"/>
          <ac:spMkLst>
            <pc:docMk/>
            <pc:sldMk cId="1425187932" sldId="697"/>
            <ac:spMk id="21" creationId="{44F4F3A5-880B-2314-AD6A-EAF7A8D943D3}"/>
          </ac:spMkLst>
        </pc:spChg>
        <pc:spChg chg="mod">
          <ac:chgData name="James Harper" userId="9f6d1c45048739e2" providerId="LiveId" clId="{CF0B93BA-4687-41A5-82C3-8E09A6D640A6}" dt="2023-12-27T17:56:50.520" v="7900"/>
          <ac:spMkLst>
            <pc:docMk/>
            <pc:sldMk cId="1425187932" sldId="697"/>
            <ac:spMk id="22" creationId="{2B443D65-361E-DF9D-E32F-81B4BAA272F4}"/>
          </ac:spMkLst>
        </pc:spChg>
        <pc:spChg chg="mod">
          <ac:chgData name="James Harper" userId="9f6d1c45048739e2" providerId="LiveId" clId="{CF0B93BA-4687-41A5-82C3-8E09A6D640A6}" dt="2023-12-27T17:56:50.520" v="7900"/>
          <ac:spMkLst>
            <pc:docMk/>
            <pc:sldMk cId="1425187932" sldId="697"/>
            <ac:spMk id="23" creationId="{3ED4A7CD-E932-9401-C1AF-AF075F12A419}"/>
          </ac:spMkLst>
        </pc:spChg>
        <pc:spChg chg="mod">
          <ac:chgData name="James Harper" userId="9f6d1c45048739e2" providerId="LiveId" clId="{CF0B93BA-4687-41A5-82C3-8E09A6D640A6}" dt="2023-12-27T17:56:50.520" v="7900"/>
          <ac:spMkLst>
            <pc:docMk/>
            <pc:sldMk cId="1425187932" sldId="697"/>
            <ac:spMk id="24" creationId="{29DA9FC9-122F-C024-E9C5-4D296070830E}"/>
          </ac:spMkLst>
        </pc:spChg>
        <pc:spChg chg="mod">
          <ac:chgData name="James Harper" userId="9f6d1c45048739e2" providerId="LiveId" clId="{CF0B93BA-4687-41A5-82C3-8E09A6D640A6}" dt="2023-12-27T17:56:50.520" v="7900"/>
          <ac:spMkLst>
            <pc:docMk/>
            <pc:sldMk cId="1425187932" sldId="697"/>
            <ac:spMk id="25" creationId="{A2DD38B3-B9DE-CC7B-C493-B40D102F5FB7}"/>
          </ac:spMkLst>
        </pc:spChg>
        <pc:spChg chg="mod">
          <ac:chgData name="James Harper" userId="9f6d1c45048739e2" providerId="LiveId" clId="{CF0B93BA-4687-41A5-82C3-8E09A6D640A6}" dt="2023-12-27T17:56:50.520" v="7900"/>
          <ac:spMkLst>
            <pc:docMk/>
            <pc:sldMk cId="1425187932" sldId="697"/>
            <ac:spMk id="26" creationId="{A25581A0-E22F-F451-8C7A-06FDE2E5D636}"/>
          </ac:spMkLst>
        </pc:spChg>
        <pc:spChg chg="mod">
          <ac:chgData name="James Harper" userId="9f6d1c45048739e2" providerId="LiveId" clId="{CF0B93BA-4687-41A5-82C3-8E09A6D640A6}" dt="2023-12-27T17:56:50.520" v="7900"/>
          <ac:spMkLst>
            <pc:docMk/>
            <pc:sldMk cId="1425187932" sldId="697"/>
            <ac:spMk id="27" creationId="{6F142124-8964-2A38-6A85-BB8D377CB4D1}"/>
          </ac:spMkLst>
        </pc:spChg>
        <pc:spChg chg="mod">
          <ac:chgData name="James Harper" userId="9f6d1c45048739e2" providerId="LiveId" clId="{CF0B93BA-4687-41A5-82C3-8E09A6D640A6}" dt="2023-12-27T17:56:50.520" v="7900"/>
          <ac:spMkLst>
            <pc:docMk/>
            <pc:sldMk cId="1425187932" sldId="697"/>
            <ac:spMk id="28" creationId="{8F4D74E7-FB46-85DB-B482-6E7C61BA2EA4}"/>
          </ac:spMkLst>
        </pc:spChg>
        <pc:spChg chg="mod">
          <ac:chgData name="James Harper" userId="9f6d1c45048739e2" providerId="LiveId" clId="{CF0B93BA-4687-41A5-82C3-8E09A6D640A6}" dt="2023-12-27T17:56:50.520" v="7900"/>
          <ac:spMkLst>
            <pc:docMk/>
            <pc:sldMk cId="1425187932" sldId="697"/>
            <ac:spMk id="29" creationId="{22159AA5-D9E9-3DC8-14B3-72E7CACE6FE7}"/>
          </ac:spMkLst>
        </pc:spChg>
        <pc:spChg chg="mod">
          <ac:chgData name="James Harper" userId="9f6d1c45048739e2" providerId="LiveId" clId="{CF0B93BA-4687-41A5-82C3-8E09A6D640A6}" dt="2023-12-27T17:56:50.520" v="7900"/>
          <ac:spMkLst>
            <pc:docMk/>
            <pc:sldMk cId="1425187932" sldId="697"/>
            <ac:spMk id="30" creationId="{2B2AC8A6-6F47-7CB0-3D88-BAA45B9AB324}"/>
          </ac:spMkLst>
        </pc:spChg>
        <pc:spChg chg="mod">
          <ac:chgData name="James Harper" userId="9f6d1c45048739e2" providerId="LiveId" clId="{CF0B93BA-4687-41A5-82C3-8E09A6D640A6}" dt="2023-12-27T17:56:50.520" v="7900"/>
          <ac:spMkLst>
            <pc:docMk/>
            <pc:sldMk cId="1425187932" sldId="697"/>
            <ac:spMk id="31" creationId="{FF1B9A54-5F02-405B-C8AC-B6A773EB596F}"/>
          </ac:spMkLst>
        </pc:spChg>
        <pc:spChg chg="mod">
          <ac:chgData name="James Harper" userId="9f6d1c45048739e2" providerId="LiveId" clId="{CF0B93BA-4687-41A5-82C3-8E09A6D640A6}" dt="2023-12-27T17:56:50.520" v="7900"/>
          <ac:spMkLst>
            <pc:docMk/>
            <pc:sldMk cId="1425187932" sldId="697"/>
            <ac:spMk id="32" creationId="{968B0766-CC7B-F02E-5DA6-2A7705ABB562}"/>
          </ac:spMkLst>
        </pc:spChg>
        <pc:spChg chg="mod">
          <ac:chgData name="James Harper" userId="9f6d1c45048739e2" providerId="LiveId" clId="{CF0B93BA-4687-41A5-82C3-8E09A6D640A6}" dt="2023-12-27T17:56:50.520" v="7900"/>
          <ac:spMkLst>
            <pc:docMk/>
            <pc:sldMk cId="1425187932" sldId="697"/>
            <ac:spMk id="33" creationId="{2B5E0FA2-5B50-8946-11DD-5EF6DC4C6BF7}"/>
          </ac:spMkLst>
        </pc:spChg>
        <pc:spChg chg="mod">
          <ac:chgData name="James Harper" userId="9f6d1c45048739e2" providerId="LiveId" clId="{CF0B93BA-4687-41A5-82C3-8E09A6D640A6}" dt="2023-12-27T17:56:50.520" v="7900"/>
          <ac:spMkLst>
            <pc:docMk/>
            <pc:sldMk cId="1425187932" sldId="697"/>
            <ac:spMk id="34" creationId="{C4BBCFA2-9830-E2DE-EF7E-252C8170DAFB}"/>
          </ac:spMkLst>
        </pc:spChg>
        <pc:spChg chg="mod">
          <ac:chgData name="James Harper" userId="9f6d1c45048739e2" providerId="LiveId" clId="{CF0B93BA-4687-41A5-82C3-8E09A6D640A6}" dt="2023-12-27T17:56:50.520" v="7900"/>
          <ac:spMkLst>
            <pc:docMk/>
            <pc:sldMk cId="1425187932" sldId="697"/>
            <ac:spMk id="35" creationId="{547536FB-971C-B4E0-BF2B-259845E505D2}"/>
          </ac:spMkLst>
        </pc:spChg>
        <pc:spChg chg="add mod">
          <ac:chgData name="James Harper" userId="9f6d1c45048739e2" providerId="LiveId" clId="{CF0B93BA-4687-41A5-82C3-8E09A6D640A6}" dt="2023-12-27T20:47:34.574" v="8575"/>
          <ac:spMkLst>
            <pc:docMk/>
            <pc:sldMk cId="1425187932" sldId="697"/>
            <ac:spMk id="36" creationId="{2B4EAB2A-FA2F-5BEA-1785-7F6B9B44BB8E}"/>
          </ac:spMkLst>
        </pc:spChg>
        <pc:grpChg chg="add del mod">
          <ac:chgData name="James Harper" userId="9f6d1c45048739e2" providerId="LiveId" clId="{CF0B93BA-4687-41A5-82C3-8E09A6D640A6}" dt="2023-12-27T18:00:16.106" v="7955" actId="478"/>
          <ac:grpSpMkLst>
            <pc:docMk/>
            <pc:sldMk cId="1425187932" sldId="697"/>
            <ac:grpSpMk id="3" creationId="{9F26EC96-4F2A-AC47-5483-520D87360347}"/>
          </ac:grpSpMkLst>
        </pc:grpChg>
      </pc:sldChg>
      <pc:sldChg chg="addSp delSp modSp add mod delAnim modAnim">
        <pc:chgData name="James Harper" userId="9f6d1c45048739e2" providerId="LiveId" clId="{CF0B93BA-4687-41A5-82C3-8E09A6D640A6}" dt="2023-12-27T20:39:04.500" v="8509" actId="166"/>
        <pc:sldMkLst>
          <pc:docMk/>
          <pc:sldMk cId="762227324" sldId="698"/>
        </pc:sldMkLst>
        <pc:spChg chg="add mod ord">
          <ac:chgData name="James Harper" userId="9f6d1c45048739e2" providerId="LiveId" clId="{CF0B93BA-4687-41A5-82C3-8E09A6D640A6}" dt="2023-12-27T20:39:04.500" v="8509" actId="166"/>
          <ac:spMkLst>
            <pc:docMk/>
            <pc:sldMk cId="762227324" sldId="698"/>
            <ac:spMk id="3" creationId="{D4BD799E-6C10-9FC2-93BC-ECCA76DE52EA}"/>
          </ac:spMkLst>
        </pc:spChg>
        <pc:spChg chg="del">
          <ac:chgData name="James Harper" userId="9f6d1c45048739e2" providerId="LiveId" clId="{CF0B93BA-4687-41A5-82C3-8E09A6D640A6}" dt="2023-12-27T18:00:39.616" v="7961" actId="478"/>
          <ac:spMkLst>
            <pc:docMk/>
            <pc:sldMk cId="762227324" sldId="698"/>
            <ac:spMk id="6" creationId="{DB9FB0BD-D4A8-71A9-966E-1D7441CDA59C}"/>
          </ac:spMkLst>
        </pc:spChg>
        <pc:spChg chg="del">
          <ac:chgData name="James Harper" userId="9f6d1c45048739e2" providerId="LiveId" clId="{CF0B93BA-4687-41A5-82C3-8E09A6D640A6}" dt="2023-12-27T18:00:41.449" v="7962" actId="478"/>
          <ac:spMkLst>
            <pc:docMk/>
            <pc:sldMk cId="762227324" sldId="698"/>
            <ac:spMk id="8" creationId="{176AD5C5-8731-0238-48BF-8F2053FADA90}"/>
          </ac:spMkLst>
        </pc:spChg>
        <pc:spChg chg="del">
          <ac:chgData name="James Harper" userId="9f6d1c45048739e2" providerId="LiveId" clId="{CF0B93BA-4687-41A5-82C3-8E09A6D640A6}" dt="2023-12-27T18:00:35.718" v="7959" actId="478"/>
          <ac:spMkLst>
            <pc:docMk/>
            <pc:sldMk cId="762227324" sldId="698"/>
            <ac:spMk id="9" creationId="{48934DF1-0ACE-013B-6A76-35D42FAE72D1}"/>
          </ac:spMkLst>
        </pc:spChg>
        <pc:spChg chg="del">
          <ac:chgData name="James Harper" userId="9f6d1c45048739e2" providerId="LiveId" clId="{CF0B93BA-4687-41A5-82C3-8E09A6D640A6}" dt="2023-12-27T18:00:37.707" v="7960" actId="478"/>
          <ac:spMkLst>
            <pc:docMk/>
            <pc:sldMk cId="762227324" sldId="698"/>
            <ac:spMk id="10" creationId="{03E04939-2CD3-FF26-842A-D20C4BDF2760}"/>
          </ac:spMkLst>
        </pc:spChg>
        <pc:spChg chg="del">
          <ac:chgData name="James Harper" userId="9f6d1c45048739e2" providerId="LiveId" clId="{CF0B93BA-4687-41A5-82C3-8E09A6D640A6}" dt="2023-12-27T18:00:33.965" v="7958" actId="478"/>
          <ac:spMkLst>
            <pc:docMk/>
            <pc:sldMk cId="762227324" sldId="698"/>
            <ac:spMk id="12" creationId="{AC653708-DD90-F376-B90B-E9119A720AC0}"/>
          </ac:spMkLst>
        </pc:spChg>
        <pc:spChg chg="mod">
          <ac:chgData name="James Harper" userId="9f6d1c45048739e2" providerId="LiveId" clId="{CF0B93BA-4687-41A5-82C3-8E09A6D640A6}" dt="2023-12-27T20:38:57.682" v="8508" actId="114"/>
          <ac:spMkLst>
            <pc:docMk/>
            <pc:sldMk cId="762227324" sldId="698"/>
            <ac:spMk id="16" creationId="{A051F0F8-82E0-3076-2548-1E715060ABA3}"/>
          </ac:spMkLst>
        </pc:spChg>
      </pc:sldChg>
      <pc:sldChg chg="addSp delSp modSp add mod modAnim">
        <pc:chgData name="James Harper" userId="9f6d1c45048739e2" providerId="LiveId" clId="{CF0B93BA-4687-41A5-82C3-8E09A6D640A6}" dt="2023-12-27T20:47:47.074" v="8577"/>
        <pc:sldMkLst>
          <pc:docMk/>
          <pc:sldMk cId="1532113089" sldId="699"/>
        </pc:sldMkLst>
        <pc:spChg chg="mod">
          <ac:chgData name="James Harper" userId="9f6d1c45048739e2" providerId="LiveId" clId="{CF0B93BA-4687-41A5-82C3-8E09A6D640A6}" dt="2023-12-27T18:11:57.353" v="7992"/>
          <ac:spMkLst>
            <pc:docMk/>
            <pc:sldMk cId="1532113089" sldId="699"/>
            <ac:spMk id="4" creationId="{C9E5309C-1DD9-C215-3568-1DC92B96A321}"/>
          </ac:spMkLst>
        </pc:spChg>
        <pc:spChg chg="mod">
          <ac:chgData name="James Harper" userId="9f6d1c45048739e2" providerId="LiveId" clId="{CF0B93BA-4687-41A5-82C3-8E09A6D640A6}" dt="2023-12-27T18:11:57.353" v="7992"/>
          <ac:spMkLst>
            <pc:docMk/>
            <pc:sldMk cId="1532113089" sldId="699"/>
            <ac:spMk id="5" creationId="{E100E5E3-1DC3-26D7-575A-52231D780637}"/>
          </ac:spMkLst>
        </pc:spChg>
        <pc:spChg chg="mod">
          <ac:chgData name="James Harper" userId="9f6d1c45048739e2" providerId="LiveId" clId="{CF0B93BA-4687-41A5-82C3-8E09A6D640A6}" dt="2023-12-27T18:15:01.422" v="8076" actId="1076"/>
          <ac:spMkLst>
            <pc:docMk/>
            <pc:sldMk cId="1532113089" sldId="699"/>
            <ac:spMk id="6" creationId="{DB9FB0BD-D4A8-71A9-966E-1D7441CDA59C}"/>
          </ac:spMkLst>
        </pc:spChg>
        <pc:spChg chg="mod">
          <ac:chgData name="James Harper" userId="9f6d1c45048739e2" providerId="LiveId" clId="{CF0B93BA-4687-41A5-82C3-8E09A6D640A6}" dt="2023-12-27T18:14:55.774" v="8075" actId="1076"/>
          <ac:spMkLst>
            <pc:docMk/>
            <pc:sldMk cId="1532113089" sldId="699"/>
            <ac:spMk id="7" creationId="{6986D3B3-4A29-BC0D-8E69-EA28784BB83B}"/>
          </ac:spMkLst>
        </pc:spChg>
        <pc:spChg chg="mod">
          <ac:chgData name="James Harper" userId="9f6d1c45048739e2" providerId="LiveId" clId="{CF0B93BA-4687-41A5-82C3-8E09A6D640A6}" dt="2023-12-27T18:16:11.557" v="8081" actId="207"/>
          <ac:spMkLst>
            <pc:docMk/>
            <pc:sldMk cId="1532113089" sldId="699"/>
            <ac:spMk id="8" creationId="{176AD5C5-8731-0238-48BF-8F2053FADA90}"/>
          </ac:spMkLst>
        </pc:spChg>
        <pc:spChg chg="mod">
          <ac:chgData name="James Harper" userId="9f6d1c45048739e2" providerId="LiveId" clId="{CF0B93BA-4687-41A5-82C3-8E09A6D640A6}" dt="2023-12-27T18:15:19.883" v="8078" actId="207"/>
          <ac:spMkLst>
            <pc:docMk/>
            <pc:sldMk cId="1532113089" sldId="699"/>
            <ac:spMk id="9" creationId="{48934DF1-0ACE-013B-6A76-35D42FAE72D1}"/>
          </ac:spMkLst>
        </pc:spChg>
        <pc:spChg chg="mod">
          <ac:chgData name="James Harper" userId="9f6d1c45048739e2" providerId="LiveId" clId="{CF0B93BA-4687-41A5-82C3-8E09A6D640A6}" dt="2023-12-27T18:15:43.555" v="8080" actId="207"/>
          <ac:spMkLst>
            <pc:docMk/>
            <pc:sldMk cId="1532113089" sldId="699"/>
            <ac:spMk id="10" creationId="{03E04939-2CD3-FF26-842A-D20C4BDF2760}"/>
          </ac:spMkLst>
        </pc:spChg>
        <pc:spChg chg="mod">
          <ac:chgData name="James Harper" userId="9f6d1c45048739e2" providerId="LiveId" clId="{CF0B93BA-4687-41A5-82C3-8E09A6D640A6}" dt="2023-12-27T18:15:32.338" v="8079" actId="207"/>
          <ac:spMkLst>
            <pc:docMk/>
            <pc:sldMk cId="1532113089" sldId="699"/>
            <ac:spMk id="11" creationId="{078A2CA4-5576-4E8B-1C18-F2C1CD400DB6}"/>
          </ac:spMkLst>
        </pc:spChg>
        <pc:spChg chg="mod">
          <ac:chgData name="James Harper" userId="9f6d1c45048739e2" providerId="LiveId" clId="{CF0B93BA-4687-41A5-82C3-8E09A6D640A6}" dt="2023-12-27T18:15:10.367" v="8077" actId="207"/>
          <ac:spMkLst>
            <pc:docMk/>
            <pc:sldMk cId="1532113089" sldId="699"/>
            <ac:spMk id="12" creationId="{AC653708-DD90-F376-B90B-E9119A720AC0}"/>
          </ac:spMkLst>
        </pc:spChg>
        <pc:spChg chg="mod">
          <ac:chgData name="James Harper" userId="9f6d1c45048739e2" providerId="LiveId" clId="{CF0B93BA-4687-41A5-82C3-8E09A6D640A6}" dt="2023-12-27T18:11:57.353" v="7992"/>
          <ac:spMkLst>
            <pc:docMk/>
            <pc:sldMk cId="1532113089" sldId="699"/>
            <ac:spMk id="14" creationId="{B51230E5-DABF-3421-5146-DBDF83FB6966}"/>
          </ac:spMkLst>
        </pc:spChg>
        <pc:spChg chg="mod">
          <ac:chgData name="James Harper" userId="9f6d1c45048739e2" providerId="LiveId" clId="{CF0B93BA-4687-41A5-82C3-8E09A6D640A6}" dt="2023-12-27T18:11:57.353" v="7992"/>
          <ac:spMkLst>
            <pc:docMk/>
            <pc:sldMk cId="1532113089" sldId="699"/>
            <ac:spMk id="15" creationId="{12632CC5-FC5E-0310-99B7-BEADD9BBC956}"/>
          </ac:spMkLst>
        </pc:spChg>
        <pc:spChg chg="mod">
          <ac:chgData name="James Harper" userId="9f6d1c45048739e2" providerId="LiveId" clId="{CF0B93BA-4687-41A5-82C3-8E09A6D640A6}" dt="2023-12-27T18:11:57.353" v="7992"/>
          <ac:spMkLst>
            <pc:docMk/>
            <pc:sldMk cId="1532113089" sldId="699"/>
            <ac:spMk id="16" creationId="{2ED626EB-EEC7-78C4-D9C3-E40EBF9CA267}"/>
          </ac:spMkLst>
        </pc:spChg>
        <pc:spChg chg="mod">
          <ac:chgData name="James Harper" userId="9f6d1c45048739e2" providerId="LiveId" clId="{CF0B93BA-4687-41A5-82C3-8E09A6D640A6}" dt="2023-12-27T18:11:57.353" v="7992"/>
          <ac:spMkLst>
            <pc:docMk/>
            <pc:sldMk cId="1532113089" sldId="699"/>
            <ac:spMk id="17" creationId="{AB64B391-2CB8-BF45-009B-BF5EEB772755}"/>
          </ac:spMkLst>
        </pc:spChg>
        <pc:spChg chg="mod">
          <ac:chgData name="James Harper" userId="9f6d1c45048739e2" providerId="LiveId" clId="{CF0B93BA-4687-41A5-82C3-8E09A6D640A6}" dt="2023-12-27T18:11:57.353" v="7992"/>
          <ac:spMkLst>
            <pc:docMk/>
            <pc:sldMk cId="1532113089" sldId="699"/>
            <ac:spMk id="18" creationId="{B5378E2B-F981-36E2-9708-02F1750086E5}"/>
          </ac:spMkLst>
        </pc:spChg>
        <pc:spChg chg="mod">
          <ac:chgData name="James Harper" userId="9f6d1c45048739e2" providerId="LiveId" clId="{CF0B93BA-4687-41A5-82C3-8E09A6D640A6}" dt="2023-12-27T18:11:57.353" v="7992"/>
          <ac:spMkLst>
            <pc:docMk/>
            <pc:sldMk cId="1532113089" sldId="699"/>
            <ac:spMk id="19" creationId="{528FF93C-07D3-E987-9554-795FC34F41E6}"/>
          </ac:spMkLst>
        </pc:spChg>
        <pc:spChg chg="mod">
          <ac:chgData name="James Harper" userId="9f6d1c45048739e2" providerId="LiveId" clId="{CF0B93BA-4687-41A5-82C3-8E09A6D640A6}" dt="2023-12-27T18:11:57.353" v="7992"/>
          <ac:spMkLst>
            <pc:docMk/>
            <pc:sldMk cId="1532113089" sldId="699"/>
            <ac:spMk id="20" creationId="{39DD99FA-DFBE-848E-07D3-2C0FF4632A84}"/>
          </ac:spMkLst>
        </pc:spChg>
        <pc:spChg chg="mod">
          <ac:chgData name="James Harper" userId="9f6d1c45048739e2" providerId="LiveId" clId="{CF0B93BA-4687-41A5-82C3-8E09A6D640A6}" dt="2023-12-27T18:11:57.353" v="7992"/>
          <ac:spMkLst>
            <pc:docMk/>
            <pc:sldMk cId="1532113089" sldId="699"/>
            <ac:spMk id="21" creationId="{A4A9689B-6DE2-D368-EEF1-1D56CF63DC3F}"/>
          </ac:spMkLst>
        </pc:spChg>
        <pc:spChg chg="mod">
          <ac:chgData name="James Harper" userId="9f6d1c45048739e2" providerId="LiveId" clId="{CF0B93BA-4687-41A5-82C3-8E09A6D640A6}" dt="2023-12-27T18:11:57.353" v="7992"/>
          <ac:spMkLst>
            <pc:docMk/>
            <pc:sldMk cId="1532113089" sldId="699"/>
            <ac:spMk id="22" creationId="{54414F61-4FAA-8E79-0DE2-1CAA99182403}"/>
          </ac:spMkLst>
        </pc:spChg>
        <pc:spChg chg="mod">
          <ac:chgData name="James Harper" userId="9f6d1c45048739e2" providerId="LiveId" clId="{CF0B93BA-4687-41A5-82C3-8E09A6D640A6}" dt="2023-12-27T18:11:57.353" v="7992"/>
          <ac:spMkLst>
            <pc:docMk/>
            <pc:sldMk cId="1532113089" sldId="699"/>
            <ac:spMk id="23" creationId="{ED008255-647D-9879-704D-83FE04872022}"/>
          </ac:spMkLst>
        </pc:spChg>
        <pc:spChg chg="mod">
          <ac:chgData name="James Harper" userId="9f6d1c45048739e2" providerId="LiveId" clId="{CF0B93BA-4687-41A5-82C3-8E09A6D640A6}" dt="2023-12-27T18:11:57.353" v="7992"/>
          <ac:spMkLst>
            <pc:docMk/>
            <pc:sldMk cId="1532113089" sldId="699"/>
            <ac:spMk id="24" creationId="{D275CF46-4A9C-1BA2-2A46-0BF7C2FD4BB6}"/>
          </ac:spMkLst>
        </pc:spChg>
        <pc:spChg chg="mod">
          <ac:chgData name="James Harper" userId="9f6d1c45048739e2" providerId="LiveId" clId="{CF0B93BA-4687-41A5-82C3-8E09A6D640A6}" dt="2023-12-27T18:11:57.353" v="7992"/>
          <ac:spMkLst>
            <pc:docMk/>
            <pc:sldMk cId="1532113089" sldId="699"/>
            <ac:spMk id="25" creationId="{4456102F-6419-2E56-74C6-15D06440FDC6}"/>
          </ac:spMkLst>
        </pc:spChg>
        <pc:spChg chg="mod">
          <ac:chgData name="James Harper" userId="9f6d1c45048739e2" providerId="LiveId" clId="{CF0B93BA-4687-41A5-82C3-8E09A6D640A6}" dt="2023-12-27T18:11:57.353" v="7992"/>
          <ac:spMkLst>
            <pc:docMk/>
            <pc:sldMk cId="1532113089" sldId="699"/>
            <ac:spMk id="26" creationId="{53C9CC28-62B0-80C1-2615-631482A4886D}"/>
          </ac:spMkLst>
        </pc:spChg>
        <pc:spChg chg="mod">
          <ac:chgData name="James Harper" userId="9f6d1c45048739e2" providerId="LiveId" clId="{CF0B93BA-4687-41A5-82C3-8E09A6D640A6}" dt="2023-12-27T18:11:57.353" v="7992"/>
          <ac:spMkLst>
            <pc:docMk/>
            <pc:sldMk cId="1532113089" sldId="699"/>
            <ac:spMk id="27" creationId="{11F592D9-1FA5-3C73-9BC1-BC27111C5BA9}"/>
          </ac:spMkLst>
        </pc:spChg>
        <pc:spChg chg="mod">
          <ac:chgData name="James Harper" userId="9f6d1c45048739e2" providerId="LiveId" clId="{CF0B93BA-4687-41A5-82C3-8E09A6D640A6}" dt="2023-12-27T18:11:57.353" v="7992"/>
          <ac:spMkLst>
            <pc:docMk/>
            <pc:sldMk cId="1532113089" sldId="699"/>
            <ac:spMk id="28" creationId="{16E77CCC-81C6-48E1-32B6-5AB9619A4EB8}"/>
          </ac:spMkLst>
        </pc:spChg>
        <pc:spChg chg="mod">
          <ac:chgData name="James Harper" userId="9f6d1c45048739e2" providerId="LiveId" clId="{CF0B93BA-4687-41A5-82C3-8E09A6D640A6}" dt="2023-12-27T18:11:57.353" v="7992"/>
          <ac:spMkLst>
            <pc:docMk/>
            <pc:sldMk cId="1532113089" sldId="699"/>
            <ac:spMk id="29" creationId="{C93C7C52-2306-C4F4-4F38-C7A21AD21807}"/>
          </ac:spMkLst>
        </pc:spChg>
        <pc:spChg chg="mod">
          <ac:chgData name="James Harper" userId="9f6d1c45048739e2" providerId="LiveId" clId="{CF0B93BA-4687-41A5-82C3-8E09A6D640A6}" dt="2023-12-27T18:11:57.353" v="7992"/>
          <ac:spMkLst>
            <pc:docMk/>
            <pc:sldMk cId="1532113089" sldId="699"/>
            <ac:spMk id="30" creationId="{9C98F5D4-5889-BDCB-B875-940B39145EDB}"/>
          </ac:spMkLst>
        </pc:spChg>
        <pc:spChg chg="mod">
          <ac:chgData name="James Harper" userId="9f6d1c45048739e2" providerId="LiveId" clId="{CF0B93BA-4687-41A5-82C3-8E09A6D640A6}" dt="2023-12-27T18:11:57.353" v="7992"/>
          <ac:spMkLst>
            <pc:docMk/>
            <pc:sldMk cId="1532113089" sldId="699"/>
            <ac:spMk id="31" creationId="{6188C415-7B32-8B74-3172-98D49D956FB6}"/>
          </ac:spMkLst>
        </pc:spChg>
        <pc:spChg chg="mod">
          <ac:chgData name="James Harper" userId="9f6d1c45048739e2" providerId="LiveId" clId="{CF0B93BA-4687-41A5-82C3-8E09A6D640A6}" dt="2023-12-27T18:11:57.353" v="7992"/>
          <ac:spMkLst>
            <pc:docMk/>
            <pc:sldMk cId="1532113089" sldId="699"/>
            <ac:spMk id="32" creationId="{FE1FC705-38C7-3025-80F9-7B80C8AD9992}"/>
          </ac:spMkLst>
        </pc:spChg>
        <pc:spChg chg="add mod">
          <ac:chgData name="James Harper" userId="9f6d1c45048739e2" providerId="LiveId" clId="{CF0B93BA-4687-41A5-82C3-8E09A6D640A6}" dt="2023-12-27T20:47:47.074" v="8577"/>
          <ac:spMkLst>
            <pc:docMk/>
            <pc:sldMk cId="1532113089" sldId="699"/>
            <ac:spMk id="33" creationId="{F3D0D168-F893-D264-BE7B-CAC8C8FE1937}"/>
          </ac:spMkLst>
        </pc:spChg>
        <pc:spChg chg="mod">
          <ac:chgData name="James Harper" userId="9f6d1c45048739e2" providerId="LiveId" clId="{CF0B93BA-4687-41A5-82C3-8E09A6D640A6}" dt="2023-12-27T18:11:36.167" v="7991" actId="20577"/>
          <ac:spMkLst>
            <pc:docMk/>
            <pc:sldMk cId="1532113089" sldId="699"/>
            <ac:spMk id="38" creationId="{8EA965D1-D47C-3397-D468-CECEEBBA2942}"/>
          </ac:spMkLst>
        </pc:spChg>
        <pc:grpChg chg="add del mod">
          <ac:chgData name="James Harper" userId="9f6d1c45048739e2" providerId="LiveId" clId="{CF0B93BA-4687-41A5-82C3-8E09A6D640A6}" dt="2023-12-27T18:16:41.750" v="8082" actId="478"/>
          <ac:grpSpMkLst>
            <pc:docMk/>
            <pc:sldMk cId="1532113089" sldId="699"/>
            <ac:grpSpMk id="3" creationId="{E975F4CB-2E76-ADDB-BA65-D9AA4AD483F2}"/>
          </ac:grpSpMkLst>
        </pc:grpChg>
      </pc:sldChg>
      <pc:sldChg chg="addSp delSp modSp add mod delAnim modAnim">
        <pc:chgData name="James Harper" userId="9f6d1c45048739e2" providerId="LiveId" clId="{CF0B93BA-4687-41A5-82C3-8E09A6D640A6}" dt="2023-12-27T20:38:36.186" v="8504"/>
        <pc:sldMkLst>
          <pc:docMk/>
          <pc:sldMk cId="2169349942" sldId="700"/>
        </pc:sldMkLst>
        <pc:spChg chg="add mod">
          <ac:chgData name="James Harper" userId="9f6d1c45048739e2" providerId="LiveId" clId="{CF0B93BA-4687-41A5-82C3-8E09A6D640A6}" dt="2023-12-27T20:38:36.186" v="8504"/>
          <ac:spMkLst>
            <pc:docMk/>
            <pc:sldMk cId="2169349942" sldId="700"/>
            <ac:spMk id="3" creationId="{7D14BAD3-A0DC-3013-3D82-342CA926788F}"/>
          </ac:spMkLst>
        </pc:spChg>
        <pc:spChg chg="del">
          <ac:chgData name="James Harper" userId="9f6d1c45048739e2" providerId="LiveId" clId="{CF0B93BA-4687-41A5-82C3-8E09A6D640A6}" dt="2023-12-27T18:17:31.926" v="8088" actId="478"/>
          <ac:spMkLst>
            <pc:docMk/>
            <pc:sldMk cId="2169349942" sldId="700"/>
            <ac:spMk id="6" creationId="{DB9FB0BD-D4A8-71A9-966E-1D7441CDA59C}"/>
          </ac:spMkLst>
        </pc:spChg>
        <pc:spChg chg="del">
          <ac:chgData name="James Harper" userId="9f6d1c45048739e2" providerId="LiveId" clId="{CF0B93BA-4687-41A5-82C3-8E09A6D640A6}" dt="2023-12-27T18:17:34.603" v="8089" actId="478"/>
          <ac:spMkLst>
            <pc:docMk/>
            <pc:sldMk cId="2169349942" sldId="700"/>
            <ac:spMk id="8" creationId="{176AD5C5-8731-0238-48BF-8F2053FADA90}"/>
          </ac:spMkLst>
        </pc:spChg>
        <pc:spChg chg="del">
          <ac:chgData name="James Harper" userId="9f6d1c45048739e2" providerId="LiveId" clId="{CF0B93BA-4687-41A5-82C3-8E09A6D640A6}" dt="2023-12-27T18:17:29.603" v="8087" actId="478"/>
          <ac:spMkLst>
            <pc:docMk/>
            <pc:sldMk cId="2169349942" sldId="700"/>
            <ac:spMk id="10" creationId="{03E04939-2CD3-FF26-842A-D20C4BDF2760}"/>
          </ac:spMkLst>
        </pc:spChg>
        <pc:spChg chg="del">
          <ac:chgData name="James Harper" userId="9f6d1c45048739e2" providerId="LiveId" clId="{CF0B93BA-4687-41A5-82C3-8E09A6D640A6}" dt="2023-12-27T18:17:27.005" v="8086" actId="478"/>
          <ac:spMkLst>
            <pc:docMk/>
            <pc:sldMk cId="2169349942" sldId="700"/>
            <ac:spMk id="11" creationId="{078A2CA4-5576-4E8B-1C18-F2C1CD400DB6}"/>
          </ac:spMkLst>
        </pc:spChg>
        <pc:spChg chg="del">
          <ac:chgData name="James Harper" userId="9f6d1c45048739e2" providerId="LiveId" clId="{CF0B93BA-4687-41A5-82C3-8E09A6D640A6}" dt="2023-12-27T18:17:24.105" v="8085" actId="478"/>
          <ac:spMkLst>
            <pc:docMk/>
            <pc:sldMk cId="2169349942" sldId="700"/>
            <ac:spMk id="12" creationId="{AC653708-DD90-F376-B90B-E9119A720AC0}"/>
          </ac:spMkLst>
        </pc:spChg>
      </pc:sldChg>
      <pc:sldChg chg="addSp delSp modSp add mod">
        <pc:chgData name="James Harper" userId="9f6d1c45048739e2" providerId="LiveId" clId="{CF0B93BA-4687-41A5-82C3-8E09A6D640A6}" dt="2023-12-27T20:48:15.672" v="8579"/>
        <pc:sldMkLst>
          <pc:docMk/>
          <pc:sldMk cId="3918572764" sldId="701"/>
        </pc:sldMkLst>
        <pc:spChg chg="mod">
          <ac:chgData name="James Harper" userId="9f6d1c45048739e2" providerId="LiveId" clId="{CF0B93BA-4687-41A5-82C3-8E09A6D640A6}" dt="2023-12-27T18:23:04.796" v="8119"/>
          <ac:spMkLst>
            <pc:docMk/>
            <pc:sldMk cId="3918572764" sldId="701"/>
            <ac:spMk id="3" creationId="{CE21F595-13D4-454D-76BE-C558E4CEB7F8}"/>
          </ac:spMkLst>
        </pc:spChg>
        <pc:spChg chg="mod">
          <ac:chgData name="James Harper" userId="9f6d1c45048739e2" providerId="LiveId" clId="{CF0B93BA-4687-41A5-82C3-8E09A6D640A6}" dt="2023-12-27T18:23:04.796" v="8119"/>
          <ac:spMkLst>
            <pc:docMk/>
            <pc:sldMk cId="3918572764" sldId="701"/>
            <ac:spMk id="4" creationId="{45F58780-B113-488A-032F-55BB62E94BD5}"/>
          </ac:spMkLst>
        </pc:spChg>
        <pc:spChg chg="mod">
          <ac:chgData name="James Harper" userId="9f6d1c45048739e2" providerId="LiveId" clId="{CF0B93BA-4687-41A5-82C3-8E09A6D640A6}" dt="2023-12-27T18:24:57.195" v="8171" actId="20577"/>
          <ac:spMkLst>
            <pc:docMk/>
            <pc:sldMk cId="3918572764" sldId="701"/>
            <ac:spMk id="6" creationId="{DB9FB0BD-D4A8-71A9-966E-1D7441CDA59C}"/>
          </ac:spMkLst>
        </pc:spChg>
        <pc:spChg chg="mod">
          <ac:chgData name="James Harper" userId="9f6d1c45048739e2" providerId="LiveId" clId="{CF0B93BA-4687-41A5-82C3-8E09A6D640A6}" dt="2023-12-27T18:25:36.424" v="8175" actId="207"/>
          <ac:spMkLst>
            <pc:docMk/>
            <pc:sldMk cId="3918572764" sldId="701"/>
            <ac:spMk id="7" creationId="{6986D3B3-4A29-BC0D-8E69-EA28784BB83B}"/>
          </ac:spMkLst>
        </pc:spChg>
        <pc:spChg chg="mod">
          <ac:chgData name="James Harper" userId="9f6d1c45048739e2" providerId="LiveId" clId="{CF0B93BA-4687-41A5-82C3-8E09A6D640A6}" dt="2023-12-27T18:25:23.219" v="8174" actId="207"/>
          <ac:spMkLst>
            <pc:docMk/>
            <pc:sldMk cId="3918572764" sldId="701"/>
            <ac:spMk id="8" creationId="{176AD5C5-8731-0238-48BF-8F2053FADA90}"/>
          </ac:spMkLst>
        </pc:spChg>
        <pc:spChg chg="mod">
          <ac:chgData name="James Harper" userId="9f6d1c45048739e2" providerId="LiveId" clId="{CF0B93BA-4687-41A5-82C3-8E09A6D640A6}" dt="2023-12-27T18:25:50.804" v="8178" actId="1076"/>
          <ac:spMkLst>
            <pc:docMk/>
            <pc:sldMk cId="3918572764" sldId="701"/>
            <ac:spMk id="9" creationId="{48934DF1-0ACE-013B-6A76-35D42FAE72D1}"/>
          </ac:spMkLst>
        </pc:spChg>
        <pc:spChg chg="mod">
          <ac:chgData name="James Harper" userId="9f6d1c45048739e2" providerId="LiveId" clId="{CF0B93BA-4687-41A5-82C3-8E09A6D640A6}" dt="2023-12-27T18:25:58.358" v="8179" actId="1076"/>
          <ac:spMkLst>
            <pc:docMk/>
            <pc:sldMk cId="3918572764" sldId="701"/>
            <ac:spMk id="10" creationId="{03E04939-2CD3-FF26-842A-D20C4BDF2760}"/>
          </ac:spMkLst>
        </pc:spChg>
        <pc:spChg chg="mod">
          <ac:chgData name="James Harper" userId="9f6d1c45048739e2" providerId="LiveId" clId="{CF0B93BA-4687-41A5-82C3-8E09A6D640A6}" dt="2023-12-27T18:27:15.967" v="8203" actId="1035"/>
          <ac:spMkLst>
            <pc:docMk/>
            <pc:sldMk cId="3918572764" sldId="701"/>
            <ac:spMk id="11" creationId="{078A2CA4-5576-4E8B-1C18-F2C1CD400DB6}"/>
          </ac:spMkLst>
        </pc:spChg>
        <pc:spChg chg="mod">
          <ac:chgData name="James Harper" userId="9f6d1c45048739e2" providerId="LiveId" clId="{CF0B93BA-4687-41A5-82C3-8E09A6D640A6}" dt="2023-12-27T18:23:04.796" v="8119"/>
          <ac:spMkLst>
            <pc:docMk/>
            <pc:sldMk cId="3918572764" sldId="701"/>
            <ac:spMk id="15" creationId="{260548A7-2EE5-0E42-4C97-A05CF96C1957}"/>
          </ac:spMkLst>
        </pc:spChg>
        <pc:spChg chg="mod">
          <ac:chgData name="James Harper" userId="9f6d1c45048739e2" providerId="LiveId" clId="{CF0B93BA-4687-41A5-82C3-8E09A6D640A6}" dt="2023-12-27T18:22:53.784" v="8118" actId="1036"/>
          <ac:spMkLst>
            <pc:docMk/>
            <pc:sldMk cId="3918572764" sldId="701"/>
            <ac:spMk id="16" creationId="{A051F0F8-82E0-3076-2548-1E715060ABA3}"/>
          </ac:spMkLst>
        </pc:spChg>
        <pc:spChg chg="mod">
          <ac:chgData name="James Harper" userId="9f6d1c45048739e2" providerId="LiveId" clId="{CF0B93BA-4687-41A5-82C3-8E09A6D640A6}" dt="2023-12-27T18:23:04.796" v="8119"/>
          <ac:spMkLst>
            <pc:docMk/>
            <pc:sldMk cId="3918572764" sldId="701"/>
            <ac:spMk id="18" creationId="{933BF487-B523-E6AE-DBCE-A17874D9E43C}"/>
          </ac:spMkLst>
        </pc:spChg>
        <pc:spChg chg="mod">
          <ac:chgData name="James Harper" userId="9f6d1c45048739e2" providerId="LiveId" clId="{CF0B93BA-4687-41A5-82C3-8E09A6D640A6}" dt="2023-12-27T18:23:04.796" v="8119"/>
          <ac:spMkLst>
            <pc:docMk/>
            <pc:sldMk cId="3918572764" sldId="701"/>
            <ac:spMk id="19" creationId="{B4E51C0C-DDC7-6071-5B3A-1F496F2F4741}"/>
          </ac:spMkLst>
        </pc:spChg>
        <pc:spChg chg="mod">
          <ac:chgData name="James Harper" userId="9f6d1c45048739e2" providerId="LiveId" clId="{CF0B93BA-4687-41A5-82C3-8E09A6D640A6}" dt="2023-12-27T18:23:04.796" v="8119"/>
          <ac:spMkLst>
            <pc:docMk/>
            <pc:sldMk cId="3918572764" sldId="701"/>
            <ac:spMk id="20" creationId="{6B13089E-BAEA-A38F-0F40-C54178BC93E7}"/>
          </ac:spMkLst>
        </pc:spChg>
        <pc:spChg chg="mod">
          <ac:chgData name="James Harper" userId="9f6d1c45048739e2" providerId="LiveId" clId="{CF0B93BA-4687-41A5-82C3-8E09A6D640A6}" dt="2023-12-27T18:23:04.796" v="8119"/>
          <ac:spMkLst>
            <pc:docMk/>
            <pc:sldMk cId="3918572764" sldId="701"/>
            <ac:spMk id="21" creationId="{B8A0BCE8-E6A9-9ED8-B104-4ABF4CB9FABA}"/>
          </ac:spMkLst>
        </pc:spChg>
        <pc:spChg chg="mod">
          <ac:chgData name="James Harper" userId="9f6d1c45048739e2" providerId="LiveId" clId="{CF0B93BA-4687-41A5-82C3-8E09A6D640A6}" dt="2023-12-27T18:23:04.796" v="8119"/>
          <ac:spMkLst>
            <pc:docMk/>
            <pc:sldMk cId="3918572764" sldId="701"/>
            <ac:spMk id="22" creationId="{739A553C-CC78-C50D-BE4F-760E64A4FC73}"/>
          </ac:spMkLst>
        </pc:spChg>
        <pc:spChg chg="mod">
          <ac:chgData name="James Harper" userId="9f6d1c45048739e2" providerId="LiveId" clId="{CF0B93BA-4687-41A5-82C3-8E09A6D640A6}" dt="2023-12-27T18:23:04.796" v="8119"/>
          <ac:spMkLst>
            <pc:docMk/>
            <pc:sldMk cId="3918572764" sldId="701"/>
            <ac:spMk id="23" creationId="{475C7075-B51F-DD49-E079-D29E07D536AE}"/>
          </ac:spMkLst>
        </pc:spChg>
        <pc:spChg chg="mod">
          <ac:chgData name="James Harper" userId="9f6d1c45048739e2" providerId="LiveId" clId="{CF0B93BA-4687-41A5-82C3-8E09A6D640A6}" dt="2023-12-27T18:23:04.796" v="8119"/>
          <ac:spMkLst>
            <pc:docMk/>
            <pc:sldMk cId="3918572764" sldId="701"/>
            <ac:spMk id="24" creationId="{615258DD-CF68-55E9-4403-71D6A6B30825}"/>
          </ac:spMkLst>
        </pc:spChg>
        <pc:spChg chg="mod">
          <ac:chgData name="James Harper" userId="9f6d1c45048739e2" providerId="LiveId" clId="{CF0B93BA-4687-41A5-82C3-8E09A6D640A6}" dt="2023-12-27T18:23:04.796" v="8119"/>
          <ac:spMkLst>
            <pc:docMk/>
            <pc:sldMk cId="3918572764" sldId="701"/>
            <ac:spMk id="25" creationId="{D50BADC8-F804-1569-5560-F92CD21C328A}"/>
          </ac:spMkLst>
        </pc:spChg>
        <pc:spChg chg="mod">
          <ac:chgData name="James Harper" userId="9f6d1c45048739e2" providerId="LiveId" clId="{CF0B93BA-4687-41A5-82C3-8E09A6D640A6}" dt="2023-12-27T18:23:04.796" v="8119"/>
          <ac:spMkLst>
            <pc:docMk/>
            <pc:sldMk cId="3918572764" sldId="701"/>
            <ac:spMk id="26" creationId="{6802E835-62C1-3F3E-0684-3C34F237AAA7}"/>
          </ac:spMkLst>
        </pc:spChg>
        <pc:spChg chg="mod">
          <ac:chgData name="James Harper" userId="9f6d1c45048739e2" providerId="LiveId" clId="{CF0B93BA-4687-41A5-82C3-8E09A6D640A6}" dt="2023-12-27T18:23:04.796" v="8119"/>
          <ac:spMkLst>
            <pc:docMk/>
            <pc:sldMk cId="3918572764" sldId="701"/>
            <ac:spMk id="27" creationId="{24A207DE-469C-20A1-F6A8-E5119264F90F}"/>
          </ac:spMkLst>
        </pc:spChg>
        <pc:spChg chg="mod">
          <ac:chgData name="James Harper" userId="9f6d1c45048739e2" providerId="LiveId" clId="{CF0B93BA-4687-41A5-82C3-8E09A6D640A6}" dt="2023-12-27T18:23:04.796" v="8119"/>
          <ac:spMkLst>
            <pc:docMk/>
            <pc:sldMk cId="3918572764" sldId="701"/>
            <ac:spMk id="28" creationId="{E227F5AF-783C-D861-672A-8C827720F7F8}"/>
          </ac:spMkLst>
        </pc:spChg>
        <pc:spChg chg="mod">
          <ac:chgData name="James Harper" userId="9f6d1c45048739e2" providerId="LiveId" clId="{CF0B93BA-4687-41A5-82C3-8E09A6D640A6}" dt="2023-12-27T18:23:04.796" v="8119"/>
          <ac:spMkLst>
            <pc:docMk/>
            <pc:sldMk cId="3918572764" sldId="701"/>
            <ac:spMk id="29" creationId="{78F0994A-99DB-2972-5B72-20406B4E0F45}"/>
          </ac:spMkLst>
        </pc:spChg>
        <pc:spChg chg="mod">
          <ac:chgData name="James Harper" userId="9f6d1c45048739e2" providerId="LiveId" clId="{CF0B93BA-4687-41A5-82C3-8E09A6D640A6}" dt="2023-12-27T18:23:04.796" v="8119"/>
          <ac:spMkLst>
            <pc:docMk/>
            <pc:sldMk cId="3918572764" sldId="701"/>
            <ac:spMk id="30" creationId="{3A22577A-8B8F-AED9-BA38-6E7DB231122A}"/>
          </ac:spMkLst>
        </pc:spChg>
        <pc:spChg chg="mod">
          <ac:chgData name="James Harper" userId="9f6d1c45048739e2" providerId="LiveId" clId="{CF0B93BA-4687-41A5-82C3-8E09A6D640A6}" dt="2023-12-27T18:23:04.796" v="8119"/>
          <ac:spMkLst>
            <pc:docMk/>
            <pc:sldMk cId="3918572764" sldId="701"/>
            <ac:spMk id="31" creationId="{4D894FFB-7AFE-B415-2F33-63FF1E4908EC}"/>
          </ac:spMkLst>
        </pc:spChg>
        <pc:spChg chg="mod">
          <ac:chgData name="James Harper" userId="9f6d1c45048739e2" providerId="LiveId" clId="{CF0B93BA-4687-41A5-82C3-8E09A6D640A6}" dt="2023-12-27T18:23:04.796" v="8119"/>
          <ac:spMkLst>
            <pc:docMk/>
            <pc:sldMk cId="3918572764" sldId="701"/>
            <ac:spMk id="32" creationId="{33390FB1-F376-C2AA-CC11-7DC87398E296}"/>
          </ac:spMkLst>
        </pc:spChg>
        <pc:spChg chg="mod">
          <ac:chgData name="James Harper" userId="9f6d1c45048739e2" providerId="LiveId" clId="{CF0B93BA-4687-41A5-82C3-8E09A6D640A6}" dt="2023-12-27T18:23:04.796" v="8119"/>
          <ac:spMkLst>
            <pc:docMk/>
            <pc:sldMk cId="3918572764" sldId="701"/>
            <ac:spMk id="33" creationId="{6393E903-FC22-0B8E-5726-810F6675AB75}"/>
          </ac:spMkLst>
        </pc:spChg>
        <pc:spChg chg="mod">
          <ac:chgData name="James Harper" userId="9f6d1c45048739e2" providerId="LiveId" clId="{CF0B93BA-4687-41A5-82C3-8E09A6D640A6}" dt="2023-12-27T18:23:04.796" v="8119"/>
          <ac:spMkLst>
            <pc:docMk/>
            <pc:sldMk cId="3918572764" sldId="701"/>
            <ac:spMk id="34" creationId="{5A271A0E-855E-D8BE-6427-3340C1DAD3FC}"/>
          </ac:spMkLst>
        </pc:spChg>
        <pc:spChg chg="mod">
          <ac:chgData name="James Harper" userId="9f6d1c45048739e2" providerId="LiveId" clId="{CF0B93BA-4687-41A5-82C3-8E09A6D640A6}" dt="2023-12-27T18:23:04.796" v="8119"/>
          <ac:spMkLst>
            <pc:docMk/>
            <pc:sldMk cId="3918572764" sldId="701"/>
            <ac:spMk id="35" creationId="{B5830553-AAC9-A298-49F5-EBAA89844A41}"/>
          </ac:spMkLst>
        </pc:spChg>
        <pc:spChg chg="add mod">
          <ac:chgData name="James Harper" userId="9f6d1c45048739e2" providerId="LiveId" clId="{CF0B93BA-4687-41A5-82C3-8E09A6D640A6}" dt="2023-12-27T20:48:15.672" v="8579"/>
          <ac:spMkLst>
            <pc:docMk/>
            <pc:sldMk cId="3918572764" sldId="701"/>
            <ac:spMk id="36" creationId="{87A5F015-43AB-02A1-C2A7-2126029E1D24}"/>
          </ac:spMkLst>
        </pc:spChg>
        <pc:grpChg chg="add del mod">
          <ac:chgData name="James Harper" userId="9f6d1c45048739e2" providerId="LiveId" clId="{CF0B93BA-4687-41A5-82C3-8E09A6D640A6}" dt="2023-12-27T18:25:41.345" v="8176" actId="478"/>
          <ac:grpSpMkLst>
            <pc:docMk/>
            <pc:sldMk cId="3918572764" sldId="701"/>
            <ac:grpSpMk id="2" creationId="{CEE3D310-5910-17E0-26A8-4CA09B514A51}"/>
          </ac:grpSpMkLst>
        </pc:grpChg>
      </pc:sldChg>
      <pc:sldChg chg="addSp delSp modSp add mod delAnim modAnim">
        <pc:chgData name="James Harper" userId="9f6d1c45048739e2" providerId="LiveId" clId="{CF0B93BA-4687-41A5-82C3-8E09A6D640A6}" dt="2023-12-27T20:38:37.753" v="8505"/>
        <pc:sldMkLst>
          <pc:docMk/>
          <pc:sldMk cId="2783508015" sldId="702"/>
        </pc:sldMkLst>
        <pc:spChg chg="add mod">
          <ac:chgData name="James Harper" userId="9f6d1c45048739e2" providerId="LiveId" clId="{CF0B93BA-4687-41A5-82C3-8E09A6D640A6}" dt="2023-12-27T20:38:37.753" v="8505"/>
          <ac:spMkLst>
            <pc:docMk/>
            <pc:sldMk cId="2783508015" sldId="702"/>
            <ac:spMk id="2" creationId="{36B6E118-B736-568C-992A-F10EF793B6F6}"/>
          </ac:spMkLst>
        </pc:spChg>
        <pc:spChg chg="del">
          <ac:chgData name="James Harper" userId="9f6d1c45048739e2" providerId="LiveId" clId="{CF0B93BA-4687-41A5-82C3-8E09A6D640A6}" dt="2023-12-27T18:26:33.765" v="8186" actId="478"/>
          <ac:spMkLst>
            <pc:docMk/>
            <pc:sldMk cId="2783508015" sldId="702"/>
            <ac:spMk id="6" creationId="{DB9FB0BD-D4A8-71A9-966E-1D7441CDA59C}"/>
          </ac:spMkLst>
        </pc:spChg>
        <pc:spChg chg="del">
          <ac:chgData name="James Harper" userId="9f6d1c45048739e2" providerId="LiveId" clId="{CF0B93BA-4687-41A5-82C3-8E09A6D640A6}" dt="2023-12-27T18:26:31.012" v="8185" actId="478"/>
          <ac:spMkLst>
            <pc:docMk/>
            <pc:sldMk cId="2783508015" sldId="702"/>
            <ac:spMk id="8" creationId="{176AD5C5-8731-0238-48BF-8F2053FADA90}"/>
          </ac:spMkLst>
        </pc:spChg>
        <pc:spChg chg="del">
          <ac:chgData name="James Harper" userId="9f6d1c45048739e2" providerId="LiveId" clId="{CF0B93BA-4687-41A5-82C3-8E09A6D640A6}" dt="2023-12-27T18:26:28.899" v="8184" actId="478"/>
          <ac:spMkLst>
            <pc:docMk/>
            <pc:sldMk cId="2783508015" sldId="702"/>
            <ac:spMk id="10" creationId="{03E04939-2CD3-FF26-842A-D20C4BDF2760}"/>
          </ac:spMkLst>
        </pc:spChg>
        <pc:spChg chg="del">
          <ac:chgData name="James Harper" userId="9f6d1c45048739e2" providerId="LiveId" clId="{CF0B93BA-4687-41A5-82C3-8E09A6D640A6}" dt="2023-12-27T18:26:26.425" v="8183" actId="478"/>
          <ac:spMkLst>
            <pc:docMk/>
            <pc:sldMk cId="2783508015" sldId="702"/>
            <ac:spMk id="11" creationId="{078A2CA4-5576-4E8B-1C18-F2C1CD400DB6}"/>
          </ac:spMkLst>
        </pc:spChg>
        <pc:spChg chg="del">
          <ac:chgData name="James Harper" userId="9f6d1c45048739e2" providerId="LiveId" clId="{CF0B93BA-4687-41A5-82C3-8E09A6D640A6}" dt="2023-12-27T18:26:23.407" v="8182" actId="478"/>
          <ac:spMkLst>
            <pc:docMk/>
            <pc:sldMk cId="2783508015" sldId="702"/>
            <ac:spMk id="12" creationId="{AC653708-DD90-F376-B90B-E9119A720AC0}"/>
          </ac:spMkLst>
        </pc:spChg>
      </pc:sldChg>
      <pc:sldChg chg="addSp delSp modSp new del mod ord">
        <pc:chgData name="James Harper" userId="9f6d1c45048739e2" providerId="LiveId" clId="{CF0B93BA-4687-41A5-82C3-8E09A6D640A6}" dt="2023-12-27T19:58:12.704" v="8404" actId="47"/>
        <pc:sldMkLst>
          <pc:docMk/>
          <pc:sldMk cId="46380002" sldId="703"/>
        </pc:sldMkLst>
        <pc:picChg chg="add del mod">
          <ac:chgData name="James Harper" userId="9f6d1c45048739e2" providerId="LiveId" clId="{CF0B93BA-4687-41A5-82C3-8E09A6D640A6}" dt="2023-12-27T19:53:29.919" v="8310" actId="21"/>
          <ac:picMkLst>
            <pc:docMk/>
            <pc:sldMk cId="46380002" sldId="703"/>
            <ac:picMk id="3" creationId="{3F22E2E8-EC2A-057B-CA9E-24CE31B26CE6}"/>
          </ac:picMkLst>
        </pc:picChg>
        <pc:picChg chg="add del mod">
          <ac:chgData name="James Harper" userId="9f6d1c45048739e2" providerId="LiveId" clId="{CF0B93BA-4687-41A5-82C3-8E09A6D640A6}" dt="2023-12-27T19:52:18.417" v="8291"/>
          <ac:picMkLst>
            <pc:docMk/>
            <pc:sldMk cId="46380002" sldId="703"/>
            <ac:picMk id="4" creationId="{68457710-9F54-DBA5-E6BA-14D30EA681E0}"/>
          </ac:picMkLst>
        </pc:picChg>
      </pc:sldChg>
      <pc:sldChg chg="addSp delSp modSp add del mod modAnim">
        <pc:chgData name="James Harper" userId="9f6d1c45048739e2" providerId="LiveId" clId="{CF0B93BA-4687-41A5-82C3-8E09A6D640A6}" dt="2023-12-27T21:03:38.991" v="8594" actId="47"/>
        <pc:sldMkLst>
          <pc:docMk/>
          <pc:sldMk cId="749035655" sldId="704"/>
        </pc:sldMkLst>
        <pc:spChg chg="mod">
          <ac:chgData name="James Harper" userId="9f6d1c45048739e2" providerId="LiveId" clId="{CF0B93BA-4687-41A5-82C3-8E09A6D640A6}" dt="2023-12-27T19:46:38.776" v="8222"/>
          <ac:spMkLst>
            <pc:docMk/>
            <pc:sldMk cId="749035655" sldId="704"/>
            <ac:spMk id="4" creationId="{E4DCCEEC-99E0-B55E-2875-CB475909A674}"/>
          </ac:spMkLst>
        </pc:spChg>
        <pc:spChg chg="mod">
          <ac:chgData name="James Harper" userId="9f6d1c45048739e2" providerId="LiveId" clId="{CF0B93BA-4687-41A5-82C3-8E09A6D640A6}" dt="2023-12-27T19:46:38.776" v="8222"/>
          <ac:spMkLst>
            <pc:docMk/>
            <pc:sldMk cId="749035655" sldId="704"/>
            <ac:spMk id="5" creationId="{C625ED4A-DCC2-56A4-F192-C9FD38180CF2}"/>
          </ac:spMkLst>
        </pc:spChg>
        <pc:spChg chg="mod">
          <ac:chgData name="James Harper" userId="9f6d1c45048739e2" providerId="LiveId" clId="{CF0B93BA-4687-41A5-82C3-8E09A6D640A6}" dt="2023-12-27T19:50:35.207" v="8282" actId="207"/>
          <ac:spMkLst>
            <pc:docMk/>
            <pc:sldMk cId="749035655" sldId="704"/>
            <ac:spMk id="6" creationId="{DB9FB0BD-D4A8-71A9-966E-1D7441CDA59C}"/>
          </ac:spMkLst>
        </pc:spChg>
        <pc:spChg chg="mod">
          <ac:chgData name="James Harper" userId="9f6d1c45048739e2" providerId="LiveId" clId="{CF0B93BA-4687-41A5-82C3-8E09A6D640A6}" dt="2023-12-27T19:50:46.939" v="8283" actId="207"/>
          <ac:spMkLst>
            <pc:docMk/>
            <pc:sldMk cId="749035655" sldId="704"/>
            <ac:spMk id="7" creationId="{6986D3B3-4A29-BC0D-8E69-EA28784BB83B}"/>
          </ac:spMkLst>
        </pc:spChg>
        <pc:spChg chg="mod">
          <ac:chgData name="James Harper" userId="9f6d1c45048739e2" providerId="LiveId" clId="{CF0B93BA-4687-41A5-82C3-8E09A6D640A6}" dt="2023-12-27T19:51:05.759" v="8284" actId="207"/>
          <ac:spMkLst>
            <pc:docMk/>
            <pc:sldMk cId="749035655" sldId="704"/>
            <ac:spMk id="8" creationId="{176AD5C5-8731-0238-48BF-8F2053FADA90}"/>
          </ac:spMkLst>
        </pc:spChg>
        <pc:spChg chg="mod">
          <ac:chgData name="James Harper" userId="9f6d1c45048739e2" providerId="LiveId" clId="{CF0B93BA-4687-41A5-82C3-8E09A6D640A6}" dt="2023-12-27T19:48:28.165" v="8276" actId="207"/>
          <ac:spMkLst>
            <pc:docMk/>
            <pc:sldMk cId="749035655" sldId="704"/>
            <ac:spMk id="9" creationId="{48934DF1-0ACE-013B-6A76-35D42FAE72D1}"/>
          </ac:spMkLst>
        </pc:spChg>
        <pc:spChg chg="mod">
          <ac:chgData name="James Harper" userId="9f6d1c45048739e2" providerId="LiveId" clId="{CF0B93BA-4687-41A5-82C3-8E09A6D640A6}" dt="2023-12-27T19:48:49.132" v="8278" actId="207"/>
          <ac:spMkLst>
            <pc:docMk/>
            <pc:sldMk cId="749035655" sldId="704"/>
            <ac:spMk id="10" creationId="{03E04939-2CD3-FF26-842A-D20C4BDF2760}"/>
          </ac:spMkLst>
        </pc:spChg>
        <pc:spChg chg="mod">
          <ac:chgData name="James Harper" userId="9f6d1c45048739e2" providerId="LiveId" clId="{CF0B93BA-4687-41A5-82C3-8E09A6D640A6}" dt="2023-12-27T19:48:37.235" v="8277" actId="207"/>
          <ac:spMkLst>
            <pc:docMk/>
            <pc:sldMk cId="749035655" sldId="704"/>
            <ac:spMk id="11" creationId="{078A2CA4-5576-4E8B-1C18-F2C1CD400DB6}"/>
          </ac:spMkLst>
        </pc:spChg>
        <pc:spChg chg="mod">
          <ac:chgData name="James Harper" userId="9f6d1c45048739e2" providerId="LiveId" clId="{CF0B93BA-4687-41A5-82C3-8E09A6D640A6}" dt="2023-12-27T19:48:17.867" v="8275" actId="207"/>
          <ac:spMkLst>
            <pc:docMk/>
            <pc:sldMk cId="749035655" sldId="704"/>
            <ac:spMk id="12" creationId="{AC653708-DD90-F376-B90B-E9119A720AC0}"/>
          </ac:spMkLst>
        </pc:spChg>
        <pc:spChg chg="mod">
          <ac:chgData name="James Harper" userId="9f6d1c45048739e2" providerId="LiveId" clId="{CF0B93BA-4687-41A5-82C3-8E09A6D640A6}" dt="2023-12-27T19:46:38.776" v="8222"/>
          <ac:spMkLst>
            <pc:docMk/>
            <pc:sldMk cId="749035655" sldId="704"/>
            <ac:spMk id="14" creationId="{D5FEF035-8D7D-A8BF-1F45-336DC4C23BED}"/>
          </ac:spMkLst>
        </pc:spChg>
        <pc:spChg chg="mod">
          <ac:chgData name="James Harper" userId="9f6d1c45048739e2" providerId="LiveId" clId="{CF0B93BA-4687-41A5-82C3-8E09A6D640A6}" dt="2023-12-27T19:46:38.776" v="8222"/>
          <ac:spMkLst>
            <pc:docMk/>
            <pc:sldMk cId="749035655" sldId="704"/>
            <ac:spMk id="15" creationId="{25C34FBF-A0F3-0F93-B3D8-F83B7693A6ED}"/>
          </ac:spMkLst>
        </pc:spChg>
        <pc:spChg chg="mod">
          <ac:chgData name="James Harper" userId="9f6d1c45048739e2" providerId="LiveId" clId="{CF0B93BA-4687-41A5-82C3-8E09A6D640A6}" dt="2023-12-27T19:46:38.776" v="8222"/>
          <ac:spMkLst>
            <pc:docMk/>
            <pc:sldMk cId="749035655" sldId="704"/>
            <ac:spMk id="16" creationId="{2CC79444-5813-8A3D-225A-DC78BAA23D93}"/>
          </ac:spMkLst>
        </pc:spChg>
        <pc:spChg chg="mod">
          <ac:chgData name="James Harper" userId="9f6d1c45048739e2" providerId="LiveId" clId="{CF0B93BA-4687-41A5-82C3-8E09A6D640A6}" dt="2023-12-27T19:46:38.776" v="8222"/>
          <ac:spMkLst>
            <pc:docMk/>
            <pc:sldMk cId="749035655" sldId="704"/>
            <ac:spMk id="17" creationId="{1B1B60E5-E53B-BF82-3A20-5B30C188F706}"/>
          </ac:spMkLst>
        </pc:spChg>
        <pc:spChg chg="mod">
          <ac:chgData name="James Harper" userId="9f6d1c45048739e2" providerId="LiveId" clId="{CF0B93BA-4687-41A5-82C3-8E09A6D640A6}" dt="2023-12-27T19:46:38.776" v="8222"/>
          <ac:spMkLst>
            <pc:docMk/>
            <pc:sldMk cId="749035655" sldId="704"/>
            <ac:spMk id="18" creationId="{C4524F8A-674D-7FCB-DED0-CBB6ECDF320F}"/>
          </ac:spMkLst>
        </pc:spChg>
        <pc:spChg chg="mod">
          <ac:chgData name="James Harper" userId="9f6d1c45048739e2" providerId="LiveId" clId="{CF0B93BA-4687-41A5-82C3-8E09A6D640A6}" dt="2023-12-27T19:46:38.776" v="8222"/>
          <ac:spMkLst>
            <pc:docMk/>
            <pc:sldMk cId="749035655" sldId="704"/>
            <ac:spMk id="19" creationId="{90BD8935-DF83-E4D3-A35C-FA3AE33B571B}"/>
          </ac:spMkLst>
        </pc:spChg>
        <pc:spChg chg="mod">
          <ac:chgData name="James Harper" userId="9f6d1c45048739e2" providerId="LiveId" clId="{CF0B93BA-4687-41A5-82C3-8E09A6D640A6}" dt="2023-12-27T19:46:38.776" v="8222"/>
          <ac:spMkLst>
            <pc:docMk/>
            <pc:sldMk cId="749035655" sldId="704"/>
            <ac:spMk id="20" creationId="{DF02AA57-75DD-0D3C-62B8-B2C06E30B7A4}"/>
          </ac:spMkLst>
        </pc:spChg>
        <pc:spChg chg="mod">
          <ac:chgData name="James Harper" userId="9f6d1c45048739e2" providerId="LiveId" clId="{CF0B93BA-4687-41A5-82C3-8E09A6D640A6}" dt="2023-12-27T19:46:38.776" v="8222"/>
          <ac:spMkLst>
            <pc:docMk/>
            <pc:sldMk cId="749035655" sldId="704"/>
            <ac:spMk id="21" creationId="{66B9F17E-095D-F4F0-B717-7AB5B5015259}"/>
          </ac:spMkLst>
        </pc:spChg>
        <pc:spChg chg="mod">
          <ac:chgData name="James Harper" userId="9f6d1c45048739e2" providerId="LiveId" clId="{CF0B93BA-4687-41A5-82C3-8E09A6D640A6}" dt="2023-12-27T19:46:38.776" v="8222"/>
          <ac:spMkLst>
            <pc:docMk/>
            <pc:sldMk cId="749035655" sldId="704"/>
            <ac:spMk id="22" creationId="{A6F5D245-3998-9B7B-AC27-D674FAEAD567}"/>
          </ac:spMkLst>
        </pc:spChg>
        <pc:spChg chg="mod">
          <ac:chgData name="James Harper" userId="9f6d1c45048739e2" providerId="LiveId" clId="{CF0B93BA-4687-41A5-82C3-8E09A6D640A6}" dt="2023-12-27T19:46:38.776" v="8222"/>
          <ac:spMkLst>
            <pc:docMk/>
            <pc:sldMk cId="749035655" sldId="704"/>
            <ac:spMk id="23" creationId="{E435037C-06E4-FF2A-BB19-7DC3A10B7406}"/>
          </ac:spMkLst>
        </pc:spChg>
        <pc:spChg chg="mod">
          <ac:chgData name="James Harper" userId="9f6d1c45048739e2" providerId="LiveId" clId="{CF0B93BA-4687-41A5-82C3-8E09A6D640A6}" dt="2023-12-27T19:46:38.776" v="8222"/>
          <ac:spMkLst>
            <pc:docMk/>
            <pc:sldMk cId="749035655" sldId="704"/>
            <ac:spMk id="24" creationId="{29ED32D1-EEC5-6635-EFCA-BA6F61D7D468}"/>
          </ac:spMkLst>
        </pc:spChg>
        <pc:spChg chg="mod">
          <ac:chgData name="James Harper" userId="9f6d1c45048739e2" providerId="LiveId" clId="{CF0B93BA-4687-41A5-82C3-8E09A6D640A6}" dt="2023-12-27T19:46:38.776" v="8222"/>
          <ac:spMkLst>
            <pc:docMk/>
            <pc:sldMk cId="749035655" sldId="704"/>
            <ac:spMk id="25" creationId="{13C663B1-0D36-2236-C8FA-AB02D98C5E04}"/>
          </ac:spMkLst>
        </pc:spChg>
        <pc:spChg chg="mod">
          <ac:chgData name="James Harper" userId="9f6d1c45048739e2" providerId="LiveId" clId="{CF0B93BA-4687-41A5-82C3-8E09A6D640A6}" dt="2023-12-27T19:46:38.776" v="8222"/>
          <ac:spMkLst>
            <pc:docMk/>
            <pc:sldMk cId="749035655" sldId="704"/>
            <ac:spMk id="26" creationId="{D11341B6-875D-153C-5DB1-7691663EFE5E}"/>
          </ac:spMkLst>
        </pc:spChg>
        <pc:spChg chg="mod">
          <ac:chgData name="James Harper" userId="9f6d1c45048739e2" providerId="LiveId" clId="{CF0B93BA-4687-41A5-82C3-8E09A6D640A6}" dt="2023-12-27T19:46:38.776" v="8222"/>
          <ac:spMkLst>
            <pc:docMk/>
            <pc:sldMk cId="749035655" sldId="704"/>
            <ac:spMk id="27" creationId="{382DFF70-B716-D864-E580-563E05DFFDFD}"/>
          </ac:spMkLst>
        </pc:spChg>
        <pc:spChg chg="mod">
          <ac:chgData name="James Harper" userId="9f6d1c45048739e2" providerId="LiveId" clId="{CF0B93BA-4687-41A5-82C3-8E09A6D640A6}" dt="2023-12-27T19:46:38.776" v="8222"/>
          <ac:spMkLst>
            <pc:docMk/>
            <pc:sldMk cId="749035655" sldId="704"/>
            <ac:spMk id="28" creationId="{7857B9D0-9AB3-6B7A-6607-4A5389CA6CBE}"/>
          </ac:spMkLst>
        </pc:spChg>
        <pc:spChg chg="mod">
          <ac:chgData name="James Harper" userId="9f6d1c45048739e2" providerId="LiveId" clId="{CF0B93BA-4687-41A5-82C3-8E09A6D640A6}" dt="2023-12-27T19:46:38.776" v="8222"/>
          <ac:spMkLst>
            <pc:docMk/>
            <pc:sldMk cId="749035655" sldId="704"/>
            <ac:spMk id="29" creationId="{A67DD0BA-C51E-CF9E-27CF-35C0CEC2A7CB}"/>
          </ac:spMkLst>
        </pc:spChg>
        <pc:spChg chg="mod">
          <ac:chgData name="James Harper" userId="9f6d1c45048739e2" providerId="LiveId" clId="{CF0B93BA-4687-41A5-82C3-8E09A6D640A6}" dt="2023-12-27T19:46:38.776" v="8222"/>
          <ac:spMkLst>
            <pc:docMk/>
            <pc:sldMk cId="749035655" sldId="704"/>
            <ac:spMk id="30" creationId="{141FC5F2-85E6-89ED-4DAF-281B2B7C8825}"/>
          </ac:spMkLst>
        </pc:spChg>
        <pc:spChg chg="mod">
          <ac:chgData name="James Harper" userId="9f6d1c45048739e2" providerId="LiveId" clId="{CF0B93BA-4687-41A5-82C3-8E09A6D640A6}" dt="2023-12-27T19:46:38.776" v="8222"/>
          <ac:spMkLst>
            <pc:docMk/>
            <pc:sldMk cId="749035655" sldId="704"/>
            <ac:spMk id="31" creationId="{A7AE1D80-92D0-D17D-C6DB-9C9FD7FE4168}"/>
          </ac:spMkLst>
        </pc:spChg>
        <pc:spChg chg="mod">
          <ac:chgData name="James Harper" userId="9f6d1c45048739e2" providerId="LiveId" clId="{CF0B93BA-4687-41A5-82C3-8E09A6D640A6}" dt="2023-12-27T19:46:38.776" v="8222"/>
          <ac:spMkLst>
            <pc:docMk/>
            <pc:sldMk cId="749035655" sldId="704"/>
            <ac:spMk id="32" creationId="{8A00334F-88DC-C660-E29A-9377622DF199}"/>
          </ac:spMkLst>
        </pc:spChg>
        <pc:spChg chg="mod">
          <ac:chgData name="James Harper" userId="9f6d1c45048739e2" providerId="LiveId" clId="{CF0B93BA-4687-41A5-82C3-8E09A6D640A6}" dt="2023-12-27T19:46:22.506" v="8221" actId="1035"/>
          <ac:spMkLst>
            <pc:docMk/>
            <pc:sldMk cId="749035655" sldId="704"/>
            <ac:spMk id="38" creationId="{8EA965D1-D47C-3397-D468-CECEEBBA2942}"/>
          </ac:spMkLst>
        </pc:spChg>
        <pc:grpChg chg="add del mod">
          <ac:chgData name="James Harper" userId="9f6d1c45048739e2" providerId="LiveId" clId="{CF0B93BA-4687-41A5-82C3-8E09A6D640A6}" dt="2023-12-27T19:51:10.246" v="8285" actId="478"/>
          <ac:grpSpMkLst>
            <pc:docMk/>
            <pc:sldMk cId="749035655" sldId="704"/>
            <ac:grpSpMk id="3" creationId="{D011214B-2261-82C5-81E2-B284A71692CC}"/>
          </ac:grpSpMkLst>
        </pc:grpChg>
      </pc:sldChg>
      <pc:sldChg chg="addSp delSp modSp add del mod ord">
        <pc:chgData name="James Harper" userId="9f6d1c45048739e2" providerId="LiveId" clId="{CF0B93BA-4687-41A5-82C3-8E09A6D640A6}" dt="2023-12-27T19:58:14.164" v="8405" actId="47"/>
        <pc:sldMkLst>
          <pc:docMk/>
          <pc:sldMk cId="1866052274" sldId="705"/>
        </pc:sldMkLst>
        <pc:picChg chg="add del mod">
          <ac:chgData name="James Harper" userId="9f6d1c45048739e2" providerId="LiveId" clId="{CF0B93BA-4687-41A5-82C3-8E09A6D640A6}" dt="2023-12-27T19:54:05.158" v="8338" actId="21"/>
          <ac:picMkLst>
            <pc:docMk/>
            <pc:sldMk cId="1866052274" sldId="705"/>
            <ac:picMk id="3" creationId="{4E2ABD8A-CD39-8AAA-E735-CB2CDC67E35A}"/>
          </ac:picMkLst>
        </pc:picChg>
      </pc:sldChg>
      <pc:sldChg chg="delSp add del mod delAnim modAnim">
        <pc:chgData name="James Harper" userId="9f6d1c45048739e2" providerId="LiveId" clId="{CF0B93BA-4687-41A5-82C3-8E09A6D640A6}" dt="2023-12-27T21:03:38.991" v="8594" actId="47"/>
        <pc:sldMkLst>
          <pc:docMk/>
          <pc:sldMk cId="4028193820" sldId="706"/>
        </pc:sldMkLst>
        <pc:spChg chg="del">
          <ac:chgData name="James Harper" userId="9f6d1c45048739e2" providerId="LiveId" clId="{CF0B93BA-4687-41A5-82C3-8E09A6D640A6}" dt="2023-12-27T19:52:33.081" v="8296" actId="478"/>
          <ac:spMkLst>
            <pc:docMk/>
            <pc:sldMk cId="4028193820" sldId="706"/>
            <ac:spMk id="6" creationId="{DB9FB0BD-D4A8-71A9-966E-1D7441CDA59C}"/>
          </ac:spMkLst>
        </pc:spChg>
        <pc:spChg chg="del">
          <ac:chgData name="James Harper" userId="9f6d1c45048739e2" providerId="LiveId" clId="{CF0B93BA-4687-41A5-82C3-8E09A6D640A6}" dt="2023-12-27T19:52:35.488" v="8297" actId="478"/>
          <ac:spMkLst>
            <pc:docMk/>
            <pc:sldMk cId="4028193820" sldId="706"/>
            <ac:spMk id="8" creationId="{176AD5C5-8731-0238-48BF-8F2053FADA90}"/>
          </ac:spMkLst>
        </pc:spChg>
        <pc:spChg chg="del">
          <ac:chgData name="James Harper" userId="9f6d1c45048739e2" providerId="LiveId" clId="{CF0B93BA-4687-41A5-82C3-8E09A6D640A6}" dt="2023-12-27T19:52:30.905" v="8295" actId="478"/>
          <ac:spMkLst>
            <pc:docMk/>
            <pc:sldMk cId="4028193820" sldId="706"/>
            <ac:spMk id="10" creationId="{03E04939-2CD3-FF26-842A-D20C4BDF2760}"/>
          </ac:spMkLst>
        </pc:spChg>
        <pc:spChg chg="del">
          <ac:chgData name="James Harper" userId="9f6d1c45048739e2" providerId="LiveId" clId="{CF0B93BA-4687-41A5-82C3-8E09A6D640A6}" dt="2023-12-27T19:52:29.195" v="8294" actId="478"/>
          <ac:spMkLst>
            <pc:docMk/>
            <pc:sldMk cId="4028193820" sldId="706"/>
            <ac:spMk id="11" creationId="{078A2CA4-5576-4E8B-1C18-F2C1CD400DB6}"/>
          </ac:spMkLst>
        </pc:spChg>
        <pc:spChg chg="del">
          <ac:chgData name="James Harper" userId="9f6d1c45048739e2" providerId="LiveId" clId="{CF0B93BA-4687-41A5-82C3-8E09A6D640A6}" dt="2023-12-27T19:52:26.931" v="8293" actId="478"/>
          <ac:spMkLst>
            <pc:docMk/>
            <pc:sldMk cId="4028193820" sldId="706"/>
            <ac:spMk id="12" creationId="{AC653708-DD90-F376-B90B-E9119A720AC0}"/>
          </ac:spMkLst>
        </pc:spChg>
      </pc:sldChg>
      <pc:sldMasterChg chg="setBg modSldLayout">
        <pc:chgData name="James Harper" userId="9f6d1c45048739e2" providerId="LiveId" clId="{CF0B93BA-4687-41A5-82C3-8E09A6D640A6}" dt="2023-12-23T19:57:15.352" v="1777"/>
        <pc:sldMasterMkLst>
          <pc:docMk/>
          <pc:sldMasterMk cId="67986844" sldId="2147483648"/>
        </pc:sldMasterMkLst>
        <pc:sldLayoutChg chg="setBg">
          <pc:chgData name="James Harper" userId="9f6d1c45048739e2" providerId="LiveId" clId="{CF0B93BA-4687-41A5-82C3-8E09A6D640A6}" dt="2023-12-23T19:57:15.352" v="1777"/>
          <pc:sldLayoutMkLst>
            <pc:docMk/>
            <pc:sldMasterMk cId="67986844" sldId="2147483648"/>
            <pc:sldLayoutMk cId="194971293" sldId="2147483649"/>
          </pc:sldLayoutMkLst>
        </pc:sldLayoutChg>
        <pc:sldLayoutChg chg="setBg">
          <pc:chgData name="James Harper" userId="9f6d1c45048739e2" providerId="LiveId" clId="{CF0B93BA-4687-41A5-82C3-8E09A6D640A6}" dt="2023-12-23T19:57:15.352" v="1777"/>
          <pc:sldLayoutMkLst>
            <pc:docMk/>
            <pc:sldMasterMk cId="67986844" sldId="2147483648"/>
            <pc:sldLayoutMk cId="3388759515" sldId="2147483650"/>
          </pc:sldLayoutMkLst>
        </pc:sldLayoutChg>
        <pc:sldLayoutChg chg="setBg">
          <pc:chgData name="James Harper" userId="9f6d1c45048739e2" providerId="LiveId" clId="{CF0B93BA-4687-41A5-82C3-8E09A6D640A6}" dt="2023-12-23T19:57:15.352" v="1777"/>
          <pc:sldLayoutMkLst>
            <pc:docMk/>
            <pc:sldMasterMk cId="67986844" sldId="2147483648"/>
            <pc:sldLayoutMk cId="967636275" sldId="2147483651"/>
          </pc:sldLayoutMkLst>
        </pc:sldLayoutChg>
        <pc:sldLayoutChg chg="setBg">
          <pc:chgData name="James Harper" userId="9f6d1c45048739e2" providerId="LiveId" clId="{CF0B93BA-4687-41A5-82C3-8E09A6D640A6}" dt="2023-12-23T19:57:15.352" v="1777"/>
          <pc:sldLayoutMkLst>
            <pc:docMk/>
            <pc:sldMasterMk cId="67986844" sldId="2147483648"/>
            <pc:sldLayoutMk cId="196674676" sldId="2147483652"/>
          </pc:sldLayoutMkLst>
        </pc:sldLayoutChg>
        <pc:sldLayoutChg chg="setBg">
          <pc:chgData name="James Harper" userId="9f6d1c45048739e2" providerId="LiveId" clId="{CF0B93BA-4687-41A5-82C3-8E09A6D640A6}" dt="2023-12-23T19:57:15.352" v="1777"/>
          <pc:sldLayoutMkLst>
            <pc:docMk/>
            <pc:sldMasterMk cId="67986844" sldId="2147483648"/>
            <pc:sldLayoutMk cId="3507637987" sldId="2147483653"/>
          </pc:sldLayoutMkLst>
        </pc:sldLayoutChg>
        <pc:sldLayoutChg chg="setBg">
          <pc:chgData name="James Harper" userId="9f6d1c45048739e2" providerId="LiveId" clId="{CF0B93BA-4687-41A5-82C3-8E09A6D640A6}" dt="2023-12-23T19:57:15.352" v="1777"/>
          <pc:sldLayoutMkLst>
            <pc:docMk/>
            <pc:sldMasterMk cId="67986844" sldId="2147483648"/>
            <pc:sldLayoutMk cId="2694174751" sldId="2147483654"/>
          </pc:sldLayoutMkLst>
        </pc:sldLayoutChg>
        <pc:sldLayoutChg chg="setBg">
          <pc:chgData name="James Harper" userId="9f6d1c45048739e2" providerId="LiveId" clId="{CF0B93BA-4687-41A5-82C3-8E09A6D640A6}" dt="2023-12-23T19:57:15.352" v="1777"/>
          <pc:sldLayoutMkLst>
            <pc:docMk/>
            <pc:sldMasterMk cId="67986844" sldId="2147483648"/>
            <pc:sldLayoutMk cId="2081571628" sldId="2147483655"/>
          </pc:sldLayoutMkLst>
        </pc:sldLayoutChg>
        <pc:sldLayoutChg chg="setBg">
          <pc:chgData name="James Harper" userId="9f6d1c45048739e2" providerId="LiveId" clId="{CF0B93BA-4687-41A5-82C3-8E09A6D640A6}" dt="2023-12-23T19:57:15.352" v="1777"/>
          <pc:sldLayoutMkLst>
            <pc:docMk/>
            <pc:sldMasterMk cId="67986844" sldId="2147483648"/>
            <pc:sldLayoutMk cId="2833523742" sldId="2147483656"/>
          </pc:sldLayoutMkLst>
        </pc:sldLayoutChg>
        <pc:sldLayoutChg chg="setBg">
          <pc:chgData name="James Harper" userId="9f6d1c45048739e2" providerId="LiveId" clId="{CF0B93BA-4687-41A5-82C3-8E09A6D640A6}" dt="2023-12-23T19:57:15.352" v="1777"/>
          <pc:sldLayoutMkLst>
            <pc:docMk/>
            <pc:sldMasterMk cId="67986844" sldId="2147483648"/>
            <pc:sldLayoutMk cId="2964749156" sldId="2147483657"/>
          </pc:sldLayoutMkLst>
        </pc:sldLayoutChg>
        <pc:sldLayoutChg chg="setBg">
          <pc:chgData name="James Harper" userId="9f6d1c45048739e2" providerId="LiveId" clId="{CF0B93BA-4687-41A5-82C3-8E09A6D640A6}" dt="2023-12-23T19:57:15.352" v="1777"/>
          <pc:sldLayoutMkLst>
            <pc:docMk/>
            <pc:sldMasterMk cId="67986844" sldId="2147483648"/>
            <pc:sldLayoutMk cId="4090284990" sldId="2147483658"/>
          </pc:sldLayoutMkLst>
        </pc:sldLayoutChg>
        <pc:sldLayoutChg chg="setBg">
          <pc:chgData name="James Harper" userId="9f6d1c45048739e2" providerId="LiveId" clId="{CF0B93BA-4687-41A5-82C3-8E09A6D640A6}" dt="2023-12-23T19:57:15.352" v="1777"/>
          <pc:sldLayoutMkLst>
            <pc:docMk/>
            <pc:sldMasterMk cId="67986844" sldId="2147483648"/>
            <pc:sldLayoutMk cId="3618028730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69193-04C1-40C6-879C-580A57223E2E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531F6-50A1-44E2-9363-81AF311EA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49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531F6-50A1-44E2-9363-81AF311EAF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17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531F6-50A1-44E2-9363-81AF311EAF6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4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531F6-50A1-44E2-9363-81AF311EAF6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35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531F6-50A1-44E2-9363-81AF311EAF6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83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531F6-50A1-44E2-9363-81AF311EAF6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06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531F6-50A1-44E2-9363-81AF311EAF6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24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531F6-50A1-44E2-9363-81AF311EAF6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95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531F6-50A1-44E2-9363-81AF311EAF6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32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531F6-50A1-44E2-9363-81AF311EAF6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94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531F6-50A1-44E2-9363-81AF311EAF6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48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531F6-50A1-44E2-9363-81AF311EAF6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40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531F6-50A1-44E2-9363-81AF311EAF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948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531F6-50A1-44E2-9363-81AF311EAF6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401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531F6-50A1-44E2-9363-81AF311EAF6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10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531F6-50A1-44E2-9363-81AF311EAF6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363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531F6-50A1-44E2-9363-81AF311EAF6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40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531F6-50A1-44E2-9363-81AF311EAF6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037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531F6-50A1-44E2-9363-81AF311EAF6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68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531F6-50A1-44E2-9363-81AF311EAF6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96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531F6-50A1-44E2-9363-81AF311EAF6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495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531F6-50A1-44E2-9363-81AF311EAF6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020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531F6-50A1-44E2-9363-81AF311EAF6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4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531F6-50A1-44E2-9363-81AF311EAF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597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531F6-50A1-44E2-9363-81AF311EAF6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000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531F6-50A1-44E2-9363-81AF311EAF6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858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531F6-50A1-44E2-9363-81AF311EAF6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762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531F6-50A1-44E2-9363-81AF311EAF6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45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531F6-50A1-44E2-9363-81AF311EAF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3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531F6-50A1-44E2-9363-81AF311EAF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39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531F6-50A1-44E2-9363-81AF311EAF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30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531F6-50A1-44E2-9363-81AF311EAF6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61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531F6-50A1-44E2-9363-81AF311EAF6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67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531F6-50A1-44E2-9363-81AF311EAF6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88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727BD-F309-0F95-4EB5-7BEB8BF58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771F52-E82C-E7F1-6C95-626D4D041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C367A-FB71-FFFC-58F4-3FF6CD1FE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CC6F-840D-438F-9CBD-A448534AC863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DB248-C688-BB31-896C-15F443E20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FA1AE-3B2A-361F-E0D8-701873150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769C-34D0-4264-B57C-E8658A7E0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0B27E-8316-4055-6D9A-097DDBE69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3439B3-F6DD-3A43-76F7-0E3E8C0CA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89BBC-4616-1397-E6FC-D90291A06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CC6F-840D-438F-9CBD-A448534AC863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9B36E-3E09-71FD-86EF-D57F6BC1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485A9-181A-7F2F-9933-C076B4DB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769C-34D0-4264-B57C-E8658A7E0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8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341A34-F5B9-01A4-AA9B-866AE6EEA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810FA2-4A2C-FAE8-FEE3-0D431FFB2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FCAF0-611E-D40E-0B04-CC6F8C9C1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CC6F-840D-438F-9CBD-A448534AC863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37943-8452-74DA-0FE8-B3DBEA1EE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854C7-6208-A6BD-AEAF-9D2F7474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769C-34D0-4264-B57C-E8658A7E0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2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D2DAD-0DB8-6EC7-6197-C1B7FBD5C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C7071-2E2D-A7E2-824E-756F02C41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9B663-EA00-8F8B-25E5-BD8D6CA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CC6F-840D-438F-9CBD-A448534AC863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AC9AF-E19A-F999-2634-0D0E56847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158F-DEB1-038F-7C16-7D3374FF9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769C-34D0-4264-B57C-E8658A7E0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5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21F60-45A0-203D-0D5F-665171785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4B0F8-70B5-CE4E-F0BB-080C0763C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D8962-951F-5D48-6692-CCA968B3B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CC6F-840D-438F-9CBD-A448534AC863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27982-B45C-83E7-D25C-6A87CB94A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C6A4-CD72-50CB-44EE-003B29AF6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769C-34D0-4264-B57C-E8658A7E0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3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D190-BA57-5E98-9C40-DBCA7F6B8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FCCD2-7C47-6B7E-3AD5-3BF247466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56E9C2-A797-F06E-2C58-F351A0E80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47F4F-C89E-7088-371E-C38EF7884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CC6F-840D-438F-9CBD-A448534AC863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14A6C6-2D93-50DD-8F44-1CF4A74F8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F139D-E117-4A35-7859-80245747D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769C-34D0-4264-B57C-E8658A7E0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18073-B20A-81C7-7BC3-889F85C89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3B31B-69D4-B838-3F3E-6DA226F36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10633E-EA1B-1AF9-1075-33B06045D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C635B2-CAFC-DB1F-5EBB-18DCBAA214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7C8A04-A162-104A-BAF0-A426E9E3AB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6CC865-A1BC-B1E2-1EB9-45F89D1CB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CC6F-840D-438F-9CBD-A448534AC863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879304-42DD-DAE5-8C5D-30D92427F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202C44-1EC1-7B09-4DC6-C01D888C0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769C-34D0-4264-B57C-E8658A7E0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3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35352-9EC8-C1C9-D224-06BD51AF5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CD7CFC-9C63-7402-BFA5-C750A65C6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CC6F-840D-438F-9CBD-A448534AC863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86D5A-B202-E69B-2B26-AC4CCAE19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82BB99-16B3-8C42-8CB8-4C4F83CF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769C-34D0-4264-B57C-E8658A7E0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7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EF14CA-4ED1-3294-36FE-CC74E3EC9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CC6F-840D-438F-9CBD-A448534AC863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EDF0A4-8A97-ED19-6AB0-54A73397B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3AB38-3343-E98C-C1E8-11044FEE6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769C-34D0-4264-B57C-E8658A7E0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7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8FB8B-3609-E22E-8235-9E4B0B608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6DAE9-BEF7-E53D-E0E2-FB6B6BE26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49A6F1-0304-BDB2-1397-7A93B4A8B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6BA5D-5103-7F9B-1C28-F5D0900EE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CC6F-840D-438F-9CBD-A448534AC863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5DC61-C140-DBE2-6BF4-6F1066D13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BDA6B-4058-BC47-2F56-211F8C9CF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769C-34D0-4264-B57C-E8658A7E0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2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1CD82-B118-F3C3-5088-8625C0CD1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30E414-8ECC-3B39-DE2E-1D13E6B9D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8C507B-F786-D18F-ECBB-A2A0E36CB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28988-F8E5-93BE-BC70-E8344B51D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CC6F-840D-438F-9CBD-A448534AC863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DE8B0-A457-3A27-AD07-516961586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D8098A-0782-40FD-9169-C4122B3BD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769C-34D0-4264-B57C-E8658A7E0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4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DC6383-FC6A-34D6-8FD0-225514F8B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6DB07-0CF4-1DA5-A5C4-11EEE295C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243E8-C15A-0FC6-841F-7F8BC21A80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CCC6F-840D-438F-9CBD-A448534AC863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767C5-D957-61F6-C0CF-A23460D75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B926D-B43F-290A-0A02-079903CF0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B769C-34D0-4264-B57C-E8658A7E0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slide" Target="slide41.xml"/><Relationship Id="rId18" Type="http://schemas.openxmlformats.org/officeDocument/2006/relationships/slide" Target="slide33.xml"/><Relationship Id="rId26" Type="http://schemas.openxmlformats.org/officeDocument/2006/relationships/slide" Target="slide15.xml"/><Relationship Id="rId3" Type="http://schemas.openxmlformats.org/officeDocument/2006/relationships/image" Target="../media/image2.gif"/><Relationship Id="rId21" Type="http://schemas.openxmlformats.org/officeDocument/2006/relationships/slide" Target="slide17.xml"/><Relationship Id="rId34" Type="http://schemas.openxmlformats.org/officeDocument/2006/relationships/slide" Target="slide19.xml"/><Relationship Id="rId7" Type="http://schemas.openxmlformats.org/officeDocument/2006/relationships/slide" Target="slide11.xml"/><Relationship Id="rId12" Type="http://schemas.openxmlformats.org/officeDocument/2006/relationships/slide" Target="slide45.xml"/><Relationship Id="rId17" Type="http://schemas.openxmlformats.org/officeDocument/2006/relationships/slide" Target="slide43.xml"/><Relationship Id="rId25" Type="http://schemas.openxmlformats.org/officeDocument/2006/relationships/slide" Target="slide55.xml"/><Relationship Id="rId33" Type="http://schemas.openxmlformats.org/officeDocument/2006/relationships/slide" Target="slide27.xml"/><Relationship Id="rId2" Type="http://schemas.openxmlformats.org/officeDocument/2006/relationships/image" Target="../media/image1.jpeg"/><Relationship Id="rId16" Type="http://schemas.openxmlformats.org/officeDocument/2006/relationships/slide" Target="slide23.xml"/><Relationship Id="rId20" Type="http://schemas.openxmlformats.org/officeDocument/2006/relationships/slide" Target="slide13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3.xml"/><Relationship Id="rId11" Type="http://schemas.openxmlformats.org/officeDocument/2006/relationships/slide" Target="slide25.xml"/><Relationship Id="rId24" Type="http://schemas.openxmlformats.org/officeDocument/2006/relationships/slide" Target="slide35.xml"/><Relationship Id="rId32" Type="http://schemas.openxmlformats.org/officeDocument/2006/relationships/slide" Target="slide21.xml"/><Relationship Id="rId5" Type="http://schemas.openxmlformats.org/officeDocument/2006/relationships/slide" Target="slide53.xml"/><Relationship Id="rId15" Type="http://schemas.openxmlformats.org/officeDocument/2006/relationships/slide" Target="slide51.xml"/><Relationship Id="rId23" Type="http://schemas.openxmlformats.org/officeDocument/2006/relationships/slide" Target="slide31.xml"/><Relationship Id="rId28" Type="http://schemas.openxmlformats.org/officeDocument/2006/relationships/slide" Target="slide9.xml"/><Relationship Id="rId10" Type="http://schemas.openxmlformats.org/officeDocument/2006/relationships/slide" Target="slide39.xml"/><Relationship Id="rId19" Type="http://schemas.openxmlformats.org/officeDocument/2006/relationships/slide" Target="slide37.xml"/><Relationship Id="rId31" Type="http://schemas.openxmlformats.org/officeDocument/2006/relationships/slide" Target="slide61.xml"/><Relationship Id="rId4" Type="http://schemas.openxmlformats.org/officeDocument/2006/relationships/slide" Target="slide4.xml"/><Relationship Id="rId9" Type="http://schemas.openxmlformats.org/officeDocument/2006/relationships/slide" Target="slide47.xml"/><Relationship Id="rId14" Type="http://schemas.openxmlformats.org/officeDocument/2006/relationships/slide" Target="slide57.xml"/><Relationship Id="rId22" Type="http://schemas.openxmlformats.org/officeDocument/2006/relationships/slide" Target="slide49.xml"/><Relationship Id="rId27" Type="http://schemas.openxmlformats.org/officeDocument/2006/relationships/slide" Target="slide59.xml"/><Relationship Id="rId30" Type="http://schemas.openxmlformats.org/officeDocument/2006/relationships/slide" Target="slide7.xml"/><Relationship Id="rId8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6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6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65E1FD-B4A3-F360-B61F-1C60A1177F33}"/>
              </a:ext>
            </a:extLst>
          </p:cNvPr>
          <p:cNvSpPr txBox="1"/>
          <p:nvPr/>
        </p:nvSpPr>
        <p:spPr>
          <a:xfrm>
            <a:off x="3754354" y="6125964"/>
            <a:ext cx="4700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Tap the screen and get started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2A425C-B826-491F-9346-A3F271C34FD4}"/>
              </a:ext>
            </a:extLst>
          </p:cNvPr>
          <p:cNvSpPr txBox="1"/>
          <p:nvPr/>
        </p:nvSpPr>
        <p:spPr>
          <a:xfrm>
            <a:off x="563969" y="291582"/>
            <a:ext cx="11083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Bible Book and Chapter Challenge!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2FE7D4-5E95-4FDF-8135-9B06ABD0A063}"/>
              </a:ext>
            </a:extLst>
          </p:cNvPr>
          <p:cNvSpPr txBox="1"/>
          <p:nvPr/>
        </p:nvSpPr>
        <p:spPr>
          <a:xfrm>
            <a:off x="554182" y="1252236"/>
            <a:ext cx="11083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 Great Passages in the New Testament Letters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1B3ECE-8EE2-BD08-0DC8-872E50E7C7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34" y="2058665"/>
            <a:ext cx="5130747" cy="3971197"/>
          </a:xfrm>
          <a:prstGeom prst="rect">
            <a:avLst/>
          </a:prstGeom>
        </p:spPr>
      </p:pic>
      <p:sp>
        <p:nvSpPr>
          <p:cNvPr id="5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56310AB5-80FA-D7E1-FCA6-D5052AB3D2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0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738488-9DA6-44E5-646C-41FF3417E816}"/>
              </a:ext>
            </a:extLst>
          </p:cNvPr>
          <p:cNvSpPr txBox="1"/>
          <p:nvPr/>
        </p:nvSpPr>
        <p:spPr>
          <a:xfrm>
            <a:off x="2571" y="6633129"/>
            <a:ext cx="1027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Comic Sans MS" panose="030F0702030302020204" pitchFamily="66" charset="0"/>
              </a:rPr>
              <a:t>clipartkid.com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8EA22C-25F2-E048-6DFE-B07C9F03D9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613" y="759574"/>
            <a:ext cx="4310851" cy="582328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907B82-EA2A-BE75-E75B-E93F565438DB}"/>
              </a:ext>
            </a:extLst>
          </p:cNvPr>
          <p:cNvSpPr txBox="1"/>
          <p:nvPr/>
        </p:nvSpPr>
        <p:spPr>
          <a:xfrm>
            <a:off x="-153692" y="53348"/>
            <a:ext cx="633198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Fruit of the Spirit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20DC3C-CAD3-BA9A-B749-D5C13E22D9F1}"/>
              </a:ext>
            </a:extLst>
          </p:cNvPr>
          <p:cNvSpPr txBox="1"/>
          <p:nvPr/>
        </p:nvSpPr>
        <p:spPr>
          <a:xfrm>
            <a:off x="3243538" y="1641499"/>
            <a:ext cx="2407614" cy="24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0" u="none" strike="noStrike" baseline="0" dirty="0">
                <a:solidFill>
                  <a:schemeClr val="bg1"/>
                </a:solidFill>
                <a:latin typeface="Comic Sans MS" panose="030F0702030302020204" pitchFamily="66" charset="0"/>
              </a:rPr>
              <a:t>“Love,</a:t>
            </a:r>
          </a:p>
          <a:p>
            <a:pPr algn="ctr">
              <a:lnSpc>
                <a:spcPct val="120000"/>
              </a:lnSpc>
            </a:pPr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joy,</a:t>
            </a:r>
          </a:p>
          <a:p>
            <a:pPr algn="ctr">
              <a:lnSpc>
                <a:spcPct val="120000"/>
              </a:lnSpc>
            </a:pPr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peace </a:t>
            </a:r>
          </a:p>
          <a:p>
            <a:pPr algn="ctr">
              <a:lnSpc>
                <a:spcPct val="120000"/>
              </a:lnSpc>
            </a:pPr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…”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C09F7-49F5-CDD9-23FE-5264AC48534A}"/>
              </a:ext>
            </a:extLst>
          </p:cNvPr>
          <p:cNvSpPr txBox="1"/>
          <p:nvPr/>
        </p:nvSpPr>
        <p:spPr>
          <a:xfrm rot="20911643">
            <a:off x="9071373" y="5208758"/>
            <a:ext cx="1202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CCCC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6DF658-F63E-656A-5D29-7F3AC07057A2}"/>
              </a:ext>
            </a:extLst>
          </p:cNvPr>
          <p:cNvSpPr txBox="1"/>
          <p:nvPr/>
        </p:nvSpPr>
        <p:spPr>
          <a:xfrm rot="21170344">
            <a:off x="6139901" y="1632697"/>
            <a:ext cx="3499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FE699"/>
                </a:solidFill>
                <a:latin typeface="Comic Sans MS" panose="030F0702030302020204" pitchFamily="66" charset="0"/>
              </a:rPr>
              <a:t>Galatians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35D62C-BF6D-6876-C45B-59C8594EF877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C5FD3A-92D6-4070-26B0-1055B8BD62A2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5AC44199-75E6-3A24-BA54-649AB1753A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8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440743D-C638-4214-832B-9C75AD396984}"/>
              </a:ext>
            </a:extLst>
          </p:cNvPr>
          <p:cNvSpPr txBox="1"/>
          <p:nvPr/>
        </p:nvSpPr>
        <p:spPr>
          <a:xfrm>
            <a:off x="-235988" y="53348"/>
            <a:ext cx="7213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spc="-200" dirty="0">
                <a:solidFill>
                  <a:schemeClr val="bg1"/>
                </a:solidFill>
                <a:latin typeface="Comic Sans MS" panose="030F0702030302020204" pitchFamily="66" charset="0"/>
              </a:rPr>
              <a:t>The Resurrection Chapter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EA4F90-7050-319A-E38E-B3731C41476B}"/>
              </a:ext>
            </a:extLst>
          </p:cNvPr>
          <p:cNvSpPr txBox="1"/>
          <p:nvPr/>
        </p:nvSpPr>
        <p:spPr>
          <a:xfrm>
            <a:off x="1016248" y="4727858"/>
            <a:ext cx="4691756" cy="1865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0" u="none" strike="noStrike" baseline="0" dirty="0">
                <a:solidFill>
                  <a:schemeClr val="bg1"/>
                </a:solidFill>
                <a:latin typeface="Comic Sans MS" panose="030F0702030302020204" pitchFamily="66" charset="0"/>
              </a:rPr>
              <a:t>“Christ has risen </a:t>
            </a:r>
          </a:p>
          <a:p>
            <a:pPr algn="ctr">
              <a:lnSpc>
                <a:spcPct val="90000"/>
              </a:lnSpc>
            </a:pPr>
            <a:r>
              <a:rPr lang="en-US" sz="3200" b="1" i="0" u="none" strike="noStrike" baseline="0" dirty="0">
                <a:solidFill>
                  <a:schemeClr val="bg1"/>
                </a:solidFill>
                <a:latin typeface="Comic Sans MS" panose="030F0702030302020204" pitchFamily="66" charset="0"/>
              </a:rPr>
              <a:t>from the dead </a:t>
            </a:r>
          </a:p>
          <a:p>
            <a:pPr algn="ctr">
              <a:lnSpc>
                <a:spcPct val="90000"/>
              </a:lnSpc>
            </a:pPr>
            <a:r>
              <a:rPr lang="en-US" sz="3200" b="1" i="0" u="none" strike="noStrike" baseline="0" dirty="0">
                <a:solidFill>
                  <a:schemeClr val="bg1"/>
                </a:solidFill>
                <a:latin typeface="Comic Sans MS" panose="030F0702030302020204" pitchFamily="66" charset="0"/>
              </a:rPr>
              <a:t>and is the firstfruits </a:t>
            </a:r>
          </a:p>
          <a:p>
            <a:pPr algn="ctr">
              <a:lnSpc>
                <a:spcPct val="90000"/>
              </a:lnSpc>
            </a:pPr>
            <a:r>
              <a:rPr lang="en-US" sz="3200" b="1" i="0" u="none" strike="noStrike" baseline="0" dirty="0">
                <a:solidFill>
                  <a:schemeClr val="bg1"/>
                </a:solidFill>
                <a:latin typeface="Comic Sans MS" panose="030F0702030302020204" pitchFamily="66" charset="0"/>
              </a:rPr>
              <a:t>of those who sleep”</a:t>
            </a:r>
            <a:endParaRPr lang="en-US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2" descr="Easter hand drawn watercolor illustration of the Cave of the Resurrection  of Christ, the Myrrh-Bearing Woman. Plowing clipart, Religious church  background, print Resurrection Stock Illustration | Adobe Stock">
            <a:extLst>
              <a:ext uri="{FF2B5EF4-FFF2-40B4-BE49-F238E27FC236}">
                <a16:creationId xmlns:a16="http://schemas.microsoft.com/office/drawing/2014/main" id="{B9709F8F-0664-13FA-0074-C89E5BBAA3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"/>
          <a:stretch/>
        </p:blipFill>
        <p:spPr bwMode="auto">
          <a:xfrm>
            <a:off x="271325" y="799878"/>
            <a:ext cx="6180121" cy="396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317DA9-9E03-80F9-E488-9C37585D5AD0}"/>
              </a:ext>
            </a:extLst>
          </p:cNvPr>
          <p:cNvSpPr txBox="1"/>
          <p:nvPr/>
        </p:nvSpPr>
        <p:spPr>
          <a:xfrm>
            <a:off x="-954" y="6657608"/>
            <a:ext cx="9139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Comic Sans MS" panose="030F0702030302020204" pitchFamily="66" charset="0"/>
              </a:rPr>
              <a:t>Adobe Stock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0A94DA-99BB-C5E7-D615-E734B8E736D2}"/>
              </a:ext>
            </a:extLst>
          </p:cNvPr>
          <p:cNvSpPr txBox="1"/>
          <p:nvPr/>
        </p:nvSpPr>
        <p:spPr>
          <a:xfrm rot="246319">
            <a:off x="7399182" y="5299331"/>
            <a:ext cx="1202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3399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ECCE92-84AE-C5E9-3845-D59B4CD62C07}"/>
              </a:ext>
            </a:extLst>
          </p:cNvPr>
          <p:cNvSpPr txBox="1"/>
          <p:nvPr/>
        </p:nvSpPr>
        <p:spPr>
          <a:xfrm rot="21443853">
            <a:off x="9080631" y="5584761"/>
            <a:ext cx="1202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chemeClr val="bg1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1AE7F-F88D-437E-8F35-199A7FF6E525}"/>
              </a:ext>
            </a:extLst>
          </p:cNvPr>
          <p:cNvSpPr txBox="1"/>
          <p:nvPr/>
        </p:nvSpPr>
        <p:spPr>
          <a:xfrm rot="20880782">
            <a:off x="10656653" y="5207959"/>
            <a:ext cx="1202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6600"/>
                </a:solidFill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491A23-0D50-AA03-A218-9DBA5BC0A7AF}"/>
              </a:ext>
            </a:extLst>
          </p:cNvPr>
          <p:cNvSpPr txBox="1"/>
          <p:nvPr/>
        </p:nvSpPr>
        <p:spPr>
          <a:xfrm rot="588581">
            <a:off x="7260246" y="1633339"/>
            <a:ext cx="4658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C8956"/>
                </a:solidFill>
                <a:latin typeface="Comic Sans MS" panose="030F0702030302020204" pitchFamily="66" charset="0"/>
              </a:rPr>
              <a:t>1 Corinthians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BE2B45-2665-525E-A9DF-3FE767B3E9BB}"/>
              </a:ext>
            </a:extLst>
          </p:cNvPr>
          <p:cNvSpPr txBox="1"/>
          <p:nvPr/>
        </p:nvSpPr>
        <p:spPr>
          <a:xfrm>
            <a:off x="6586187" y="2458535"/>
            <a:ext cx="3849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91FF00"/>
                </a:solidFill>
                <a:latin typeface="Comic Sans MS" panose="030F0702030302020204" pitchFamily="66" charset="0"/>
              </a:rPr>
              <a:t>Ephesians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01D475-1C0F-B244-7F9A-FA52955EBBF6}"/>
              </a:ext>
            </a:extLst>
          </p:cNvPr>
          <p:cNvSpPr txBox="1"/>
          <p:nvPr/>
        </p:nvSpPr>
        <p:spPr>
          <a:xfrm rot="21291911">
            <a:off x="7027323" y="3351871"/>
            <a:ext cx="5124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200" dirty="0">
                <a:solidFill>
                  <a:srgbClr val="00FFFF"/>
                </a:solidFill>
                <a:latin typeface="Comic Sans MS" panose="030F0702030302020204" pitchFamily="66" charset="0"/>
              </a:rPr>
              <a:t>2 Thessalonians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734E95-7001-455C-3626-0EE78F5A743A}"/>
              </a:ext>
            </a:extLst>
          </p:cNvPr>
          <p:cNvSpPr txBox="1"/>
          <p:nvPr/>
        </p:nvSpPr>
        <p:spPr>
          <a:xfrm>
            <a:off x="8758309" y="798873"/>
            <a:ext cx="3361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Romans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04A324-706D-5FC8-EC26-425093D44B2C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B3AC99-151F-AE42-49D9-92849A7DA991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61826F3A-C6B4-03A3-B5C4-A704068952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6" grpId="0"/>
      <p:bldP spid="7" grpId="0"/>
      <p:bldP spid="10" grpId="0"/>
      <p:bldP spid="12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440743D-C638-4214-832B-9C75AD396984}"/>
              </a:ext>
            </a:extLst>
          </p:cNvPr>
          <p:cNvSpPr txBox="1"/>
          <p:nvPr/>
        </p:nvSpPr>
        <p:spPr>
          <a:xfrm>
            <a:off x="-235988" y="53348"/>
            <a:ext cx="7213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spc="-200" dirty="0">
                <a:solidFill>
                  <a:schemeClr val="bg1"/>
                </a:solidFill>
                <a:latin typeface="Comic Sans MS" panose="030F0702030302020204" pitchFamily="66" charset="0"/>
              </a:rPr>
              <a:t>The Resurrection Chapter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EA4F90-7050-319A-E38E-B3731C41476B}"/>
              </a:ext>
            </a:extLst>
          </p:cNvPr>
          <p:cNvSpPr txBox="1"/>
          <p:nvPr/>
        </p:nvSpPr>
        <p:spPr>
          <a:xfrm>
            <a:off x="1016248" y="4727858"/>
            <a:ext cx="4691756" cy="1865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0" u="none" strike="noStrike" baseline="0" dirty="0">
                <a:solidFill>
                  <a:schemeClr val="bg1"/>
                </a:solidFill>
                <a:latin typeface="Comic Sans MS" panose="030F0702030302020204" pitchFamily="66" charset="0"/>
              </a:rPr>
              <a:t>“Christ has risen </a:t>
            </a:r>
          </a:p>
          <a:p>
            <a:pPr algn="ctr">
              <a:lnSpc>
                <a:spcPct val="90000"/>
              </a:lnSpc>
            </a:pPr>
            <a:r>
              <a:rPr lang="en-US" sz="3200" b="1" i="0" u="none" strike="noStrike" baseline="0" dirty="0">
                <a:solidFill>
                  <a:schemeClr val="bg1"/>
                </a:solidFill>
                <a:latin typeface="Comic Sans MS" panose="030F0702030302020204" pitchFamily="66" charset="0"/>
              </a:rPr>
              <a:t>from the dead </a:t>
            </a:r>
          </a:p>
          <a:p>
            <a:pPr algn="ctr">
              <a:lnSpc>
                <a:spcPct val="90000"/>
              </a:lnSpc>
            </a:pPr>
            <a:r>
              <a:rPr lang="en-US" sz="3200" b="1" i="0" u="none" strike="noStrike" baseline="0" dirty="0">
                <a:solidFill>
                  <a:schemeClr val="bg1"/>
                </a:solidFill>
                <a:latin typeface="Comic Sans MS" panose="030F0702030302020204" pitchFamily="66" charset="0"/>
              </a:rPr>
              <a:t>and is the firstfruits </a:t>
            </a:r>
          </a:p>
          <a:p>
            <a:pPr algn="ctr">
              <a:lnSpc>
                <a:spcPct val="90000"/>
              </a:lnSpc>
            </a:pPr>
            <a:r>
              <a:rPr lang="en-US" sz="3200" b="1" i="0" u="none" strike="noStrike" baseline="0" dirty="0">
                <a:solidFill>
                  <a:schemeClr val="bg1"/>
                </a:solidFill>
                <a:latin typeface="Comic Sans MS" panose="030F0702030302020204" pitchFamily="66" charset="0"/>
              </a:rPr>
              <a:t>of those who sleep”</a:t>
            </a:r>
            <a:endParaRPr lang="en-US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2" descr="Easter hand drawn watercolor illustration of the Cave of the Resurrection  of Christ, the Myrrh-Bearing Woman. Plowing clipart, Religious church  background, print Resurrection Stock Illustration | Adobe Stock">
            <a:extLst>
              <a:ext uri="{FF2B5EF4-FFF2-40B4-BE49-F238E27FC236}">
                <a16:creationId xmlns:a16="http://schemas.microsoft.com/office/drawing/2014/main" id="{B9709F8F-0664-13FA-0074-C89E5BBAA3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"/>
          <a:stretch/>
        </p:blipFill>
        <p:spPr bwMode="auto">
          <a:xfrm>
            <a:off x="271325" y="799878"/>
            <a:ext cx="6180121" cy="396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317DA9-9E03-80F9-E488-9C37585D5AD0}"/>
              </a:ext>
            </a:extLst>
          </p:cNvPr>
          <p:cNvSpPr txBox="1"/>
          <p:nvPr/>
        </p:nvSpPr>
        <p:spPr>
          <a:xfrm>
            <a:off x="-954" y="6657608"/>
            <a:ext cx="9139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Comic Sans MS" panose="030F0702030302020204" pitchFamily="66" charset="0"/>
              </a:rPr>
              <a:t>Adobe Stock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1AE7F-F88D-437E-8F35-199A7FF6E525}"/>
              </a:ext>
            </a:extLst>
          </p:cNvPr>
          <p:cNvSpPr txBox="1"/>
          <p:nvPr/>
        </p:nvSpPr>
        <p:spPr>
          <a:xfrm rot="20880782">
            <a:off x="10656653" y="5207959"/>
            <a:ext cx="1202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6600"/>
                </a:solidFill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491A23-0D50-AA03-A218-9DBA5BC0A7AF}"/>
              </a:ext>
            </a:extLst>
          </p:cNvPr>
          <p:cNvSpPr txBox="1"/>
          <p:nvPr/>
        </p:nvSpPr>
        <p:spPr>
          <a:xfrm rot="588581">
            <a:off x="7260246" y="1633339"/>
            <a:ext cx="4658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C8956"/>
                </a:solidFill>
                <a:latin typeface="Comic Sans MS" panose="030F0702030302020204" pitchFamily="66" charset="0"/>
              </a:rPr>
              <a:t>1 Corinthians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04A324-706D-5FC8-EC26-425093D44B2C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B3AC99-151F-AE42-49D9-92849A7DA991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AE1899FF-3536-63F2-957B-0C1F67BC28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3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440743D-C638-4214-832B-9C75AD396984}"/>
              </a:ext>
            </a:extLst>
          </p:cNvPr>
          <p:cNvSpPr txBox="1"/>
          <p:nvPr/>
        </p:nvSpPr>
        <p:spPr>
          <a:xfrm>
            <a:off x="349242" y="92485"/>
            <a:ext cx="541968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The Faith Chapter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F2D1C3-D47F-EFB5-1B45-E20446BADC68}"/>
              </a:ext>
            </a:extLst>
          </p:cNvPr>
          <p:cNvSpPr txBox="1"/>
          <p:nvPr/>
        </p:nvSpPr>
        <p:spPr>
          <a:xfrm>
            <a:off x="408285" y="5563664"/>
            <a:ext cx="5282125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0" u="none" strike="noStrike" baseline="0" dirty="0">
                <a:solidFill>
                  <a:schemeClr val="bg1"/>
                </a:solidFill>
                <a:latin typeface="Comic Sans MS" panose="030F0702030302020204" pitchFamily="66" charset="0"/>
              </a:rPr>
              <a:t>“Faith is the substance of things hoped for”</a:t>
            </a:r>
            <a:endParaRPr lang="en-US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712BC6-F520-22E9-1782-A919B598FEB9}"/>
              </a:ext>
            </a:extLst>
          </p:cNvPr>
          <p:cNvSpPr txBox="1"/>
          <p:nvPr/>
        </p:nvSpPr>
        <p:spPr>
          <a:xfrm rot="20723109">
            <a:off x="7445277" y="5474766"/>
            <a:ext cx="1202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3C71C1-B594-98FE-E69E-B2B63C3BF012}"/>
              </a:ext>
            </a:extLst>
          </p:cNvPr>
          <p:cNvSpPr txBox="1"/>
          <p:nvPr/>
        </p:nvSpPr>
        <p:spPr>
          <a:xfrm rot="473044">
            <a:off x="9058094" y="5062792"/>
            <a:ext cx="1202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99FF"/>
                </a:solidFill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CDF748-6205-0BE6-9D6E-B62C98478CBF}"/>
              </a:ext>
            </a:extLst>
          </p:cNvPr>
          <p:cNvSpPr txBox="1"/>
          <p:nvPr/>
        </p:nvSpPr>
        <p:spPr>
          <a:xfrm rot="20880782">
            <a:off x="10647225" y="5429243"/>
            <a:ext cx="1202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CA47"/>
                </a:solidFill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BF0CD4-FC8C-5742-CC34-B727D809366D}"/>
              </a:ext>
            </a:extLst>
          </p:cNvPr>
          <p:cNvSpPr txBox="1"/>
          <p:nvPr/>
        </p:nvSpPr>
        <p:spPr>
          <a:xfrm>
            <a:off x="6423029" y="1632923"/>
            <a:ext cx="423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BC01"/>
                </a:solidFill>
                <a:latin typeface="Comic Sans MS" panose="030F0702030302020204" pitchFamily="66" charset="0"/>
              </a:rPr>
              <a:t>Philippians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D29A37-E840-1EBF-69F8-8C05529305D6}"/>
              </a:ext>
            </a:extLst>
          </p:cNvPr>
          <p:cNvSpPr txBox="1"/>
          <p:nvPr/>
        </p:nvSpPr>
        <p:spPr>
          <a:xfrm>
            <a:off x="8855399" y="2505670"/>
            <a:ext cx="31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D966"/>
                </a:solidFill>
                <a:latin typeface="Comic Sans MS" panose="030F0702030302020204" pitchFamily="66" charset="0"/>
              </a:rPr>
              <a:t>Hebrews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4B9955-4B6B-FFD8-097B-C39C4F631281}"/>
              </a:ext>
            </a:extLst>
          </p:cNvPr>
          <p:cNvSpPr txBox="1"/>
          <p:nvPr/>
        </p:nvSpPr>
        <p:spPr>
          <a:xfrm rot="390917">
            <a:off x="7269896" y="3283384"/>
            <a:ext cx="2629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 John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717B9B-FF3D-208E-54CB-4A15629B075C}"/>
              </a:ext>
            </a:extLst>
          </p:cNvPr>
          <p:cNvSpPr txBox="1"/>
          <p:nvPr/>
        </p:nvSpPr>
        <p:spPr>
          <a:xfrm rot="691030">
            <a:off x="8772593" y="986100"/>
            <a:ext cx="3361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E699"/>
                </a:solidFill>
                <a:latin typeface="Comic Sans MS" panose="030F0702030302020204" pitchFamily="66" charset="0"/>
              </a:rPr>
              <a:t>Galatians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634442-DE9D-9617-65E9-D049CCFDE5EB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4E891E-C9D0-FFBA-65AD-40C0C2A12C11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6" descr="Free Praying Group Cliparts, Download Free Praying Group Cliparts png  images, Free ClipArts on Clipart Library">
            <a:extLst>
              <a:ext uri="{FF2B5EF4-FFF2-40B4-BE49-F238E27FC236}">
                <a16:creationId xmlns:a16="http://schemas.microsoft.com/office/drawing/2014/main" id="{C99B0A78-24A2-AAF9-249D-170FAC6F3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63" y="889003"/>
            <a:ext cx="5715000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0C36A3-0705-E4C0-712D-F384B4A17FB3}"/>
              </a:ext>
            </a:extLst>
          </p:cNvPr>
          <p:cNvSpPr txBox="1"/>
          <p:nvPr/>
        </p:nvSpPr>
        <p:spPr>
          <a:xfrm>
            <a:off x="191" y="6644127"/>
            <a:ext cx="175490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omic Sans MS" panose="030F0702030302020204" pitchFamily="66" charset="0"/>
              </a:rPr>
              <a:t>Free Clip Arts on Clipart Library</a:t>
            </a:r>
          </a:p>
        </p:txBody>
      </p: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CB385C65-161A-BC12-0380-C906106C590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440743D-C638-4214-832B-9C75AD396984}"/>
              </a:ext>
            </a:extLst>
          </p:cNvPr>
          <p:cNvSpPr txBox="1"/>
          <p:nvPr/>
        </p:nvSpPr>
        <p:spPr>
          <a:xfrm>
            <a:off x="349242" y="92485"/>
            <a:ext cx="541968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The Faith Chapter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F2D1C3-D47F-EFB5-1B45-E20446BADC68}"/>
              </a:ext>
            </a:extLst>
          </p:cNvPr>
          <p:cNvSpPr txBox="1"/>
          <p:nvPr/>
        </p:nvSpPr>
        <p:spPr>
          <a:xfrm>
            <a:off x="408285" y="5563664"/>
            <a:ext cx="5282125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0" u="none" strike="noStrike" baseline="0" dirty="0">
                <a:solidFill>
                  <a:schemeClr val="bg1"/>
                </a:solidFill>
                <a:latin typeface="Comic Sans MS" panose="030F0702030302020204" pitchFamily="66" charset="0"/>
              </a:rPr>
              <a:t>“Faith is the substance of things hoped for”</a:t>
            </a:r>
            <a:endParaRPr lang="en-US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3C71C1-B594-98FE-E69E-B2B63C3BF012}"/>
              </a:ext>
            </a:extLst>
          </p:cNvPr>
          <p:cNvSpPr txBox="1"/>
          <p:nvPr/>
        </p:nvSpPr>
        <p:spPr>
          <a:xfrm rot="473044">
            <a:off x="9058094" y="5062792"/>
            <a:ext cx="1202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99FF"/>
                </a:solidFill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D29A37-E840-1EBF-69F8-8C05529305D6}"/>
              </a:ext>
            </a:extLst>
          </p:cNvPr>
          <p:cNvSpPr txBox="1"/>
          <p:nvPr/>
        </p:nvSpPr>
        <p:spPr>
          <a:xfrm>
            <a:off x="8855399" y="2505670"/>
            <a:ext cx="31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D966"/>
                </a:solidFill>
                <a:latin typeface="Comic Sans MS" panose="030F0702030302020204" pitchFamily="66" charset="0"/>
              </a:rPr>
              <a:t>Hebrews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634442-DE9D-9617-65E9-D049CCFDE5EB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4E891E-C9D0-FFBA-65AD-40C0C2A12C11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6" descr="Free Praying Group Cliparts, Download Free Praying Group Cliparts png  images, Free ClipArts on Clipart Library">
            <a:extLst>
              <a:ext uri="{FF2B5EF4-FFF2-40B4-BE49-F238E27FC236}">
                <a16:creationId xmlns:a16="http://schemas.microsoft.com/office/drawing/2014/main" id="{C99B0A78-24A2-AAF9-249D-170FAC6F3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63" y="889003"/>
            <a:ext cx="5715000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0C36A3-0705-E4C0-712D-F384B4A17FB3}"/>
              </a:ext>
            </a:extLst>
          </p:cNvPr>
          <p:cNvSpPr txBox="1"/>
          <p:nvPr/>
        </p:nvSpPr>
        <p:spPr>
          <a:xfrm>
            <a:off x="191" y="6644127"/>
            <a:ext cx="175490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omic Sans MS" panose="030F0702030302020204" pitchFamily="66" charset="0"/>
              </a:rPr>
              <a:t>Free Clip Arts on Clipart Library</a:t>
            </a:r>
          </a:p>
        </p:txBody>
      </p: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686323B0-C553-35DA-D131-35EA9D08E9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3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4E76FEE-54F8-F8F5-2C17-03F0A79F38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3BC"/>
              </a:clrFrom>
              <a:clrTo>
                <a:srgbClr val="FFF3B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658" y="758157"/>
            <a:ext cx="4353722" cy="488904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40743D-C638-4214-832B-9C75AD396984}"/>
              </a:ext>
            </a:extLst>
          </p:cNvPr>
          <p:cNvSpPr txBox="1"/>
          <p:nvPr/>
        </p:nvSpPr>
        <p:spPr>
          <a:xfrm>
            <a:off x="342787" y="118912"/>
            <a:ext cx="541968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The Armor of God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FFDE7F-BA9B-4869-96BA-556F295DA9B6}"/>
              </a:ext>
            </a:extLst>
          </p:cNvPr>
          <p:cNvSpPr txBox="1"/>
          <p:nvPr/>
        </p:nvSpPr>
        <p:spPr>
          <a:xfrm rot="21357268">
            <a:off x="7473853" y="5016443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99FF33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B13B3A-A50F-4E35-AD41-7361A1FBC92C}"/>
              </a:ext>
            </a:extLst>
          </p:cNvPr>
          <p:cNvSpPr txBox="1"/>
          <p:nvPr/>
        </p:nvSpPr>
        <p:spPr>
          <a:xfrm rot="169545">
            <a:off x="9250464" y="5512028"/>
            <a:ext cx="903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7979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729401-7D93-4268-879C-559134245DFD}"/>
              </a:ext>
            </a:extLst>
          </p:cNvPr>
          <p:cNvSpPr txBox="1"/>
          <p:nvPr/>
        </p:nvSpPr>
        <p:spPr>
          <a:xfrm rot="1037331">
            <a:off x="10823699" y="5140422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47FF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68C244D-1A3D-40C4-B57A-30871E53698E}"/>
              </a:ext>
            </a:extLst>
          </p:cNvPr>
          <p:cNvSpPr txBox="1"/>
          <p:nvPr/>
        </p:nvSpPr>
        <p:spPr>
          <a:xfrm rot="197860">
            <a:off x="6597638" y="1686971"/>
            <a:ext cx="4349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D3939"/>
                </a:solidFill>
                <a:latin typeface="Comic Sans MS" panose="030F0702030302020204" pitchFamily="66" charset="0"/>
              </a:rPr>
              <a:t>2 Corinthians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2F9061-39C3-4982-B3FA-5678EC9873F5}"/>
              </a:ext>
            </a:extLst>
          </p:cNvPr>
          <p:cNvSpPr txBox="1"/>
          <p:nvPr/>
        </p:nvSpPr>
        <p:spPr>
          <a:xfrm>
            <a:off x="6766622" y="3411963"/>
            <a:ext cx="2390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FF00"/>
                </a:solidFill>
                <a:latin typeface="Comic Sans MS" panose="030F0702030302020204" pitchFamily="66" charset="0"/>
              </a:rPr>
              <a:t>Titus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96372E-6B19-448A-AAF9-E486D2323B79}"/>
              </a:ext>
            </a:extLst>
          </p:cNvPr>
          <p:cNvSpPr txBox="1"/>
          <p:nvPr/>
        </p:nvSpPr>
        <p:spPr>
          <a:xfrm rot="21377156">
            <a:off x="8558126" y="2681424"/>
            <a:ext cx="3810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91FF00"/>
                </a:solidFill>
                <a:latin typeface="Comic Sans MS" panose="030F0702030302020204" pitchFamily="66" charset="0"/>
              </a:rPr>
              <a:t>Ephesians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2EFDC14-F19A-4CD8-837B-EBCEF3564202}"/>
              </a:ext>
            </a:extLst>
          </p:cNvPr>
          <p:cNvSpPr txBox="1"/>
          <p:nvPr/>
        </p:nvSpPr>
        <p:spPr>
          <a:xfrm rot="480796">
            <a:off x="8580171" y="848774"/>
            <a:ext cx="3361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Romans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C9D0EA-C2AE-3C60-8BD5-4FAAA26D855A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9A33B-69C5-02EC-F1B8-7854DF295DA8}"/>
              </a:ext>
            </a:extLst>
          </p:cNvPr>
          <p:cNvSpPr txBox="1"/>
          <p:nvPr/>
        </p:nvSpPr>
        <p:spPr>
          <a:xfrm>
            <a:off x="-954" y="6657608"/>
            <a:ext cx="9139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Comic Sans MS" panose="030F0702030302020204" pitchFamily="66" charset="0"/>
              </a:rPr>
              <a:t>Adobe Stock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300153-D022-94F5-198D-CAB7330CE8E1}"/>
              </a:ext>
            </a:extLst>
          </p:cNvPr>
          <p:cNvSpPr txBox="1"/>
          <p:nvPr/>
        </p:nvSpPr>
        <p:spPr>
          <a:xfrm>
            <a:off x="817760" y="5682026"/>
            <a:ext cx="4223580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>
                <a:solidFill>
                  <a:schemeClr val="bg1"/>
                </a:solidFill>
                <a:latin typeface="Comic Sans MS" panose="030F0702030302020204" pitchFamily="66" charset="0"/>
              </a:rPr>
              <a:t>“</a:t>
            </a:r>
            <a:r>
              <a:rPr lang="en-US" sz="3200" b="1" i="0" u="none" strike="noStrike" baseline="0" dirty="0">
                <a:solidFill>
                  <a:schemeClr val="bg1"/>
                </a:solidFill>
                <a:latin typeface="Comic Sans MS" panose="030F0702030302020204" pitchFamily="66" charset="0"/>
              </a:rPr>
              <a:t>Put on the whole </a:t>
            </a:r>
          </a:p>
          <a:p>
            <a:pPr algn="ctr">
              <a:lnSpc>
                <a:spcPct val="90000"/>
              </a:lnSpc>
            </a:pPr>
            <a:r>
              <a:rPr lang="en-US" sz="3200" b="1" i="0" u="none" strike="noStrike" baseline="0" dirty="0">
                <a:solidFill>
                  <a:schemeClr val="bg1"/>
                </a:solidFill>
                <a:latin typeface="Comic Sans MS" panose="030F0702030302020204" pitchFamily="66" charset="0"/>
              </a:rPr>
              <a:t>armor of God”</a:t>
            </a:r>
            <a:endParaRPr lang="en-US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6EB6E3-A4B8-B9E1-BF75-25F93CBB4886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86B54502-F3EC-413B-8423-B8F79CA41F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9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5" grpId="0"/>
      <p:bldP spid="26" grpId="0"/>
      <p:bldP spid="38" grpId="0"/>
      <p:bldP spid="39" grpId="0"/>
      <p:bldP spid="40" grpId="0"/>
      <p:bldP spid="42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4E76FEE-54F8-F8F5-2C17-03F0A79F38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3BC"/>
              </a:clrFrom>
              <a:clrTo>
                <a:srgbClr val="FFF3B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658" y="758157"/>
            <a:ext cx="4353722" cy="488904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40743D-C638-4214-832B-9C75AD396984}"/>
              </a:ext>
            </a:extLst>
          </p:cNvPr>
          <p:cNvSpPr txBox="1"/>
          <p:nvPr/>
        </p:nvSpPr>
        <p:spPr>
          <a:xfrm>
            <a:off x="342787" y="118912"/>
            <a:ext cx="541968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The Armor of God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FFDE7F-BA9B-4869-96BA-556F295DA9B6}"/>
              </a:ext>
            </a:extLst>
          </p:cNvPr>
          <p:cNvSpPr txBox="1"/>
          <p:nvPr/>
        </p:nvSpPr>
        <p:spPr>
          <a:xfrm rot="21357268">
            <a:off x="7473853" y="5016443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99FF33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96372E-6B19-448A-AAF9-E486D2323B79}"/>
              </a:ext>
            </a:extLst>
          </p:cNvPr>
          <p:cNvSpPr txBox="1"/>
          <p:nvPr/>
        </p:nvSpPr>
        <p:spPr>
          <a:xfrm rot="21377156">
            <a:off x="8558126" y="2681424"/>
            <a:ext cx="3810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91FF00"/>
                </a:solidFill>
                <a:latin typeface="Comic Sans MS" panose="030F0702030302020204" pitchFamily="66" charset="0"/>
              </a:rPr>
              <a:t>Ephesians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C9D0EA-C2AE-3C60-8BD5-4FAAA26D855A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9A33B-69C5-02EC-F1B8-7854DF295DA8}"/>
              </a:ext>
            </a:extLst>
          </p:cNvPr>
          <p:cNvSpPr txBox="1"/>
          <p:nvPr/>
        </p:nvSpPr>
        <p:spPr>
          <a:xfrm>
            <a:off x="-954" y="6657608"/>
            <a:ext cx="9139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Comic Sans MS" panose="030F0702030302020204" pitchFamily="66" charset="0"/>
              </a:rPr>
              <a:t>Adobe Stock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300153-D022-94F5-198D-CAB7330CE8E1}"/>
              </a:ext>
            </a:extLst>
          </p:cNvPr>
          <p:cNvSpPr txBox="1"/>
          <p:nvPr/>
        </p:nvSpPr>
        <p:spPr>
          <a:xfrm>
            <a:off x="817760" y="5682026"/>
            <a:ext cx="4223580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>
                <a:solidFill>
                  <a:schemeClr val="bg1"/>
                </a:solidFill>
                <a:latin typeface="Comic Sans MS" panose="030F0702030302020204" pitchFamily="66" charset="0"/>
              </a:rPr>
              <a:t>“</a:t>
            </a:r>
            <a:r>
              <a:rPr lang="en-US" sz="3200" b="1" i="0" u="none" strike="noStrike" baseline="0" dirty="0">
                <a:solidFill>
                  <a:schemeClr val="bg1"/>
                </a:solidFill>
                <a:latin typeface="Comic Sans MS" panose="030F0702030302020204" pitchFamily="66" charset="0"/>
              </a:rPr>
              <a:t>Put on the whole </a:t>
            </a:r>
          </a:p>
          <a:p>
            <a:pPr algn="ctr">
              <a:lnSpc>
                <a:spcPct val="90000"/>
              </a:lnSpc>
            </a:pPr>
            <a:r>
              <a:rPr lang="en-US" sz="3200" b="1" i="0" u="none" strike="noStrike" baseline="0" dirty="0">
                <a:solidFill>
                  <a:schemeClr val="bg1"/>
                </a:solidFill>
                <a:latin typeface="Comic Sans MS" panose="030F0702030302020204" pitchFamily="66" charset="0"/>
              </a:rPr>
              <a:t>armor of God”</a:t>
            </a:r>
            <a:endParaRPr lang="en-US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36CF87-216E-8743-9DC2-C352BAAD4059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93DB18B2-1387-6FBA-27F7-4EBC1E1696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5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9FB0BD-D4A8-71A9-966E-1D7441CDA59C}"/>
              </a:ext>
            </a:extLst>
          </p:cNvPr>
          <p:cNvSpPr txBox="1"/>
          <p:nvPr/>
        </p:nvSpPr>
        <p:spPr>
          <a:xfrm rot="21357268">
            <a:off x="7473853" y="5016443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99FF33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6D3B3-4A29-BC0D-8E69-EA28784BB83B}"/>
              </a:ext>
            </a:extLst>
          </p:cNvPr>
          <p:cNvSpPr txBox="1"/>
          <p:nvPr/>
        </p:nvSpPr>
        <p:spPr>
          <a:xfrm rot="169545">
            <a:off x="9250464" y="5512028"/>
            <a:ext cx="903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7979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6AD5C5-8731-0238-48BF-8F2053FADA90}"/>
              </a:ext>
            </a:extLst>
          </p:cNvPr>
          <p:cNvSpPr txBox="1"/>
          <p:nvPr/>
        </p:nvSpPr>
        <p:spPr>
          <a:xfrm rot="1037331">
            <a:off x="10823699" y="5140422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47FF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34DF1-0ACE-013B-6A76-35D42FAE72D1}"/>
              </a:ext>
            </a:extLst>
          </p:cNvPr>
          <p:cNvSpPr txBox="1"/>
          <p:nvPr/>
        </p:nvSpPr>
        <p:spPr>
          <a:xfrm>
            <a:off x="8118245" y="1566041"/>
            <a:ext cx="4349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FE699"/>
                </a:solidFill>
                <a:latin typeface="Comic Sans MS" panose="030F0702030302020204" pitchFamily="66" charset="0"/>
              </a:rPr>
              <a:t>Galatians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E04939-2CD3-FF26-842A-D20C4BDF2760}"/>
              </a:ext>
            </a:extLst>
          </p:cNvPr>
          <p:cNvSpPr txBox="1"/>
          <p:nvPr/>
        </p:nvSpPr>
        <p:spPr>
          <a:xfrm>
            <a:off x="8118245" y="3366310"/>
            <a:ext cx="4203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1 Timothy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A2CA4-5576-4E8B-1C18-F2C1CD400DB6}"/>
              </a:ext>
            </a:extLst>
          </p:cNvPr>
          <p:cNvSpPr txBox="1"/>
          <p:nvPr/>
        </p:nvSpPr>
        <p:spPr>
          <a:xfrm rot="291421">
            <a:off x="7119334" y="2462731"/>
            <a:ext cx="3810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00FFCC"/>
                </a:solidFill>
                <a:latin typeface="Comic Sans MS" panose="030F0702030302020204" pitchFamily="66" charset="0"/>
              </a:rPr>
              <a:t>Colossians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653708-DD90-F376-B90B-E9119A720AC0}"/>
              </a:ext>
            </a:extLst>
          </p:cNvPr>
          <p:cNvSpPr txBox="1"/>
          <p:nvPr/>
        </p:nvSpPr>
        <p:spPr>
          <a:xfrm rot="21079884">
            <a:off x="6558432" y="828012"/>
            <a:ext cx="3361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Romans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0101A-7362-3725-3BCE-26D3E373FDCA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39B6DE-9D32-1D56-EA80-75BAFBC6CFAD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8584DB-CB80-F488-C285-ECB13932E449}"/>
              </a:ext>
            </a:extLst>
          </p:cNvPr>
          <p:cNvGrpSpPr/>
          <p:nvPr/>
        </p:nvGrpSpPr>
        <p:grpSpPr>
          <a:xfrm>
            <a:off x="79815" y="251460"/>
            <a:ext cx="6428232" cy="6355080"/>
            <a:chOff x="72161" y="234423"/>
            <a:chExt cx="6428232" cy="6355080"/>
          </a:xfrm>
        </p:grpSpPr>
        <p:pic>
          <p:nvPicPr>
            <p:cNvPr id="5" name="Picture 4" descr="A close-up of a scroll&#10;&#10;Description automatically generated">
              <a:extLst>
                <a:ext uri="{FF2B5EF4-FFF2-40B4-BE49-F238E27FC236}">
                  <a16:creationId xmlns:a16="http://schemas.microsoft.com/office/drawing/2014/main" id="{B7D57552-191D-9A19-68AA-24DF71F6A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>
              <a:off x="72161" y="234423"/>
              <a:ext cx="6428232" cy="635508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51F0F8-82E0-3076-2548-1E715060ABA3}"/>
                </a:ext>
              </a:extLst>
            </p:cNvPr>
            <p:cNvSpPr txBox="1"/>
            <p:nvPr/>
          </p:nvSpPr>
          <p:spPr>
            <a:xfrm>
              <a:off x="443740" y="1354251"/>
              <a:ext cx="5648498" cy="40056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5400" i="1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</a:t>
              </a:r>
              <a:r>
                <a:rPr lang="en-US" sz="5400" b="1" i="1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All have sinned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5400" b="1" i="1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and fall short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5400" b="1" i="1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of the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5400" b="1" i="1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glory of God” </a:t>
              </a:r>
            </a:p>
          </p:txBody>
        </p:sp>
      </p:grp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1B31F7BA-6C7C-AC3E-86AE-9F7FBF4871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9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9FB0BD-D4A8-71A9-966E-1D7441CDA59C}"/>
              </a:ext>
            </a:extLst>
          </p:cNvPr>
          <p:cNvSpPr txBox="1"/>
          <p:nvPr/>
        </p:nvSpPr>
        <p:spPr>
          <a:xfrm rot="21357268">
            <a:off x="7473853" y="5016443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99FF33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653708-DD90-F376-B90B-E9119A720AC0}"/>
              </a:ext>
            </a:extLst>
          </p:cNvPr>
          <p:cNvSpPr txBox="1"/>
          <p:nvPr/>
        </p:nvSpPr>
        <p:spPr>
          <a:xfrm rot="21079884">
            <a:off x="6558432" y="828012"/>
            <a:ext cx="3361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Romans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0101A-7362-3725-3BCE-26D3E373FDCA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72EE67-15EB-5603-892D-2E9754BE2878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58F82B-1E45-B745-E22E-960DDA97D4AD}"/>
              </a:ext>
            </a:extLst>
          </p:cNvPr>
          <p:cNvGrpSpPr/>
          <p:nvPr/>
        </p:nvGrpSpPr>
        <p:grpSpPr>
          <a:xfrm>
            <a:off x="79815" y="251460"/>
            <a:ext cx="6428232" cy="6355080"/>
            <a:chOff x="72161" y="234423"/>
            <a:chExt cx="6428232" cy="6355080"/>
          </a:xfrm>
        </p:grpSpPr>
        <p:pic>
          <p:nvPicPr>
            <p:cNvPr id="4" name="Picture 3" descr="A close-up of a scroll&#10;&#10;Description automatically generated">
              <a:extLst>
                <a:ext uri="{FF2B5EF4-FFF2-40B4-BE49-F238E27FC236}">
                  <a16:creationId xmlns:a16="http://schemas.microsoft.com/office/drawing/2014/main" id="{C34BC2BB-CD30-78D5-8061-D23FE80537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>
              <a:off x="72161" y="234423"/>
              <a:ext cx="6428232" cy="635508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0BC70B-6606-4157-56C4-29256AD8625B}"/>
                </a:ext>
              </a:extLst>
            </p:cNvPr>
            <p:cNvSpPr txBox="1"/>
            <p:nvPr/>
          </p:nvSpPr>
          <p:spPr>
            <a:xfrm>
              <a:off x="443740" y="1354251"/>
              <a:ext cx="5648498" cy="40056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5400" i="1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</a:t>
              </a:r>
              <a:r>
                <a:rPr lang="en-US" sz="5400" b="1" i="1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All have sinned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5400" b="1" i="1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and fall short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5400" b="1" i="1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of the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5400" b="1" i="1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glory of God” </a:t>
              </a:r>
            </a:p>
          </p:txBody>
        </p:sp>
      </p:grp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B415E902-422B-911C-2FD2-CFBBC7D99997}"/>
              </a:ext>
            </a:extLst>
          </p:cNvPr>
          <p:cNvSpPr/>
          <p:nvPr/>
        </p:nvSpPr>
        <p:spPr>
          <a:xfrm>
            <a:off x="-9417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5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9FB0BD-D4A8-71A9-966E-1D7441CDA59C}"/>
              </a:ext>
            </a:extLst>
          </p:cNvPr>
          <p:cNvSpPr txBox="1"/>
          <p:nvPr/>
        </p:nvSpPr>
        <p:spPr>
          <a:xfrm rot="21357268">
            <a:off x="7473852" y="5309052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00B8B8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6D3B3-4A29-BC0D-8E69-EA28784BB83B}"/>
              </a:ext>
            </a:extLst>
          </p:cNvPr>
          <p:cNvSpPr txBox="1"/>
          <p:nvPr/>
        </p:nvSpPr>
        <p:spPr>
          <a:xfrm rot="20836779">
            <a:off x="9242731" y="4995369"/>
            <a:ext cx="903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00FF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6AD5C5-8731-0238-48BF-8F2053FADA90}"/>
              </a:ext>
            </a:extLst>
          </p:cNvPr>
          <p:cNvSpPr txBox="1"/>
          <p:nvPr/>
        </p:nvSpPr>
        <p:spPr>
          <a:xfrm rot="625800">
            <a:off x="10836954" y="5445015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34DF1-0ACE-013B-6A76-35D42FAE72D1}"/>
              </a:ext>
            </a:extLst>
          </p:cNvPr>
          <p:cNvSpPr txBox="1"/>
          <p:nvPr/>
        </p:nvSpPr>
        <p:spPr>
          <a:xfrm rot="913961">
            <a:off x="7393733" y="1820125"/>
            <a:ext cx="4349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1 Timothy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E04939-2CD3-FF26-842A-D20C4BDF2760}"/>
              </a:ext>
            </a:extLst>
          </p:cNvPr>
          <p:cNvSpPr txBox="1"/>
          <p:nvPr/>
        </p:nvSpPr>
        <p:spPr>
          <a:xfrm>
            <a:off x="8916246" y="3323396"/>
            <a:ext cx="2871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 John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A2CA4-5576-4E8B-1C18-F2C1CD400DB6}"/>
              </a:ext>
            </a:extLst>
          </p:cNvPr>
          <p:cNvSpPr txBox="1"/>
          <p:nvPr/>
        </p:nvSpPr>
        <p:spPr>
          <a:xfrm rot="21224355">
            <a:off x="6941876" y="2490063"/>
            <a:ext cx="2151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FF00"/>
                </a:solidFill>
                <a:latin typeface="Comic Sans MS" panose="030F0702030302020204" pitchFamily="66" charset="0"/>
              </a:rPr>
              <a:t>Titus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653708-DD90-F376-B90B-E9119A720AC0}"/>
              </a:ext>
            </a:extLst>
          </p:cNvPr>
          <p:cNvSpPr txBox="1"/>
          <p:nvPr/>
        </p:nvSpPr>
        <p:spPr>
          <a:xfrm>
            <a:off x="8671253" y="773255"/>
            <a:ext cx="3361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Romans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0101A-7362-3725-3BCE-26D3E373FDCA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39B6DE-9D32-1D56-EA80-75BAFBC6CFAD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FED1BA-EE03-A4CF-8118-09601A62994C}"/>
              </a:ext>
            </a:extLst>
          </p:cNvPr>
          <p:cNvGrpSpPr/>
          <p:nvPr/>
        </p:nvGrpSpPr>
        <p:grpSpPr>
          <a:xfrm>
            <a:off x="74121" y="93716"/>
            <a:ext cx="6685255" cy="6670568"/>
            <a:chOff x="74121" y="93716"/>
            <a:chExt cx="6685255" cy="6670568"/>
          </a:xfrm>
        </p:grpSpPr>
        <p:pic>
          <p:nvPicPr>
            <p:cNvPr id="5" name="Picture 4" descr="A close-up of a scroll&#10;&#10;Description automatically generated">
              <a:extLst>
                <a:ext uri="{FF2B5EF4-FFF2-40B4-BE49-F238E27FC236}">
                  <a16:creationId xmlns:a16="http://schemas.microsoft.com/office/drawing/2014/main" id="{B7D57552-191D-9A19-68AA-24DF71F6A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 rot="16200000">
              <a:off x="81465" y="86372"/>
              <a:ext cx="6670568" cy="668525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51F0F8-82E0-3076-2548-1E715060ABA3}"/>
                </a:ext>
              </a:extLst>
            </p:cNvPr>
            <p:cNvSpPr txBox="1"/>
            <p:nvPr/>
          </p:nvSpPr>
          <p:spPr>
            <a:xfrm>
              <a:off x="593320" y="843754"/>
              <a:ext cx="5648498" cy="52070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Nothing</a:t>
              </a:r>
              <a:r>
                <a:rPr lang="en-US" sz="4000" b="1" i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</a:p>
            <a:p>
              <a:pPr algn="ctr">
                <a:lnSpc>
                  <a:spcPct val="120000"/>
                </a:lnSpc>
              </a:pPr>
              <a:r>
                <a:rPr lang="en-US" sz="4000" b="1" i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“shall be able </a:t>
              </a:r>
            </a:p>
            <a:p>
              <a:pPr algn="ctr">
                <a:lnSpc>
                  <a:spcPct val="120000"/>
                </a:lnSpc>
              </a:pPr>
              <a:r>
                <a:rPr lang="en-US" sz="4000" b="1" i="1" spc="-1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to separate us from </a:t>
              </a:r>
            </a:p>
            <a:p>
              <a:pPr algn="ctr">
                <a:lnSpc>
                  <a:spcPct val="120000"/>
                </a:lnSpc>
              </a:pPr>
              <a:r>
                <a:rPr lang="en-US" sz="4000" b="1" i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 love of God </a:t>
              </a:r>
            </a:p>
            <a:p>
              <a:pPr algn="ctr">
                <a:lnSpc>
                  <a:spcPct val="120000"/>
                </a:lnSpc>
              </a:pPr>
              <a:r>
                <a:rPr lang="en-US" sz="4000" b="1" i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which is in </a:t>
              </a:r>
            </a:p>
            <a:p>
              <a:pPr algn="ctr">
                <a:lnSpc>
                  <a:spcPct val="120000"/>
                </a:lnSpc>
              </a:pPr>
              <a:r>
                <a:rPr lang="en-US" sz="4000" b="1" i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Christ Jesus </a:t>
              </a:r>
            </a:p>
            <a:p>
              <a:pPr algn="ctr">
                <a:lnSpc>
                  <a:spcPct val="120000"/>
                </a:lnSpc>
              </a:pPr>
              <a:r>
                <a:rPr lang="en-US" sz="4000" b="1" i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our Lord” </a:t>
              </a:r>
              <a:endParaRPr lang="en-US" sz="40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73AC5395-6A9F-A604-45DE-7EDDF8A7F4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8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0BED7D-8FEA-69A8-C9B1-FF76D1B96899}"/>
              </a:ext>
            </a:extLst>
          </p:cNvPr>
          <p:cNvSpPr txBox="1"/>
          <p:nvPr/>
        </p:nvSpPr>
        <p:spPr>
          <a:xfrm>
            <a:off x="8903855" y="6507934"/>
            <a:ext cx="3268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omic Sans MS" panose="030F0702030302020204" pitchFamily="66" charset="0"/>
              </a:rPr>
              <a:t>Tap the screen to continue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96B078-E3BF-BD98-8F31-7EC989CFC49B}"/>
              </a:ext>
            </a:extLst>
          </p:cNvPr>
          <p:cNvSpPr txBox="1"/>
          <p:nvPr/>
        </p:nvSpPr>
        <p:spPr>
          <a:xfrm>
            <a:off x="563969" y="60677"/>
            <a:ext cx="11083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Bible Book and Chapter Challenge!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18971A-93AB-30E8-3DF9-13DAD38C3FAA}"/>
              </a:ext>
            </a:extLst>
          </p:cNvPr>
          <p:cNvSpPr txBox="1"/>
          <p:nvPr/>
        </p:nvSpPr>
        <p:spPr>
          <a:xfrm>
            <a:off x="554182" y="790431"/>
            <a:ext cx="11083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latin typeface="Comic Sans MS" panose="030F0702030302020204" pitchFamily="66" charset="0"/>
              </a:rPr>
              <a:t> Great Passages in the New Testament Letters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83B7FC-3ACE-8CC9-56BD-4C72E559DD13}"/>
              </a:ext>
            </a:extLst>
          </p:cNvPr>
          <p:cNvSpPr txBox="1"/>
          <p:nvPr/>
        </p:nvSpPr>
        <p:spPr>
          <a:xfrm>
            <a:off x="710000" y="2293781"/>
            <a:ext cx="1077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omic Sans MS" panose="030F0702030302020204" pitchFamily="66" charset="0"/>
              </a:rPr>
              <a:t>This multiple-choice game is created in PowerPoint.  A tap (screen-tap or mouse-click) is all that is needed to play.  No PowerPoint skills are required.  See “Here’s how it works” (next screen).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1304B-ECD0-36D6-97F0-FB76EB4F5AE8}"/>
              </a:ext>
            </a:extLst>
          </p:cNvPr>
          <p:cNvSpPr txBox="1"/>
          <p:nvPr/>
        </p:nvSpPr>
        <p:spPr>
          <a:xfrm>
            <a:off x="715886" y="3724555"/>
            <a:ext cx="1077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omic Sans MS" panose="030F0702030302020204" pitchFamily="66" charset="0"/>
              </a:rPr>
              <a:t>Clipart for Passages 3, 4, 11, 15, 21, and 27 is credited on each screen.  The scroll clipart used with all other Passages is a VectorStock image.  Bible text has been added.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9DB354-632F-3FD9-CD94-E10B1DC163E3}"/>
              </a:ext>
            </a:extLst>
          </p:cNvPr>
          <p:cNvSpPr txBox="1"/>
          <p:nvPr/>
        </p:nvSpPr>
        <p:spPr>
          <a:xfrm>
            <a:off x="3704331" y="1639499"/>
            <a:ext cx="4802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A Multiple-Choice Bible Game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2" action="ppaction://hlinksldjump"/>
            <a:extLst>
              <a:ext uri="{FF2B5EF4-FFF2-40B4-BE49-F238E27FC236}">
                <a16:creationId xmlns:a16="http://schemas.microsoft.com/office/drawing/2014/main" id="{7AFDA117-5AF2-BD4B-7444-CCCD980D49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986D3B3-4A29-BC0D-8E69-EA28784BB83B}"/>
              </a:ext>
            </a:extLst>
          </p:cNvPr>
          <p:cNvSpPr txBox="1"/>
          <p:nvPr/>
        </p:nvSpPr>
        <p:spPr>
          <a:xfrm rot="20836779">
            <a:off x="9242731" y="4995369"/>
            <a:ext cx="903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00FF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653708-DD90-F376-B90B-E9119A720AC0}"/>
              </a:ext>
            </a:extLst>
          </p:cNvPr>
          <p:cNvSpPr txBox="1"/>
          <p:nvPr/>
        </p:nvSpPr>
        <p:spPr>
          <a:xfrm>
            <a:off x="8671253" y="773255"/>
            <a:ext cx="3361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Romans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0101A-7362-3725-3BCE-26D3E373FDCA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39B6DE-9D32-1D56-EA80-75BAFBC6CFAD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FED1BA-EE03-A4CF-8118-09601A62994C}"/>
              </a:ext>
            </a:extLst>
          </p:cNvPr>
          <p:cNvGrpSpPr/>
          <p:nvPr/>
        </p:nvGrpSpPr>
        <p:grpSpPr>
          <a:xfrm>
            <a:off x="74121" y="93716"/>
            <a:ext cx="6685255" cy="6670568"/>
            <a:chOff x="74121" y="93716"/>
            <a:chExt cx="6685255" cy="6670568"/>
          </a:xfrm>
        </p:grpSpPr>
        <p:pic>
          <p:nvPicPr>
            <p:cNvPr id="5" name="Picture 4" descr="A close-up of a scroll&#10;&#10;Description automatically generated">
              <a:extLst>
                <a:ext uri="{FF2B5EF4-FFF2-40B4-BE49-F238E27FC236}">
                  <a16:creationId xmlns:a16="http://schemas.microsoft.com/office/drawing/2014/main" id="{B7D57552-191D-9A19-68AA-24DF71F6A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 rot="16200000">
              <a:off x="81465" y="86372"/>
              <a:ext cx="6670568" cy="668525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51F0F8-82E0-3076-2548-1E715060ABA3}"/>
                </a:ext>
              </a:extLst>
            </p:cNvPr>
            <p:cNvSpPr txBox="1"/>
            <p:nvPr/>
          </p:nvSpPr>
          <p:spPr>
            <a:xfrm>
              <a:off x="593320" y="843754"/>
              <a:ext cx="5648498" cy="52070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Nothing </a:t>
              </a:r>
            </a:p>
            <a:p>
              <a:pPr algn="ctr">
                <a:lnSpc>
                  <a:spcPct val="120000"/>
                </a:lnSpc>
              </a:pPr>
              <a:r>
                <a:rPr lang="en-US" sz="4000" b="1" i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“shall be able </a:t>
              </a:r>
            </a:p>
            <a:p>
              <a:pPr algn="ctr">
                <a:lnSpc>
                  <a:spcPct val="120000"/>
                </a:lnSpc>
              </a:pPr>
              <a:r>
                <a:rPr lang="en-US" sz="4000" b="1" i="1" spc="-1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to separate us from </a:t>
              </a:r>
            </a:p>
            <a:p>
              <a:pPr algn="ctr">
                <a:lnSpc>
                  <a:spcPct val="120000"/>
                </a:lnSpc>
              </a:pPr>
              <a:r>
                <a:rPr lang="en-US" sz="4000" b="1" i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 love of God </a:t>
              </a:r>
            </a:p>
            <a:p>
              <a:pPr algn="ctr">
                <a:lnSpc>
                  <a:spcPct val="120000"/>
                </a:lnSpc>
              </a:pPr>
              <a:r>
                <a:rPr lang="en-US" sz="4000" b="1" i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which is in </a:t>
              </a:r>
            </a:p>
            <a:p>
              <a:pPr algn="ctr">
                <a:lnSpc>
                  <a:spcPct val="120000"/>
                </a:lnSpc>
              </a:pPr>
              <a:r>
                <a:rPr lang="en-US" sz="4000" b="1" i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Christ Jesus </a:t>
              </a:r>
            </a:p>
            <a:p>
              <a:pPr algn="ctr">
                <a:lnSpc>
                  <a:spcPct val="120000"/>
                </a:lnSpc>
              </a:pPr>
              <a:r>
                <a:rPr lang="en-US" sz="4000" b="1" i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our Lord” </a:t>
              </a:r>
              <a:endParaRPr lang="en-US" sz="40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F4453ADC-644A-F9A1-3903-D690386562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1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9FB0BD-D4A8-71A9-966E-1D7441CDA59C}"/>
              </a:ext>
            </a:extLst>
          </p:cNvPr>
          <p:cNvSpPr txBox="1"/>
          <p:nvPr/>
        </p:nvSpPr>
        <p:spPr>
          <a:xfrm rot="21357268">
            <a:off x="7569333" y="5183956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6D3B3-4A29-BC0D-8E69-EA28784BB83B}"/>
              </a:ext>
            </a:extLst>
          </p:cNvPr>
          <p:cNvSpPr txBox="1"/>
          <p:nvPr/>
        </p:nvSpPr>
        <p:spPr>
          <a:xfrm rot="169545">
            <a:off x="9238171" y="5028646"/>
            <a:ext cx="903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C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6AD5C5-8731-0238-48BF-8F2053FADA90}"/>
              </a:ext>
            </a:extLst>
          </p:cNvPr>
          <p:cNvSpPr txBox="1"/>
          <p:nvPr/>
        </p:nvSpPr>
        <p:spPr>
          <a:xfrm rot="20907348">
            <a:off x="10794275" y="5512030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00FF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34DF1-0ACE-013B-6A76-35D42FAE72D1}"/>
              </a:ext>
            </a:extLst>
          </p:cNvPr>
          <p:cNvSpPr txBox="1"/>
          <p:nvPr/>
        </p:nvSpPr>
        <p:spPr>
          <a:xfrm rot="396864">
            <a:off x="6744648" y="1610872"/>
            <a:ext cx="359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4B183"/>
                </a:solidFill>
                <a:latin typeface="Comic Sans MS" panose="030F0702030302020204" pitchFamily="66" charset="0"/>
              </a:rPr>
              <a:t>2 Timothy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E04939-2CD3-FF26-842A-D20C4BDF2760}"/>
              </a:ext>
            </a:extLst>
          </p:cNvPr>
          <p:cNvSpPr txBox="1"/>
          <p:nvPr/>
        </p:nvSpPr>
        <p:spPr>
          <a:xfrm rot="367551">
            <a:off x="7308548" y="3345115"/>
            <a:ext cx="2871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CFF99"/>
                </a:solidFill>
                <a:latin typeface="Comic Sans MS" panose="030F0702030302020204" pitchFamily="66" charset="0"/>
              </a:rPr>
              <a:t>James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A2CA4-5576-4E8B-1C18-F2C1CD400DB6}"/>
              </a:ext>
            </a:extLst>
          </p:cNvPr>
          <p:cNvSpPr txBox="1"/>
          <p:nvPr/>
        </p:nvSpPr>
        <p:spPr>
          <a:xfrm>
            <a:off x="8567976" y="2592114"/>
            <a:ext cx="3464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D966"/>
                </a:solidFill>
                <a:latin typeface="Comic Sans MS" panose="030F0702030302020204" pitchFamily="66" charset="0"/>
              </a:rPr>
              <a:t>Hebrews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653708-DD90-F376-B90B-E9119A720AC0}"/>
              </a:ext>
            </a:extLst>
          </p:cNvPr>
          <p:cNvSpPr txBox="1"/>
          <p:nvPr/>
        </p:nvSpPr>
        <p:spPr>
          <a:xfrm rot="21380105">
            <a:off x="8483670" y="788324"/>
            <a:ext cx="3361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Romans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0101A-7362-3725-3BCE-26D3E373FDCA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39B6DE-9D32-1D56-EA80-75BAFBC6CFAD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8584DB-CB80-F488-C285-ECB13932E449}"/>
              </a:ext>
            </a:extLst>
          </p:cNvPr>
          <p:cNvGrpSpPr/>
          <p:nvPr/>
        </p:nvGrpSpPr>
        <p:grpSpPr>
          <a:xfrm>
            <a:off x="49312" y="251460"/>
            <a:ext cx="6428232" cy="6355080"/>
            <a:chOff x="72161" y="234423"/>
            <a:chExt cx="6428232" cy="6355080"/>
          </a:xfrm>
        </p:grpSpPr>
        <p:pic>
          <p:nvPicPr>
            <p:cNvPr id="5" name="Picture 4" descr="A close-up of a scroll&#10;&#10;Description automatically generated">
              <a:extLst>
                <a:ext uri="{FF2B5EF4-FFF2-40B4-BE49-F238E27FC236}">
                  <a16:creationId xmlns:a16="http://schemas.microsoft.com/office/drawing/2014/main" id="{B7D57552-191D-9A19-68AA-24DF71F6A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>
              <a:off x="72161" y="234423"/>
              <a:ext cx="6428232" cy="635508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51F0F8-82E0-3076-2548-1E715060ABA3}"/>
                </a:ext>
              </a:extLst>
            </p:cNvPr>
            <p:cNvSpPr txBox="1"/>
            <p:nvPr/>
          </p:nvSpPr>
          <p:spPr>
            <a:xfrm>
              <a:off x="443740" y="1207947"/>
              <a:ext cx="5648498" cy="44571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“Faith comes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by hearing,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and hearing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by the word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of God”</a:t>
              </a:r>
              <a:endParaRPr lang="en-US" sz="48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CF541660-5E70-DF12-1F00-5C0393C3F14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8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9FB0BD-D4A8-71A9-966E-1D7441CDA59C}"/>
              </a:ext>
            </a:extLst>
          </p:cNvPr>
          <p:cNvSpPr txBox="1"/>
          <p:nvPr/>
        </p:nvSpPr>
        <p:spPr>
          <a:xfrm rot="21357268">
            <a:off x="7569333" y="5183956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653708-DD90-F376-B90B-E9119A720AC0}"/>
              </a:ext>
            </a:extLst>
          </p:cNvPr>
          <p:cNvSpPr txBox="1"/>
          <p:nvPr/>
        </p:nvSpPr>
        <p:spPr>
          <a:xfrm rot="21380105">
            <a:off x="8483670" y="788324"/>
            <a:ext cx="3361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Romans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0101A-7362-3725-3BCE-26D3E373FDCA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39B6DE-9D32-1D56-EA80-75BAFBC6CFAD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9E20D1C-BB96-EAAE-A18D-7A2AADED2FC4}"/>
              </a:ext>
            </a:extLst>
          </p:cNvPr>
          <p:cNvGrpSpPr/>
          <p:nvPr/>
        </p:nvGrpSpPr>
        <p:grpSpPr>
          <a:xfrm>
            <a:off x="49312" y="251460"/>
            <a:ext cx="6428232" cy="6355080"/>
            <a:chOff x="72161" y="234423"/>
            <a:chExt cx="6428232" cy="6355080"/>
          </a:xfrm>
        </p:grpSpPr>
        <p:pic>
          <p:nvPicPr>
            <p:cNvPr id="3" name="Picture 2" descr="A close-up of a scroll&#10;&#10;Description automatically generated">
              <a:extLst>
                <a:ext uri="{FF2B5EF4-FFF2-40B4-BE49-F238E27FC236}">
                  <a16:creationId xmlns:a16="http://schemas.microsoft.com/office/drawing/2014/main" id="{92E9B197-BEFA-8152-E8D8-FC1F352DB5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>
              <a:off x="72161" y="234423"/>
              <a:ext cx="6428232" cy="635508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AD2DAFE-09A7-EA78-0C2B-5BDAE9C43B87}"/>
                </a:ext>
              </a:extLst>
            </p:cNvPr>
            <p:cNvSpPr txBox="1"/>
            <p:nvPr/>
          </p:nvSpPr>
          <p:spPr>
            <a:xfrm>
              <a:off x="443740" y="1207947"/>
              <a:ext cx="5648498" cy="44571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“Faith comes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by hearing,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and hearing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by the word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of God”</a:t>
              </a:r>
              <a:endParaRPr lang="en-US" sz="48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89247BEA-DE70-39BE-32B1-F7170700B3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3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9FB0BD-D4A8-71A9-966E-1D7441CDA59C}"/>
              </a:ext>
            </a:extLst>
          </p:cNvPr>
          <p:cNvSpPr txBox="1"/>
          <p:nvPr/>
        </p:nvSpPr>
        <p:spPr>
          <a:xfrm>
            <a:off x="7482762" y="5117379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00FF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6D3B3-4A29-BC0D-8E69-EA28784BB83B}"/>
              </a:ext>
            </a:extLst>
          </p:cNvPr>
          <p:cNvSpPr txBox="1"/>
          <p:nvPr/>
        </p:nvSpPr>
        <p:spPr>
          <a:xfrm>
            <a:off x="9200352" y="5527380"/>
            <a:ext cx="903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33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6AD5C5-8731-0238-48BF-8F2053FADA90}"/>
              </a:ext>
            </a:extLst>
          </p:cNvPr>
          <p:cNvSpPr txBox="1"/>
          <p:nvPr/>
        </p:nvSpPr>
        <p:spPr>
          <a:xfrm rot="625800">
            <a:off x="10772947" y="5035014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00FFFF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34DF1-0ACE-013B-6A76-35D42FAE72D1}"/>
              </a:ext>
            </a:extLst>
          </p:cNvPr>
          <p:cNvSpPr txBox="1"/>
          <p:nvPr/>
        </p:nvSpPr>
        <p:spPr>
          <a:xfrm rot="21301566">
            <a:off x="7570680" y="1692802"/>
            <a:ext cx="4349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C8956"/>
                </a:solidFill>
                <a:latin typeface="Comic Sans MS" panose="030F0702030302020204" pitchFamily="66" charset="0"/>
              </a:rPr>
              <a:t>1 Corinthians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E04939-2CD3-FF26-842A-D20C4BDF2760}"/>
              </a:ext>
            </a:extLst>
          </p:cNvPr>
          <p:cNvSpPr txBox="1"/>
          <p:nvPr/>
        </p:nvSpPr>
        <p:spPr>
          <a:xfrm>
            <a:off x="9816637" y="3468522"/>
            <a:ext cx="1960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3F05E"/>
                </a:solidFill>
                <a:latin typeface="Comic Sans MS" panose="030F0702030302020204" pitchFamily="66" charset="0"/>
              </a:rPr>
              <a:t>Jude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A2CA4-5576-4E8B-1C18-F2C1CD400DB6}"/>
              </a:ext>
            </a:extLst>
          </p:cNvPr>
          <p:cNvSpPr txBox="1"/>
          <p:nvPr/>
        </p:nvSpPr>
        <p:spPr>
          <a:xfrm>
            <a:off x="6787233" y="2702945"/>
            <a:ext cx="3464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E699"/>
                </a:solidFill>
                <a:latin typeface="Comic Sans MS" panose="030F0702030302020204" pitchFamily="66" charset="0"/>
              </a:rPr>
              <a:t>Galatians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653708-DD90-F376-B90B-E9119A720AC0}"/>
              </a:ext>
            </a:extLst>
          </p:cNvPr>
          <p:cNvSpPr txBox="1"/>
          <p:nvPr/>
        </p:nvSpPr>
        <p:spPr>
          <a:xfrm rot="21259794">
            <a:off x="6926415" y="758954"/>
            <a:ext cx="3055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Romans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0101A-7362-3725-3BCE-26D3E373FDCA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FED1BA-EE03-A4CF-8118-09601A62994C}"/>
              </a:ext>
            </a:extLst>
          </p:cNvPr>
          <p:cNvGrpSpPr/>
          <p:nvPr/>
        </p:nvGrpSpPr>
        <p:grpSpPr>
          <a:xfrm>
            <a:off x="74121" y="93716"/>
            <a:ext cx="6685255" cy="6670568"/>
            <a:chOff x="74121" y="93716"/>
            <a:chExt cx="6685255" cy="6670568"/>
          </a:xfrm>
        </p:grpSpPr>
        <p:pic>
          <p:nvPicPr>
            <p:cNvPr id="5" name="Picture 4" descr="A close-up of a scroll&#10;&#10;Description automatically generated">
              <a:extLst>
                <a:ext uri="{FF2B5EF4-FFF2-40B4-BE49-F238E27FC236}">
                  <a16:creationId xmlns:a16="http://schemas.microsoft.com/office/drawing/2014/main" id="{B7D57552-191D-9A19-68AA-24DF71F6A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 rot="16200000">
              <a:off x="81465" y="86372"/>
              <a:ext cx="6670568" cy="668525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51F0F8-82E0-3076-2548-1E715060ABA3}"/>
                </a:ext>
              </a:extLst>
            </p:cNvPr>
            <p:cNvSpPr txBox="1"/>
            <p:nvPr/>
          </p:nvSpPr>
          <p:spPr>
            <a:xfrm>
              <a:off x="593320" y="907762"/>
              <a:ext cx="5648498" cy="49060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“God has set </a:t>
              </a:r>
            </a:p>
            <a:p>
              <a:pPr algn="ctr">
                <a:lnSpc>
                  <a:spcPct val="120000"/>
                </a:lnSpc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members, </a:t>
              </a:r>
            </a:p>
            <a:p>
              <a:pPr algn="ctr">
                <a:lnSpc>
                  <a:spcPct val="120000"/>
                </a:lnSpc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each one of them, in the body </a:t>
              </a:r>
            </a:p>
            <a:p>
              <a:pPr algn="ctr">
                <a:lnSpc>
                  <a:spcPct val="120000"/>
                </a:lnSpc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just as </a:t>
              </a:r>
            </a:p>
            <a:p>
              <a:pPr algn="ctr">
                <a:lnSpc>
                  <a:spcPct val="120000"/>
                </a:lnSpc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He pleased” </a:t>
              </a:r>
              <a:endParaRPr lang="en-US" sz="44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EE12661-1C87-D8B1-2C81-ED73FF42F6A9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280A3156-EE30-ACCD-8E5A-909D52689F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7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934DF1-0ACE-013B-6A76-35D42FAE72D1}"/>
              </a:ext>
            </a:extLst>
          </p:cNvPr>
          <p:cNvSpPr txBox="1"/>
          <p:nvPr/>
        </p:nvSpPr>
        <p:spPr>
          <a:xfrm rot="21301566">
            <a:off x="7570680" y="1692802"/>
            <a:ext cx="4349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C8956"/>
                </a:solidFill>
                <a:latin typeface="Comic Sans MS" panose="030F0702030302020204" pitchFamily="66" charset="0"/>
              </a:rPr>
              <a:t>1 Corinthians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0101A-7362-3725-3BCE-26D3E373FDCA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FED1BA-EE03-A4CF-8118-09601A62994C}"/>
              </a:ext>
            </a:extLst>
          </p:cNvPr>
          <p:cNvGrpSpPr/>
          <p:nvPr/>
        </p:nvGrpSpPr>
        <p:grpSpPr>
          <a:xfrm>
            <a:off x="74121" y="93716"/>
            <a:ext cx="6685255" cy="6670568"/>
            <a:chOff x="74121" y="93716"/>
            <a:chExt cx="6685255" cy="6670568"/>
          </a:xfrm>
        </p:grpSpPr>
        <p:pic>
          <p:nvPicPr>
            <p:cNvPr id="5" name="Picture 4" descr="A close-up of a scroll&#10;&#10;Description automatically generated">
              <a:extLst>
                <a:ext uri="{FF2B5EF4-FFF2-40B4-BE49-F238E27FC236}">
                  <a16:creationId xmlns:a16="http://schemas.microsoft.com/office/drawing/2014/main" id="{B7D57552-191D-9A19-68AA-24DF71F6A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 rot="16200000">
              <a:off x="81465" y="86372"/>
              <a:ext cx="6670568" cy="668525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51F0F8-82E0-3076-2548-1E715060ABA3}"/>
                </a:ext>
              </a:extLst>
            </p:cNvPr>
            <p:cNvSpPr txBox="1"/>
            <p:nvPr/>
          </p:nvSpPr>
          <p:spPr>
            <a:xfrm>
              <a:off x="593320" y="907762"/>
              <a:ext cx="5648498" cy="49060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“God has set </a:t>
              </a:r>
            </a:p>
            <a:p>
              <a:pPr algn="ctr">
                <a:lnSpc>
                  <a:spcPct val="120000"/>
                </a:lnSpc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members, </a:t>
              </a:r>
            </a:p>
            <a:p>
              <a:pPr algn="ctr">
                <a:lnSpc>
                  <a:spcPct val="120000"/>
                </a:lnSpc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each one of them, in the body </a:t>
              </a:r>
            </a:p>
            <a:p>
              <a:pPr algn="ctr">
                <a:lnSpc>
                  <a:spcPct val="120000"/>
                </a:lnSpc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just as </a:t>
              </a:r>
            </a:p>
            <a:p>
              <a:pPr algn="ctr">
                <a:lnSpc>
                  <a:spcPct val="120000"/>
                </a:lnSpc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He pleased” </a:t>
              </a:r>
              <a:endParaRPr lang="en-US" sz="44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EE18BDE-6EDF-9D6B-834D-EBD4E32A850F}"/>
              </a:ext>
            </a:extLst>
          </p:cNvPr>
          <p:cNvSpPr txBox="1"/>
          <p:nvPr/>
        </p:nvSpPr>
        <p:spPr>
          <a:xfrm rot="625800">
            <a:off x="10772947" y="5035014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00FFFF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4FF1A9-5A5A-3AD6-399D-6DD2777B4AC3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C62A84C5-9D70-E7E1-C587-FA88F33C60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4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9FB0BD-D4A8-71A9-966E-1D7441CDA59C}"/>
              </a:ext>
            </a:extLst>
          </p:cNvPr>
          <p:cNvSpPr txBox="1"/>
          <p:nvPr/>
        </p:nvSpPr>
        <p:spPr>
          <a:xfrm rot="532066">
            <a:off x="7420760" y="5561422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FF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6D3B3-4A29-BC0D-8E69-EA28784BB83B}"/>
              </a:ext>
            </a:extLst>
          </p:cNvPr>
          <p:cNvSpPr txBox="1"/>
          <p:nvPr/>
        </p:nvSpPr>
        <p:spPr>
          <a:xfrm rot="169545">
            <a:off x="9180404" y="5227497"/>
            <a:ext cx="903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00FF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6AD5C5-8731-0238-48BF-8F2053FADA90}"/>
              </a:ext>
            </a:extLst>
          </p:cNvPr>
          <p:cNvSpPr txBox="1"/>
          <p:nvPr/>
        </p:nvSpPr>
        <p:spPr>
          <a:xfrm rot="1037331">
            <a:off x="10959950" y="5332264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D3939"/>
                </a:solidFill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34DF1-0ACE-013B-6A76-35D42FAE72D1}"/>
              </a:ext>
            </a:extLst>
          </p:cNvPr>
          <p:cNvSpPr txBox="1"/>
          <p:nvPr/>
        </p:nvSpPr>
        <p:spPr>
          <a:xfrm rot="21343451">
            <a:off x="8301126" y="1626432"/>
            <a:ext cx="4349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6DBF00"/>
                </a:solidFill>
                <a:latin typeface="Comic Sans MS" panose="030F0702030302020204" pitchFamily="66" charset="0"/>
              </a:rPr>
              <a:t>Ephesians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E04939-2CD3-FF26-842A-D20C4BDF2760}"/>
              </a:ext>
            </a:extLst>
          </p:cNvPr>
          <p:cNvSpPr txBox="1"/>
          <p:nvPr/>
        </p:nvSpPr>
        <p:spPr>
          <a:xfrm>
            <a:off x="6508047" y="3390876"/>
            <a:ext cx="5560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99FFCC"/>
                </a:solidFill>
                <a:latin typeface="Comic Sans MS" panose="030F0702030302020204" pitchFamily="66" charset="0"/>
              </a:rPr>
              <a:t>1 Thessalonians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A2CA4-5576-4E8B-1C18-F2C1CD400DB6}"/>
              </a:ext>
            </a:extLst>
          </p:cNvPr>
          <p:cNvSpPr txBox="1"/>
          <p:nvPr/>
        </p:nvSpPr>
        <p:spPr>
          <a:xfrm rot="291421">
            <a:off x="6682119" y="2439628"/>
            <a:ext cx="3810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FBC01"/>
                </a:solidFill>
                <a:latin typeface="Comic Sans MS" panose="030F0702030302020204" pitchFamily="66" charset="0"/>
              </a:rPr>
              <a:t>Philippians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653708-DD90-F376-B90B-E9119A720AC0}"/>
              </a:ext>
            </a:extLst>
          </p:cNvPr>
          <p:cNvSpPr txBox="1"/>
          <p:nvPr/>
        </p:nvSpPr>
        <p:spPr>
          <a:xfrm>
            <a:off x="6649872" y="782750"/>
            <a:ext cx="4560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C8956"/>
                </a:solidFill>
                <a:latin typeface="Comic Sans MS" panose="030F0702030302020204" pitchFamily="66" charset="0"/>
              </a:rPr>
              <a:t>1 Corinthians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8584DB-CB80-F488-C285-ECB13932E449}"/>
              </a:ext>
            </a:extLst>
          </p:cNvPr>
          <p:cNvGrpSpPr/>
          <p:nvPr/>
        </p:nvGrpSpPr>
        <p:grpSpPr>
          <a:xfrm>
            <a:off x="79815" y="251460"/>
            <a:ext cx="6428232" cy="6355080"/>
            <a:chOff x="72161" y="234423"/>
            <a:chExt cx="6428232" cy="6355080"/>
          </a:xfrm>
        </p:grpSpPr>
        <p:pic>
          <p:nvPicPr>
            <p:cNvPr id="5" name="Picture 4" descr="A close-up of a scroll&#10;&#10;Description automatically generated">
              <a:extLst>
                <a:ext uri="{FF2B5EF4-FFF2-40B4-BE49-F238E27FC236}">
                  <a16:creationId xmlns:a16="http://schemas.microsoft.com/office/drawing/2014/main" id="{B7D57552-191D-9A19-68AA-24DF71F6A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>
              <a:off x="72161" y="234423"/>
              <a:ext cx="6428232" cy="635508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51F0F8-82E0-3076-2548-1E715060ABA3}"/>
                </a:ext>
              </a:extLst>
            </p:cNvPr>
            <p:cNvSpPr txBox="1"/>
            <p:nvPr/>
          </p:nvSpPr>
          <p:spPr>
            <a:xfrm>
              <a:off x="443740" y="1354251"/>
              <a:ext cx="5648498" cy="40934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“For as in Adam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all die,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even so in Christ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all shall be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made alive” </a:t>
              </a:r>
              <a:endParaRPr lang="en-US" sz="44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821C472-67C5-7259-DE5E-5C9B64C212D5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83F472-B749-E188-10D7-4A76DECDA9E1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60C869F0-B5BF-B049-D252-B868ACADF9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7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6AD5C5-8731-0238-48BF-8F2053FADA90}"/>
              </a:ext>
            </a:extLst>
          </p:cNvPr>
          <p:cNvSpPr txBox="1"/>
          <p:nvPr/>
        </p:nvSpPr>
        <p:spPr>
          <a:xfrm rot="1037331">
            <a:off x="10959950" y="5332264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D3939"/>
                </a:solidFill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653708-DD90-F376-B90B-E9119A720AC0}"/>
              </a:ext>
            </a:extLst>
          </p:cNvPr>
          <p:cNvSpPr txBox="1"/>
          <p:nvPr/>
        </p:nvSpPr>
        <p:spPr>
          <a:xfrm>
            <a:off x="6649872" y="782750"/>
            <a:ext cx="4560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C8956"/>
                </a:solidFill>
                <a:latin typeface="Comic Sans MS" panose="030F0702030302020204" pitchFamily="66" charset="0"/>
              </a:rPr>
              <a:t>1 Corinthians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39B6DE-9D32-1D56-EA80-75BAFBC6CFAD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8584DB-CB80-F488-C285-ECB13932E449}"/>
              </a:ext>
            </a:extLst>
          </p:cNvPr>
          <p:cNvGrpSpPr/>
          <p:nvPr/>
        </p:nvGrpSpPr>
        <p:grpSpPr>
          <a:xfrm>
            <a:off x="79815" y="251460"/>
            <a:ext cx="6428232" cy="6355080"/>
            <a:chOff x="72161" y="234423"/>
            <a:chExt cx="6428232" cy="6355080"/>
          </a:xfrm>
        </p:grpSpPr>
        <p:pic>
          <p:nvPicPr>
            <p:cNvPr id="5" name="Picture 4" descr="A close-up of a scroll&#10;&#10;Description automatically generated">
              <a:extLst>
                <a:ext uri="{FF2B5EF4-FFF2-40B4-BE49-F238E27FC236}">
                  <a16:creationId xmlns:a16="http://schemas.microsoft.com/office/drawing/2014/main" id="{B7D57552-191D-9A19-68AA-24DF71F6A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>
              <a:off x="72161" y="234423"/>
              <a:ext cx="6428232" cy="635508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51F0F8-82E0-3076-2548-1E715060ABA3}"/>
                </a:ext>
              </a:extLst>
            </p:cNvPr>
            <p:cNvSpPr txBox="1"/>
            <p:nvPr/>
          </p:nvSpPr>
          <p:spPr>
            <a:xfrm>
              <a:off x="443740" y="1354251"/>
              <a:ext cx="5648498" cy="40934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“For as in Adam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all die,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even so in Christ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all shall be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made alive” </a:t>
              </a:r>
              <a:endParaRPr lang="en-US" sz="44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3DDA7DD-43E7-3855-E797-DA013D73885F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D50DFB22-924C-BF51-6A5A-D5D160E8DC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1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9FB0BD-D4A8-71A9-966E-1D7441CDA59C}"/>
              </a:ext>
            </a:extLst>
          </p:cNvPr>
          <p:cNvSpPr txBox="1"/>
          <p:nvPr/>
        </p:nvSpPr>
        <p:spPr>
          <a:xfrm rot="328276">
            <a:off x="7698404" y="4963423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93FF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6D3B3-4A29-BC0D-8E69-EA28784BB83B}"/>
              </a:ext>
            </a:extLst>
          </p:cNvPr>
          <p:cNvSpPr txBox="1"/>
          <p:nvPr/>
        </p:nvSpPr>
        <p:spPr>
          <a:xfrm>
            <a:off x="9250710" y="5479870"/>
            <a:ext cx="903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6AD5C5-8731-0238-48BF-8F2053FADA90}"/>
              </a:ext>
            </a:extLst>
          </p:cNvPr>
          <p:cNvSpPr txBox="1"/>
          <p:nvPr/>
        </p:nvSpPr>
        <p:spPr>
          <a:xfrm rot="625800">
            <a:off x="10748164" y="5445015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00FFCC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34DF1-0ACE-013B-6A76-35D42FAE72D1}"/>
              </a:ext>
            </a:extLst>
          </p:cNvPr>
          <p:cNvSpPr txBox="1"/>
          <p:nvPr/>
        </p:nvSpPr>
        <p:spPr>
          <a:xfrm>
            <a:off x="6562764" y="1582168"/>
            <a:ext cx="4784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2 Corinthians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E04939-2CD3-FF26-842A-D20C4BDF2760}"/>
              </a:ext>
            </a:extLst>
          </p:cNvPr>
          <p:cNvSpPr txBox="1"/>
          <p:nvPr/>
        </p:nvSpPr>
        <p:spPr>
          <a:xfrm rot="197738">
            <a:off x="7324943" y="3422425"/>
            <a:ext cx="2871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 Peter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A2CA4-5576-4E8B-1C18-F2C1CD400DB6}"/>
              </a:ext>
            </a:extLst>
          </p:cNvPr>
          <p:cNvSpPr txBox="1"/>
          <p:nvPr/>
        </p:nvSpPr>
        <p:spPr>
          <a:xfrm rot="21380060">
            <a:off x="8438789" y="2481526"/>
            <a:ext cx="3562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FF00"/>
                </a:solidFill>
                <a:latin typeface="Comic Sans MS" panose="030F0702030302020204" pitchFamily="66" charset="0"/>
              </a:rPr>
              <a:t>Philippians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653708-DD90-F376-B90B-E9119A720AC0}"/>
              </a:ext>
            </a:extLst>
          </p:cNvPr>
          <p:cNvSpPr txBox="1"/>
          <p:nvPr/>
        </p:nvSpPr>
        <p:spPr>
          <a:xfrm rot="402351">
            <a:off x="8776776" y="801425"/>
            <a:ext cx="3361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Romans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39B6DE-9D32-1D56-EA80-75BAFBC6CFAD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FED1BA-EE03-A4CF-8118-09601A62994C}"/>
              </a:ext>
            </a:extLst>
          </p:cNvPr>
          <p:cNvGrpSpPr/>
          <p:nvPr/>
        </p:nvGrpSpPr>
        <p:grpSpPr>
          <a:xfrm>
            <a:off x="74121" y="93716"/>
            <a:ext cx="6685255" cy="6670568"/>
            <a:chOff x="74121" y="93716"/>
            <a:chExt cx="6685255" cy="6670568"/>
          </a:xfrm>
        </p:grpSpPr>
        <p:pic>
          <p:nvPicPr>
            <p:cNvPr id="5" name="Picture 4" descr="A close-up of a scroll&#10;&#10;Description automatically generated">
              <a:extLst>
                <a:ext uri="{FF2B5EF4-FFF2-40B4-BE49-F238E27FC236}">
                  <a16:creationId xmlns:a16="http://schemas.microsoft.com/office/drawing/2014/main" id="{B7D57552-191D-9A19-68AA-24DF71F6A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 rot="16200000">
              <a:off x="81465" y="86372"/>
              <a:ext cx="6670568" cy="668525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51F0F8-82E0-3076-2548-1E715060ABA3}"/>
                </a:ext>
              </a:extLst>
            </p:cNvPr>
            <p:cNvSpPr txBox="1"/>
            <p:nvPr/>
          </p:nvSpPr>
          <p:spPr>
            <a:xfrm>
              <a:off x="593320" y="1438114"/>
              <a:ext cx="5648498" cy="35863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60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“God loves </a:t>
              </a:r>
            </a:p>
            <a:p>
              <a:pPr algn="ctr">
                <a:lnSpc>
                  <a:spcPct val="130000"/>
                </a:lnSpc>
              </a:pPr>
              <a:r>
                <a:rPr lang="en-US" sz="60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 cheerful </a:t>
              </a:r>
            </a:p>
            <a:p>
              <a:pPr algn="ctr">
                <a:lnSpc>
                  <a:spcPct val="130000"/>
                </a:lnSpc>
              </a:pPr>
              <a:r>
                <a:rPr lang="en-US" sz="60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giver”</a:t>
              </a:r>
              <a:endParaRPr lang="en-US" sz="60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6244242-2D92-92DE-4068-709CA04FF665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D99F0398-0126-FEE2-3BD6-30A64222DF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6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9FB0BD-D4A8-71A9-966E-1D7441CDA59C}"/>
              </a:ext>
            </a:extLst>
          </p:cNvPr>
          <p:cNvSpPr txBox="1"/>
          <p:nvPr/>
        </p:nvSpPr>
        <p:spPr>
          <a:xfrm rot="328276">
            <a:off x="7698404" y="4963423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93FF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34DF1-0ACE-013B-6A76-35D42FAE72D1}"/>
              </a:ext>
            </a:extLst>
          </p:cNvPr>
          <p:cNvSpPr txBox="1"/>
          <p:nvPr/>
        </p:nvSpPr>
        <p:spPr>
          <a:xfrm>
            <a:off x="6562764" y="1582168"/>
            <a:ext cx="4784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2 Corinthians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39B6DE-9D32-1D56-EA80-75BAFBC6CFAD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FED1BA-EE03-A4CF-8118-09601A62994C}"/>
              </a:ext>
            </a:extLst>
          </p:cNvPr>
          <p:cNvGrpSpPr/>
          <p:nvPr/>
        </p:nvGrpSpPr>
        <p:grpSpPr>
          <a:xfrm>
            <a:off x="74121" y="93716"/>
            <a:ext cx="6685255" cy="6670568"/>
            <a:chOff x="74121" y="93716"/>
            <a:chExt cx="6685255" cy="6670568"/>
          </a:xfrm>
        </p:grpSpPr>
        <p:pic>
          <p:nvPicPr>
            <p:cNvPr id="5" name="Picture 4" descr="A close-up of a scroll&#10;&#10;Description automatically generated">
              <a:extLst>
                <a:ext uri="{FF2B5EF4-FFF2-40B4-BE49-F238E27FC236}">
                  <a16:creationId xmlns:a16="http://schemas.microsoft.com/office/drawing/2014/main" id="{B7D57552-191D-9A19-68AA-24DF71F6A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 rot="16200000">
              <a:off x="81465" y="86372"/>
              <a:ext cx="6670568" cy="668525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51F0F8-82E0-3076-2548-1E715060ABA3}"/>
                </a:ext>
              </a:extLst>
            </p:cNvPr>
            <p:cNvSpPr txBox="1"/>
            <p:nvPr/>
          </p:nvSpPr>
          <p:spPr>
            <a:xfrm>
              <a:off x="593320" y="1438114"/>
              <a:ext cx="5648498" cy="35863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60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“God loves </a:t>
              </a:r>
            </a:p>
            <a:p>
              <a:pPr algn="ctr">
                <a:lnSpc>
                  <a:spcPct val="130000"/>
                </a:lnSpc>
              </a:pPr>
              <a:r>
                <a:rPr lang="en-US" sz="60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 cheerful </a:t>
              </a:r>
            </a:p>
            <a:p>
              <a:pPr algn="ctr">
                <a:lnSpc>
                  <a:spcPct val="130000"/>
                </a:lnSpc>
              </a:pPr>
              <a:r>
                <a:rPr lang="en-US" sz="60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giver”</a:t>
              </a:r>
              <a:endParaRPr lang="en-US" sz="60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B700A91-56ED-B582-DFB6-EEE677AF062B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C8E4B07E-CF20-44B9-AD0B-F366DECCA8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0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9FB0BD-D4A8-71A9-966E-1D7441CDA59C}"/>
              </a:ext>
            </a:extLst>
          </p:cNvPr>
          <p:cNvSpPr txBox="1"/>
          <p:nvPr/>
        </p:nvSpPr>
        <p:spPr>
          <a:xfrm rot="315780">
            <a:off x="7614454" y="5175740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6D3B3-4A29-BC0D-8E69-EA28784BB83B}"/>
              </a:ext>
            </a:extLst>
          </p:cNvPr>
          <p:cNvSpPr txBox="1"/>
          <p:nvPr/>
        </p:nvSpPr>
        <p:spPr>
          <a:xfrm rot="169545">
            <a:off x="9142925" y="5561898"/>
            <a:ext cx="903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C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6AD5C5-8731-0238-48BF-8F2053FADA90}"/>
              </a:ext>
            </a:extLst>
          </p:cNvPr>
          <p:cNvSpPr txBox="1"/>
          <p:nvPr/>
        </p:nvSpPr>
        <p:spPr>
          <a:xfrm rot="20907348">
            <a:off x="10794275" y="5512030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00FF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34DF1-0ACE-013B-6A76-35D42FAE72D1}"/>
              </a:ext>
            </a:extLst>
          </p:cNvPr>
          <p:cNvSpPr txBox="1"/>
          <p:nvPr/>
        </p:nvSpPr>
        <p:spPr>
          <a:xfrm rot="20827528">
            <a:off x="7365142" y="1631327"/>
            <a:ext cx="359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1Timothy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E04939-2CD3-FF26-842A-D20C4BDF2760}"/>
              </a:ext>
            </a:extLst>
          </p:cNvPr>
          <p:cNvSpPr txBox="1"/>
          <p:nvPr/>
        </p:nvSpPr>
        <p:spPr>
          <a:xfrm rot="367551">
            <a:off x="6740728" y="3256881"/>
            <a:ext cx="3474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FF"/>
                </a:solidFill>
                <a:latin typeface="Comic Sans MS" panose="030F0702030302020204" pitchFamily="66" charset="0"/>
              </a:rPr>
              <a:t>2 Peter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A2CA4-5576-4E8B-1C18-F2C1CD400DB6}"/>
              </a:ext>
            </a:extLst>
          </p:cNvPr>
          <p:cNvSpPr txBox="1"/>
          <p:nvPr/>
        </p:nvSpPr>
        <p:spPr>
          <a:xfrm rot="20852085">
            <a:off x="8768048" y="2378805"/>
            <a:ext cx="3464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D966"/>
                </a:solidFill>
                <a:latin typeface="Comic Sans MS" panose="030F0702030302020204" pitchFamily="66" charset="0"/>
              </a:rPr>
              <a:t>Hebrews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653708-DD90-F376-B90B-E9119A720AC0}"/>
              </a:ext>
            </a:extLst>
          </p:cNvPr>
          <p:cNvSpPr txBox="1"/>
          <p:nvPr/>
        </p:nvSpPr>
        <p:spPr>
          <a:xfrm>
            <a:off x="6784812" y="715279"/>
            <a:ext cx="3340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E699"/>
                </a:solidFill>
                <a:latin typeface="Comic Sans MS" panose="030F0702030302020204" pitchFamily="66" charset="0"/>
              </a:rPr>
              <a:t>Galatians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0101A-7362-3725-3BCE-26D3E373FDCA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39B6DE-9D32-1D56-EA80-75BAFBC6CFAD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8584DB-CB80-F488-C285-ECB13932E449}"/>
              </a:ext>
            </a:extLst>
          </p:cNvPr>
          <p:cNvGrpSpPr/>
          <p:nvPr/>
        </p:nvGrpSpPr>
        <p:grpSpPr>
          <a:xfrm>
            <a:off x="49312" y="251460"/>
            <a:ext cx="6428232" cy="6355080"/>
            <a:chOff x="72161" y="234423"/>
            <a:chExt cx="6428232" cy="6355080"/>
          </a:xfrm>
        </p:grpSpPr>
        <p:pic>
          <p:nvPicPr>
            <p:cNvPr id="5" name="Picture 4" descr="A close-up of a scroll&#10;&#10;Description automatically generated">
              <a:extLst>
                <a:ext uri="{FF2B5EF4-FFF2-40B4-BE49-F238E27FC236}">
                  <a16:creationId xmlns:a16="http://schemas.microsoft.com/office/drawing/2014/main" id="{B7D57552-191D-9A19-68AA-24DF71F6A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>
              <a:off x="72161" y="234423"/>
              <a:ext cx="6428232" cy="635508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51F0F8-82E0-3076-2548-1E715060ABA3}"/>
                </a:ext>
              </a:extLst>
            </p:cNvPr>
            <p:cNvSpPr txBox="1"/>
            <p:nvPr/>
          </p:nvSpPr>
          <p:spPr>
            <a:xfrm>
              <a:off x="443740" y="1345107"/>
              <a:ext cx="5648498" cy="3847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“Whatever </a:t>
              </a:r>
            </a:p>
            <a:p>
              <a:pPr marL="0" marR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 man sows, </a:t>
              </a:r>
            </a:p>
            <a:p>
              <a:pPr marL="0" marR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that </a:t>
              </a:r>
            </a:p>
            <a:p>
              <a:pPr marL="0" marR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he will also reap” </a:t>
              </a:r>
              <a:endParaRPr lang="en-US" sz="48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7FC5E8E4-7A6F-760A-3C20-64AE31E9EC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2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9F8DA0-08EC-8A38-711C-CFF827D17DB6}"/>
              </a:ext>
            </a:extLst>
          </p:cNvPr>
          <p:cNvSpPr txBox="1"/>
          <p:nvPr/>
        </p:nvSpPr>
        <p:spPr>
          <a:xfrm>
            <a:off x="6096000" y="6507934"/>
            <a:ext cx="6075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omic Sans MS" panose="030F0702030302020204" pitchFamily="66" charset="0"/>
              </a:rPr>
              <a:t>Tap the screen to go to the Menu Board and start playing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149E5C-ED99-E00D-FBC2-AC9E05DFE3D6}"/>
              </a:ext>
            </a:extLst>
          </p:cNvPr>
          <p:cNvSpPr txBox="1"/>
          <p:nvPr/>
        </p:nvSpPr>
        <p:spPr>
          <a:xfrm>
            <a:off x="533381" y="4681106"/>
            <a:ext cx="7733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(4) </a:t>
            </a:r>
            <a:r>
              <a:rPr lang="en-US" sz="2000" spc="-60" dirty="0">
                <a:latin typeface="Comic Sans MS" panose="030F0702030302020204" pitchFamily="66" charset="0"/>
              </a:rPr>
              <a:t>After making your choices, tap the screen to get the answers –</a:t>
            </a:r>
          </a:p>
          <a:p>
            <a:pPr algn="just"/>
            <a:r>
              <a:rPr lang="en-US" sz="2000" spc="50" dirty="0">
                <a:latin typeface="Comic Sans MS" panose="030F0702030302020204" pitchFamily="66" charset="0"/>
              </a:rPr>
              <a:t>     </a:t>
            </a:r>
            <a:r>
              <a:rPr lang="en-US" sz="2000" spc="-130" dirty="0">
                <a:latin typeface="Comic Sans MS" panose="030F0702030302020204" pitchFamily="66" charset="0"/>
              </a:rPr>
              <a:t>1 point for each correct Book and 2 points for each correct Chapter.</a:t>
            </a:r>
          </a:p>
          <a:p>
            <a:pPr algn="just"/>
            <a:r>
              <a:rPr lang="en-US" sz="2000" spc="-130" dirty="0">
                <a:latin typeface="Comic Sans MS" panose="030F0702030302020204" pitchFamily="66" charset="0"/>
              </a:rPr>
              <a:t>       </a:t>
            </a:r>
            <a:r>
              <a:rPr lang="en-US" sz="2000" dirty="0">
                <a:latin typeface="Comic Sans MS" panose="030F0702030302020204" pitchFamily="66" charset="0"/>
              </a:rPr>
              <a:t>Everyone can score on every Passage.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02913F-63D8-AA92-22AF-D68788F02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121" y="999715"/>
            <a:ext cx="2918668" cy="1641750"/>
          </a:xfrm>
          <a:prstGeom prst="rect">
            <a:avLst/>
          </a:prstGeom>
          <a:ln w="19050">
            <a:solidFill>
              <a:srgbClr val="3333FF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153F4C-C8D8-3E9B-B7CE-D6C8E8A50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6875" y="4652797"/>
            <a:ext cx="3210535" cy="18059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BB60C0-0A13-2A07-0884-EF7F877C6A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605" y="2730442"/>
            <a:ext cx="3210535" cy="1805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2D0EE5-0A88-29A4-1FE6-E53F354B0616}"/>
              </a:ext>
            </a:extLst>
          </p:cNvPr>
          <p:cNvSpPr txBox="1"/>
          <p:nvPr/>
        </p:nvSpPr>
        <p:spPr>
          <a:xfrm>
            <a:off x="2650073" y="60417"/>
            <a:ext cx="6882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Here’s how it works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646A06-ED0A-5482-AD95-9905B7E46894}"/>
              </a:ext>
            </a:extLst>
          </p:cNvPr>
          <p:cNvSpPr txBox="1"/>
          <p:nvPr/>
        </p:nvSpPr>
        <p:spPr>
          <a:xfrm>
            <a:off x="533379" y="1601637"/>
            <a:ext cx="7828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(1)</a:t>
            </a:r>
            <a:r>
              <a:rPr lang="en-US" sz="2000" dirty="0">
                <a:latin typeface="Comic Sans MS" panose="030F0702030302020204" pitchFamily="66" charset="0"/>
              </a:rPr>
              <a:t> Tap a Passage Number on the Menu Board (next screen).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0E348C-76B4-F272-15F7-25CBF880D9D9}"/>
              </a:ext>
            </a:extLst>
          </p:cNvPr>
          <p:cNvSpPr txBox="1"/>
          <p:nvPr/>
        </p:nvSpPr>
        <p:spPr>
          <a:xfrm>
            <a:off x="3932878" y="3762114"/>
            <a:ext cx="7828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-100" dirty="0">
                <a:solidFill>
                  <a:srgbClr val="0000FF"/>
                </a:solidFill>
                <a:latin typeface="Comic Sans MS" panose="030F0702030302020204" pitchFamily="66" charset="0"/>
              </a:rPr>
              <a:t>(3)</a:t>
            </a:r>
            <a:r>
              <a:rPr lang="en-US" sz="1400" spc="-100" dirty="0">
                <a:latin typeface="Comic Sans MS" panose="030F0702030302020204" pitchFamily="66" charset="0"/>
              </a:rPr>
              <a:t>  </a:t>
            </a:r>
            <a:r>
              <a:rPr lang="en-US" sz="2000" spc="-50" dirty="0">
                <a:latin typeface="Comic Sans MS" panose="030F0702030302020204" pitchFamily="66" charset="0"/>
              </a:rPr>
              <a:t>It’s a multiple-choice game.  Each Player or Team tries to choose</a:t>
            </a:r>
          </a:p>
          <a:p>
            <a:r>
              <a:rPr lang="en-US" sz="2000" spc="-50" dirty="0">
                <a:latin typeface="Comic Sans MS" panose="030F0702030302020204" pitchFamily="66" charset="0"/>
              </a:rPr>
              <a:t>     </a:t>
            </a:r>
            <a:r>
              <a:rPr lang="en-US" sz="2000" spc="-30" dirty="0">
                <a:latin typeface="Comic Sans MS" panose="030F0702030302020204" pitchFamily="66" charset="0"/>
              </a:rPr>
              <a:t>the correct Book and Chapter for the Passage.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2A5FAA-3B23-38E5-A9EF-E6AD08DC9CF2}"/>
              </a:ext>
            </a:extLst>
          </p:cNvPr>
          <p:cNvSpPr txBox="1"/>
          <p:nvPr/>
        </p:nvSpPr>
        <p:spPr>
          <a:xfrm>
            <a:off x="533379" y="5934517"/>
            <a:ext cx="7828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(5) </a:t>
            </a:r>
            <a:r>
              <a:rPr lang="en-US" sz="2000" dirty="0">
                <a:latin typeface="Comic Sans MS" panose="030F0702030302020204" pitchFamily="66" charset="0"/>
              </a:rPr>
              <a:t>Tap the screen again and return to the Menu Board.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7E5150-68F5-B156-A91C-9EF773041687}"/>
              </a:ext>
            </a:extLst>
          </p:cNvPr>
          <p:cNvSpPr txBox="1"/>
          <p:nvPr/>
        </p:nvSpPr>
        <p:spPr>
          <a:xfrm>
            <a:off x="3942209" y="2828645"/>
            <a:ext cx="7828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spc="-60" dirty="0">
                <a:solidFill>
                  <a:srgbClr val="0000FF"/>
                </a:solidFill>
                <a:latin typeface="Comic Sans MS" panose="030F0702030302020204" pitchFamily="66" charset="0"/>
              </a:rPr>
              <a:t>(2)</a:t>
            </a:r>
            <a:r>
              <a:rPr lang="en-US" sz="2000" spc="-60" dirty="0">
                <a:latin typeface="Comic Sans MS" panose="030F0702030302020204" pitchFamily="66" charset="0"/>
              </a:rPr>
              <a:t> Read the Passage and study the Book and Chapter choices that</a:t>
            </a:r>
          </a:p>
          <a:p>
            <a:pPr algn="just"/>
            <a:r>
              <a:rPr lang="en-US" sz="2000" spc="-100" dirty="0">
                <a:latin typeface="Comic Sans MS" panose="030F0702030302020204" pitchFamily="66" charset="0"/>
              </a:rPr>
              <a:t>      </a:t>
            </a:r>
            <a:r>
              <a:rPr lang="en-US" sz="2000" dirty="0">
                <a:latin typeface="Comic Sans MS" panose="030F0702030302020204" pitchFamily="66" charset="0"/>
              </a:rPr>
              <a:t>come up.  </a:t>
            </a:r>
          </a:p>
        </p:txBody>
      </p:sp>
      <p:sp>
        <p:nvSpPr>
          <p:cNvPr id="20" name="Rectangle 19">
            <a:hlinkClick r:id="rId6" action="ppaction://hlinksldjump"/>
            <a:extLst>
              <a:ext uri="{FF2B5EF4-FFF2-40B4-BE49-F238E27FC236}">
                <a16:creationId xmlns:a16="http://schemas.microsoft.com/office/drawing/2014/main" id="{6FC23B2D-2A91-2AA4-6086-0F70AC40A49C}"/>
              </a:ext>
            </a:extLst>
          </p:cNvPr>
          <p:cNvSpPr/>
          <p:nvPr/>
        </p:nvSpPr>
        <p:spPr>
          <a:xfrm>
            <a:off x="-9226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1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6AD5C5-8731-0238-48BF-8F2053FADA90}"/>
              </a:ext>
            </a:extLst>
          </p:cNvPr>
          <p:cNvSpPr txBox="1"/>
          <p:nvPr/>
        </p:nvSpPr>
        <p:spPr>
          <a:xfrm rot="20907348">
            <a:off x="10794275" y="5512030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00FF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653708-DD90-F376-B90B-E9119A720AC0}"/>
              </a:ext>
            </a:extLst>
          </p:cNvPr>
          <p:cNvSpPr txBox="1"/>
          <p:nvPr/>
        </p:nvSpPr>
        <p:spPr>
          <a:xfrm>
            <a:off x="6784812" y="715279"/>
            <a:ext cx="3340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E699"/>
                </a:solidFill>
                <a:latin typeface="Comic Sans MS" panose="030F0702030302020204" pitchFamily="66" charset="0"/>
              </a:rPr>
              <a:t>Galatians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0101A-7362-3725-3BCE-26D3E373FDCA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39B6DE-9D32-1D56-EA80-75BAFBC6CFAD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8584DB-CB80-F488-C285-ECB13932E449}"/>
              </a:ext>
            </a:extLst>
          </p:cNvPr>
          <p:cNvGrpSpPr/>
          <p:nvPr/>
        </p:nvGrpSpPr>
        <p:grpSpPr>
          <a:xfrm>
            <a:off x="49312" y="251460"/>
            <a:ext cx="6428232" cy="6355080"/>
            <a:chOff x="72161" y="234423"/>
            <a:chExt cx="6428232" cy="6355080"/>
          </a:xfrm>
        </p:grpSpPr>
        <p:pic>
          <p:nvPicPr>
            <p:cNvPr id="5" name="Picture 4" descr="A close-up of a scroll&#10;&#10;Description automatically generated">
              <a:extLst>
                <a:ext uri="{FF2B5EF4-FFF2-40B4-BE49-F238E27FC236}">
                  <a16:creationId xmlns:a16="http://schemas.microsoft.com/office/drawing/2014/main" id="{B7D57552-191D-9A19-68AA-24DF71F6A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>
              <a:off x="72161" y="234423"/>
              <a:ext cx="6428232" cy="635508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51F0F8-82E0-3076-2548-1E715060ABA3}"/>
                </a:ext>
              </a:extLst>
            </p:cNvPr>
            <p:cNvSpPr txBox="1"/>
            <p:nvPr/>
          </p:nvSpPr>
          <p:spPr>
            <a:xfrm>
              <a:off x="443740" y="1345107"/>
              <a:ext cx="5648498" cy="3847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“Whatever </a:t>
              </a:r>
            </a:p>
            <a:p>
              <a:pPr marL="0" marR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 man sows, </a:t>
              </a:r>
            </a:p>
            <a:p>
              <a:pPr marL="0" marR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that </a:t>
              </a:r>
            </a:p>
            <a:p>
              <a:pPr marL="0" marR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he will also reap” </a:t>
              </a:r>
              <a:endParaRPr lang="en-US" sz="48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60F570E0-0E6A-0823-3205-5ACF4EA4FD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9FB0BD-D4A8-71A9-966E-1D7441CDA59C}"/>
              </a:ext>
            </a:extLst>
          </p:cNvPr>
          <p:cNvSpPr txBox="1"/>
          <p:nvPr/>
        </p:nvSpPr>
        <p:spPr>
          <a:xfrm>
            <a:off x="7482762" y="5117379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chemeClr val="bg1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6D3B3-4A29-BC0D-8E69-EA28784BB83B}"/>
              </a:ext>
            </a:extLst>
          </p:cNvPr>
          <p:cNvSpPr txBox="1"/>
          <p:nvPr/>
        </p:nvSpPr>
        <p:spPr>
          <a:xfrm>
            <a:off x="9200352" y="5527380"/>
            <a:ext cx="903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00FF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6AD5C5-8731-0238-48BF-8F2053FADA90}"/>
              </a:ext>
            </a:extLst>
          </p:cNvPr>
          <p:cNvSpPr txBox="1"/>
          <p:nvPr/>
        </p:nvSpPr>
        <p:spPr>
          <a:xfrm rot="20679153">
            <a:off x="10772947" y="5035014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00FF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34DF1-0ACE-013B-6A76-35D42FAE72D1}"/>
              </a:ext>
            </a:extLst>
          </p:cNvPr>
          <p:cNvSpPr txBox="1"/>
          <p:nvPr/>
        </p:nvSpPr>
        <p:spPr>
          <a:xfrm rot="210538">
            <a:off x="8501853" y="1591962"/>
            <a:ext cx="3594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C8956"/>
                </a:solidFill>
                <a:latin typeface="Comic Sans MS" panose="030F0702030302020204" pitchFamily="66" charset="0"/>
              </a:rPr>
              <a:t>Ephesians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E04939-2CD3-FF26-842A-D20C4BDF2760}"/>
              </a:ext>
            </a:extLst>
          </p:cNvPr>
          <p:cNvSpPr txBox="1"/>
          <p:nvPr/>
        </p:nvSpPr>
        <p:spPr>
          <a:xfrm rot="21157711">
            <a:off x="8813855" y="3359149"/>
            <a:ext cx="2580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3F05E"/>
                </a:solidFill>
                <a:latin typeface="Comic Sans MS" panose="030F0702030302020204" pitchFamily="66" charset="0"/>
              </a:rPr>
              <a:t>James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A2CA4-5576-4E8B-1C18-F2C1CD400DB6}"/>
              </a:ext>
            </a:extLst>
          </p:cNvPr>
          <p:cNvSpPr txBox="1"/>
          <p:nvPr/>
        </p:nvSpPr>
        <p:spPr>
          <a:xfrm>
            <a:off x="6950425" y="2465082"/>
            <a:ext cx="3464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E699"/>
                </a:solidFill>
                <a:latin typeface="Comic Sans MS" panose="030F0702030302020204" pitchFamily="66" charset="0"/>
              </a:rPr>
              <a:t>Colossians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653708-DD90-F376-B90B-E9119A720AC0}"/>
              </a:ext>
            </a:extLst>
          </p:cNvPr>
          <p:cNvSpPr txBox="1"/>
          <p:nvPr/>
        </p:nvSpPr>
        <p:spPr>
          <a:xfrm rot="21259794">
            <a:off x="6836702" y="680478"/>
            <a:ext cx="2726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Romans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0101A-7362-3725-3BCE-26D3E373FDCA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FED1BA-EE03-A4CF-8118-09601A62994C}"/>
              </a:ext>
            </a:extLst>
          </p:cNvPr>
          <p:cNvGrpSpPr/>
          <p:nvPr/>
        </p:nvGrpSpPr>
        <p:grpSpPr>
          <a:xfrm>
            <a:off x="74121" y="93716"/>
            <a:ext cx="6685255" cy="6670568"/>
            <a:chOff x="74121" y="93716"/>
            <a:chExt cx="6685255" cy="6670568"/>
          </a:xfrm>
        </p:grpSpPr>
        <p:pic>
          <p:nvPicPr>
            <p:cNvPr id="5" name="Picture 4" descr="A close-up of a scroll&#10;&#10;Description automatically generated">
              <a:extLst>
                <a:ext uri="{FF2B5EF4-FFF2-40B4-BE49-F238E27FC236}">
                  <a16:creationId xmlns:a16="http://schemas.microsoft.com/office/drawing/2014/main" id="{B7D57552-191D-9A19-68AA-24DF71F6A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 rot="16200000">
              <a:off x="81465" y="86372"/>
              <a:ext cx="6670568" cy="668525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51F0F8-82E0-3076-2548-1E715060ABA3}"/>
                </a:ext>
              </a:extLst>
            </p:cNvPr>
            <p:cNvSpPr txBox="1"/>
            <p:nvPr/>
          </p:nvSpPr>
          <p:spPr>
            <a:xfrm>
              <a:off x="593320" y="1273522"/>
              <a:ext cx="5648498" cy="3847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“Set your mind </a:t>
              </a:r>
            </a:p>
            <a:p>
              <a:pPr algn="ctr">
                <a:lnSpc>
                  <a:spcPct val="130000"/>
                </a:lnSpc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 things above, </a:t>
              </a:r>
            </a:p>
            <a:p>
              <a:pPr algn="ctr">
                <a:lnSpc>
                  <a:spcPct val="130000"/>
                </a:lnSpc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not on things </a:t>
              </a:r>
            </a:p>
            <a:p>
              <a:pPr algn="ctr">
                <a:lnSpc>
                  <a:spcPct val="130000"/>
                </a:lnSpc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 the earth” </a:t>
              </a:r>
              <a:endParaRPr lang="en-US" sz="48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0F22BF4-882F-A3C2-2CB9-5A925C1573A9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E45DFF26-20B4-81C3-34C6-C19F609405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6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6AD5C5-8731-0238-48BF-8F2053FADA90}"/>
              </a:ext>
            </a:extLst>
          </p:cNvPr>
          <p:cNvSpPr txBox="1"/>
          <p:nvPr/>
        </p:nvSpPr>
        <p:spPr>
          <a:xfrm rot="20679153">
            <a:off x="10772947" y="5035014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00FF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A2CA4-5576-4E8B-1C18-F2C1CD400DB6}"/>
              </a:ext>
            </a:extLst>
          </p:cNvPr>
          <p:cNvSpPr txBox="1"/>
          <p:nvPr/>
        </p:nvSpPr>
        <p:spPr>
          <a:xfrm>
            <a:off x="6950425" y="2465082"/>
            <a:ext cx="3464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E699"/>
                </a:solidFill>
                <a:latin typeface="Comic Sans MS" panose="030F0702030302020204" pitchFamily="66" charset="0"/>
              </a:rPr>
              <a:t>Colossians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0101A-7362-3725-3BCE-26D3E373FDCA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FED1BA-EE03-A4CF-8118-09601A62994C}"/>
              </a:ext>
            </a:extLst>
          </p:cNvPr>
          <p:cNvGrpSpPr/>
          <p:nvPr/>
        </p:nvGrpSpPr>
        <p:grpSpPr>
          <a:xfrm>
            <a:off x="74121" y="93716"/>
            <a:ext cx="6685255" cy="6670568"/>
            <a:chOff x="74121" y="93716"/>
            <a:chExt cx="6685255" cy="6670568"/>
          </a:xfrm>
        </p:grpSpPr>
        <p:pic>
          <p:nvPicPr>
            <p:cNvPr id="5" name="Picture 4" descr="A close-up of a scroll&#10;&#10;Description automatically generated">
              <a:extLst>
                <a:ext uri="{FF2B5EF4-FFF2-40B4-BE49-F238E27FC236}">
                  <a16:creationId xmlns:a16="http://schemas.microsoft.com/office/drawing/2014/main" id="{B7D57552-191D-9A19-68AA-24DF71F6A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 rot="16200000">
              <a:off x="81465" y="86372"/>
              <a:ext cx="6670568" cy="668525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51F0F8-82E0-3076-2548-1E715060ABA3}"/>
                </a:ext>
              </a:extLst>
            </p:cNvPr>
            <p:cNvSpPr txBox="1"/>
            <p:nvPr/>
          </p:nvSpPr>
          <p:spPr>
            <a:xfrm>
              <a:off x="593320" y="1273522"/>
              <a:ext cx="5648498" cy="3847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“Set your mind </a:t>
              </a:r>
            </a:p>
            <a:p>
              <a:pPr algn="ctr">
                <a:lnSpc>
                  <a:spcPct val="130000"/>
                </a:lnSpc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 things above, </a:t>
              </a:r>
            </a:p>
            <a:p>
              <a:pPr algn="ctr">
                <a:lnSpc>
                  <a:spcPct val="130000"/>
                </a:lnSpc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not on things </a:t>
              </a:r>
            </a:p>
            <a:p>
              <a:pPr algn="ctr">
                <a:lnSpc>
                  <a:spcPct val="130000"/>
                </a:lnSpc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 the earth” </a:t>
              </a:r>
              <a:endParaRPr lang="en-US" sz="48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7B3EF26-EC36-E03B-DEB8-15B696FB2EE9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027926A6-B7D5-3625-7676-F9E40AD779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0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9FB0BD-D4A8-71A9-966E-1D7441CDA59C}"/>
              </a:ext>
            </a:extLst>
          </p:cNvPr>
          <p:cNvSpPr txBox="1"/>
          <p:nvPr/>
        </p:nvSpPr>
        <p:spPr>
          <a:xfrm rot="21357268">
            <a:off x="7473853" y="5016443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D3939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6D3B3-4A29-BC0D-8E69-EA28784BB83B}"/>
              </a:ext>
            </a:extLst>
          </p:cNvPr>
          <p:cNvSpPr txBox="1"/>
          <p:nvPr/>
        </p:nvSpPr>
        <p:spPr>
          <a:xfrm rot="169545">
            <a:off x="9250464" y="5512028"/>
            <a:ext cx="903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6AD5C5-8731-0238-48BF-8F2053FADA90}"/>
              </a:ext>
            </a:extLst>
          </p:cNvPr>
          <p:cNvSpPr txBox="1"/>
          <p:nvPr/>
        </p:nvSpPr>
        <p:spPr>
          <a:xfrm rot="21289592">
            <a:off x="10823699" y="5140422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00FFFF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34DF1-0ACE-013B-6A76-35D42FAE72D1}"/>
              </a:ext>
            </a:extLst>
          </p:cNvPr>
          <p:cNvSpPr txBox="1"/>
          <p:nvPr/>
        </p:nvSpPr>
        <p:spPr>
          <a:xfrm>
            <a:off x="6678721" y="1725264"/>
            <a:ext cx="5383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99FFCC"/>
                </a:solidFill>
                <a:latin typeface="Comic Sans MS" panose="030F0702030302020204" pitchFamily="66" charset="0"/>
              </a:rPr>
              <a:t>1 Thessalonians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E04939-2CD3-FF26-842A-D20C4BDF2760}"/>
              </a:ext>
            </a:extLst>
          </p:cNvPr>
          <p:cNvSpPr txBox="1"/>
          <p:nvPr/>
        </p:nvSpPr>
        <p:spPr>
          <a:xfrm rot="266067">
            <a:off x="9290784" y="3426936"/>
            <a:ext cx="2610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E98E69"/>
                </a:solidFill>
                <a:latin typeface="Comic Sans MS" panose="030F0702030302020204" pitchFamily="66" charset="0"/>
              </a:rPr>
              <a:t>3 John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A2CA4-5576-4E8B-1C18-F2C1CD400DB6}"/>
              </a:ext>
            </a:extLst>
          </p:cNvPr>
          <p:cNvSpPr txBox="1"/>
          <p:nvPr/>
        </p:nvSpPr>
        <p:spPr>
          <a:xfrm rot="21216724">
            <a:off x="6498251" y="2707792"/>
            <a:ext cx="3149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FD966"/>
                </a:solidFill>
                <a:latin typeface="Comic Sans MS" panose="030F0702030302020204" pitchFamily="66" charset="0"/>
              </a:rPr>
              <a:t>Hebrews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653708-DD90-F376-B90B-E9119A720AC0}"/>
              </a:ext>
            </a:extLst>
          </p:cNvPr>
          <p:cNvSpPr txBox="1"/>
          <p:nvPr/>
        </p:nvSpPr>
        <p:spPr>
          <a:xfrm rot="215299">
            <a:off x="7119879" y="800243"/>
            <a:ext cx="3361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E699"/>
                </a:solidFill>
                <a:latin typeface="Comic Sans MS" panose="030F0702030302020204" pitchFamily="66" charset="0"/>
              </a:rPr>
              <a:t>Galatians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0101A-7362-3725-3BCE-26D3E373FDCA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39B6DE-9D32-1D56-EA80-75BAFBC6CFAD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8584DB-CB80-F488-C285-ECB13932E449}"/>
              </a:ext>
            </a:extLst>
          </p:cNvPr>
          <p:cNvGrpSpPr/>
          <p:nvPr/>
        </p:nvGrpSpPr>
        <p:grpSpPr>
          <a:xfrm>
            <a:off x="159678" y="251460"/>
            <a:ext cx="6428232" cy="6355080"/>
            <a:chOff x="72161" y="234423"/>
            <a:chExt cx="6428232" cy="6355080"/>
          </a:xfrm>
        </p:grpSpPr>
        <p:pic>
          <p:nvPicPr>
            <p:cNvPr id="5" name="Picture 4" descr="A close-up of a scroll&#10;&#10;Description automatically generated">
              <a:extLst>
                <a:ext uri="{FF2B5EF4-FFF2-40B4-BE49-F238E27FC236}">
                  <a16:creationId xmlns:a16="http://schemas.microsoft.com/office/drawing/2014/main" id="{B7D57552-191D-9A19-68AA-24DF71F6A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>
              <a:off x="72161" y="234423"/>
              <a:ext cx="6428232" cy="635508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51F0F8-82E0-3076-2548-1E715060ABA3}"/>
                </a:ext>
              </a:extLst>
            </p:cNvPr>
            <p:cNvSpPr txBox="1"/>
            <p:nvPr/>
          </p:nvSpPr>
          <p:spPr>
            <a:xfrm>
              <a:off x="421376" y="1151460"/>
              <a:ext cx="5648498" cy="4440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60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“Pray without ceasing,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60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 everything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6000" b="1" i="1" kern="0" dirty="0">
                  <a:solidFill>
                    <a:srgbClr val="FF000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r>
                <a:rPr lang="en-US" sz="60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ive thanks”</a:t>
              </a:r>
              <a:endParaRPr lang="en-US" sz="60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D9662F16-391D-E5E7-0299-A80CF0F4AA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9FB0BD-D4A8-71A9-966E-1D7441CDA59C}"/>
              </a:ext>
            </a:extLst>
          </p:cNvPr>
          <p:cNvSpPr txBox="1"/>
          <p:nvPr/>
        </p:nvSpPr>
        <p:spPr>
          <a:xfrm rot="21357268">
            <a:off x="7473853" y="5016443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D3939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34DF1-0ACE-013B-6A76-35D42FAE72D1}"/>
              </a:ext>
            </a:extLst>
          </p:cNvPr>
          <p:cNvSpPr txBox="1"/>
          <p:nvPr/>
        </p:nvSpPr>
        <p:spPr>
          <a:xfrm>
            <a:off x="6678721" y="1725264"/>
            <a:ext cx="5383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99FFCC"/>
                </a:solidFill>
                <a:latin typeface="Comic Sans MS" panose="030F0702030302020204" pitchFamily="66" charset="0"/>
              </a:rPr>
              <a:t>1 Thessalonians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0101A-7362-3725-3BCE-26D3E373FDCA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39B6DE-9D32-1D56-EA80-75BAFBC6CFAD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7C54A5-9631-5AA6-011D-DE3719EC9393}"/>
              </a:ext>
            </a:extLst>
          </p:cNvPr>
          <p:cNvGrpSpPr/>
          <p:nvPr/>
        </p:nvGrpSpPr>
        <p:grpSpPr>
          <a:xfrm>
            <a:off x="159678" y="251460"/>
            <a:ext cx="6428232" cy="6355080"/>
            <a:chOff x="72161" y="234423"/>
            <a:chExt cx="6428232" cy="6355080"/>
          </a:xfrm>
        </p:grpSpPr>
        <p:pic>
          <p:nvPicPr>
            <p:cNvPr id="3" name="Picture 2" descr="A close-up of a scroll&#10;&#10;Description automatically generated">
              <a:extLst>
                <a:ext uri="{FF2B5EF4-FFF2-40B4-BE49-F238E27FC236}">
                  <a16:creationId xmlns:a16="http://schemas.microsoft.com/office/drawing/2014/main" id="{C52CEBC0-AF51-08D7-2D1A-391E39CB70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>
              <a:off x="72161" y="234423"/>
              <a:ext cx="6428232" cy="635508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EB5852-A0A4-F898-6ADC-1E929E42FD54}"/>
                </a:ext>
              </a:extLst>
            </p:cNvPr>
            <p:cNvSpPr txBox="1"/>
            <p:nvPr/>
          </p:nvSpPr>
          <p:spPr>
            <a:xfrm>
              <a:off x="421376" y="1151460"/>
              <a:ext cx="5648498" cy="4440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60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“Pray without ceasing,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60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 everything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6000" b="1" i="1" kern="0" dirty="0">
                  <a:solidFill>
                    <a:srgbClr val="FF000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r>
                <a:rPr lang="en-US" sz="60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ive thanks”</a:t>
              </a:r>
              <a:endParaRPr lang="en-US" sz="60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A4B19F8C-98A5-14D4-9DC7-3B80C96163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5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9FB0BD-D4A8-71A9-966E-1D7441CDA59C}"/>
              </a:ext>
            </a:extLst>
          </p:cNvPr>
          <p:cNvSpPr txBox="1"/>
          <p:nvPr/>
        </p:nvSpPr>
        <p:spPr>
          <a:xfrm rot="21357268">
            <a:off x="7443708" y="5240378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FF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6D3B3-4A29-BC0D-8E69-EA28784BB83B}"/>
              </a:ext>
            </a:extLst>
          </p:cNvPr>
          <p:cNvSpPr txBox="1"/>
          <p:nvPr/>
        </p:nvSpPr>
        <p:spPr>
          <a:xfrm rot="774325">
            <a:off x="9185444" y="5185028"/>
            <a:ext cx="903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00FFFF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6AD5C5-8731-0238-48BF-8F2053FADA90}"/>
              </a:ext>
            </a:extLst>
          </p:cNvPr>
          <p:cNvSpPr txBox="1"/>
          <p:nvPr/>
        </p:nvSpPr>
        <p:spPr>
          <a:xfrm rot="625800">
            <a:off x="10836954" y="5355944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34DF1-0ACE-013B-6A76-35D42FAE72D1}"/>
              </a:ext>
            </a:extLst>
          </p:cNvPr>
          <p:cNvSpPr txBox="1"/>
          <p:nvPr/>
        </p:nvSpPr>
        <p:spPr>
          <a:xfrm rot="21362099">
            <a:off x="7182246" y="1700798"/>
            <a:ext cx="3594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FBC01"/>
                </a:solidFill>
                <a:latin typeface="Comic Sans MS" panose="030F0702030302020204" pitchFamily="66" charset="0"/>
              </a:rPr>
              <a:t>Philippians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E04939-2CD3-FF26-842A-D20C4BDF2760}"/>
              </a:ext>
            </a:extLst>
          </p:cNvPr>
          <p:cNvSpPr txBox="1"/>
          <p:nvPr/>
        </p:nvSpPr>
        <p:spPr>
          <a:xfrm rot="286426">
            <a:off x="9001998" y="3496167"/>
            <a:ext cx="2871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93FF"/>
                </a:solidFill>
                <a:latin typeface="Comic Sans MS" panose="030F0702030302020204" pitchFamily="66" charset="0"/>
              </a:rPr>
              <a:t>1 Peter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A2CA4-5576-4E8B-1C18-F2C1CD400DB6}"/>
              </a:ext>
            </a:extLst>
          </p:cNvPr>
          <p:cNvSpPr txBox="1"/>
          <p:nvPr/>
        </p:nvSpPr>
        <p:spPr>
          <a:xfrm>
            <a:off x="6647373" y="2618152"/>
            <a:ext cx="5518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00" dirty="0">
                <a:solidFill>
                  <a:srgbClr val="99FFCC"/>
                </a:solidFill>
                <a:latin typeface="Comic Sans MS" panose="030F0702030302020204" pitchFamily="66" charset="0"/>
              </a:rPr>
              <a:t>1 Thessalonians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653708-DD90-F376-B90B-E9119A720AC0}"/>
              </a:ext>
            </a:extLst>
          </p:cNvPr>
          <p:cNvSpPr txBox="1"/>
          <p:nvPr/>
        </p:nvSpPr>
        <p:spPr>
          <a:xfrm rot="242083">
            <a:off x="7425478" y="822466"/>
            <a:ext cx="4639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C8956"/>
                </a:solidFill>
                <a:latin typeface="Comic Sans MS" panose="030F0702030302020204" pitchFamily="66" charset="0"/>
              </a:rPr>
              <a:t>1 Corinthians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0101A-7362-3725-3BCE-26D3E373FDCA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39B6DE-9D32-1D56-EA80-75BAFBC6CFAD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FED1BA-EE03-A4CF-8118-09601A62994C}"/>
              </a:ext>
            </a:extLst>
          </p:cNvPr>
          <p:cNvGrpSpPr/>
          <p:nvPr/>
        </p:nvGrpSpPr>
        <p:grpSpPr>
          <a:xfrm>
            <a:off x="109484" y="93716"/>
            <a:ext cx="6685255" cy="6670568"/>
            <a:chOff x="109484" y="93716"/>
            <a:chExt cx="6685255" cy="6670568"/>
          </a:xfrm>
        </p:grpSpPr>
        <p:pic>
          <p:nvPicPr>
            <p:cNvPr id="5" name="Picture 4" descr="A close-up of a scroll&#10;&#10;Description automatically generated">
              <a:extLst>
                <a:ext uri="{FF2B5EF4-FFF2-40B4-BE49-F238E27FC236}">
                  <a16:creationId xmlns:a16="http://schemas.microsoft.com/office/drawing/2014/main" id="{B7D57552-191D-9A19-68AA-24DF71F6A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 rot="16200000">
              <a:off x="116828" y="86372"/>
              <a:ext cx="6670568" cy="668525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51F0F8-82E0-3076-2548-1E715060ABA3}"/>
                </a:ext>
              </a:extLst>
            </p:cNvPr>
            <p:cNvSpPr txBox="1"/>
            <p:nvPr/>
          </p:nvSpPr>
          <p:spPr>
            <a:xfrm>
              <a:off x="593320" y="1019238"/>
              <a:ext cx="5648498" cy="4440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“Test all things; </a:t>
              </a:r>
            </a:p>
            <a:p>
              <a:pPr algn="ctr">
                <a:lnSpc>
                  <a:spcPct val="120000"/>
                </a:lnSpc>
              </a:pPr>
              <a:r>
                <a:rPr lang="en-US" sz="60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hold fast </a:t>
              </a:r>
            </a:p>
            <a:p>
              <a:pPr algn="ctr">
                <a:lnSpc>
                  <a:spcPct val="120000"/>
                </a:lnSpc>
              </a:pPr>
              <a:r>
                <a:rPr lang="en-US" sz="6000" b="1" i="1" kern="0" spc="-10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what is good” </a:t>
              </a:r>
              <a:endParaRPr lang="en-US" sz="6000" b="1" i="1" spc="-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8DEC825D-4D99-6E39-E15B-DEEDF014E7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2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6AD5C5-8731-0238-48BF-8F2053FADA90}"/>
              </a:ext>
            </a:extLst>
          </p:cNvPr>
          <p:cNvSpPr txBox="1"/>
          <p:nvPr/>
        </p:nvSpPr>
        <p:spPr>
          <a:xfrm rot="625800">
            <a:off x="10836954" y="5355944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A2CA4-5576-4E8B-1C18-F2C1CD400DB6}"/>
              </a:ext>
            </a:extLst>
          </p:cNvPr>
          <p:cNvSpPr txBox="1"/>
          <p:nvPr/>
        </p:nvSpPr>
        <p:spPr>
          <a:xfrm>
            <a:off x="6647373" y="2618152"/>
            <a:ext cx="5518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00" dirty="0">
                <a:solidFill>
                  <a:srgbClr val="99FFCC"/>
                </a:solidFill>
                <a:latin typeface="Comic Sans MS" panose="030F0702030302020204" pitchFamily="66" charset="0"/>
              </a:rPr>
              <a:t>1 Thessalonians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0101A-7362-3725-3BCE-26D3E373FDCA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39B6DE-9D32-1D56-EA80-75BAFBC6CFAD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FED1BA-EE03-A4CF-8118-09601A62994C}"/>
              </a:ext>
            </a:extLst>
          </p:cNvPr>
          <p:cNvGrpSpPr/>
          <p:nvPr/>
        </p:nvGrpSpPr>
        <p:grpSpPr>
          <a:xfrm>
            <a:off x="109484" y="93716"/>
            <a:ext cx="6685255" cy="6670568"/>
            <a:chOff x="109484" y="93716"/>
            <a:chExt cx="6685255" cy="6670568"/>
          </a:xfrm>
        </p:grpSpPr>
        <p:pic>
          <p:nvPicPr>
            <p:cNvPr id="5" name="Picture 4" descr="A close-up of a scroll&#10;&#10;Description automatically generated">
              <a:extLst>
                <a:ext uri="{FF2B5EF4-FFF2-40B4-BE49-F238E27FC236}">
                  <a16:creationId xmlns:a16="http://schemas.microsoft.com/office/drawing/2014/main" id="{B7D57552-191D-9A19-68AA-24DF71F6A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 rot="16200000">
              <a:off x="116828" y="86372"/>
              <a:ext cx="6670568" cy="668525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51F0F8-82E0-3076-2548-1E715060ABA3}"/>
                </a:ext>
              </a:extLst>
            </p:cNvPr>
            <p:cNvSpPr txBox="1"/>
            <p:nvPr/>
          </p:nvSpPr>
          <p:spPr>
            <a:xfrm>
              <a:off x="593320" y="1019238"/>
              <a:ext cx="5648498" cy="4440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“Test all things; </a:t>
              </a:r>
            </a:p>
            <a:p>
              <a:pPr algn="ctr">
                <a:lnSpc>
                  <a:spcPct val="120000"/>
                </a:lnSpc>
              </a:pPr>
              <a:r>
                <a:rPr lang="en-US" sz="60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hold fast </a:t>
              </a:r>
            </a:p>
            <a:p>
              <a:pPr algn="ctr">
                <a:lnSpc>
                  <a:spcPct val="120000"/>
                </a:lnSpc>
              </a:pPr>
              <a:r>
                <a:rPr lang="en-US" sz="6000" b="1" i="1" kern="0" spc="-10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what is good” </a:t>
              </a:r>
              <a:endParaRPr lang="en-US" sz="6000" b="1" i="1" spc="-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4DF3A351-A695-C53C-5450-0A74E04A2C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0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9FB0BD-D4A8-71A9-966E-1D7441CDA59C}"/>
              </a:ext>
            </a:extLst>
          </p:cNvPr>
          <p:cNvSpPr txBox="1"/>
          <p:nvPr/>
        </p:nvSpPr>
        <p:spPr>
          <a:xfrm rot="21357268">
            <a:off x="7433206" y="5005411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00FFFF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6D3B3-4A29-BC0D-8E69-EA28784BB83B}"/>
              </a:ext>
            </a:extLst>
          </p:cNvPr>
          <p:cNvSpPr txBox="1"/>
          <p:nvPr/>
        </p:nvSpPr>
        <p:spPr>
          <a:xfrm rot="896004">
            <a:off x="9202815" y="5205346"/>
            <a:ext cx="903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00FF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6AD5C5-8731-0238-48BF-8F2053FADA90}"/>
              </a:ext>
            </a:extLst>
          </p:cNvPr>
          <p:cNvSpPr txBox="1"/>
          <p:nvPr/>
        </p:nvSpPr>
        <p:spPr>
          <a:xfrm rot="21394535">
            <a:off x="10877401" y="5543253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00FF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34DF1-0ACE-013B-6A76-35D42FAE72D1}"/>
              </a:ext>
            </a:extLst>
          </p:cNvPr>
          <p:cNvSpPr txBox="1"/>
          <p:nvPr/>
        </p:nvSpPr>
        <p:spPr>
          <a:xfrm rot="396864">
            <a:off x="6716807" y="1630558"/>
            <a:ext cx="331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00FFCC"/>
                </a:solidFill>
                <a:latin typeface="Comic Sans MS" panose="030F0702030302020204" pitchFamily="66" charset="0"/>
              </a:rPr>
              <a:t>Colossians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E04939-2CD3-FF26-842A-D20C4BDF2760}"/>
              </a:ext>
            </a:extLst>
          </p:cNvPr>
          <p:cNvSpPr txBox="1"/>
          <p:nvPr/>
        </p:nvSpPr>
        <p:spPr>
          <a:xfrm rot="21444374">
            <a:off x="6829293" y="3403385"/>
            <a:ext cx="2871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FF00"/>
                </a:solidFill>
                <a:latin typeface="Comic Sans MS" panose="030F0702030302020204" pitchFamily="66" charset="0"/>
              </a:rPr>
              <a:t>Titus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A2CA4-5576-4E8B-1C18-F2C1CD400DB6}"/>
              </a:ext>
            </a:extLst>
          </p:cNvPr>
          <p:cNvSpPr txBox="1"/>
          <p:nvPr/>
        </p:nvSpPr>
        <p:spPr>
          <a:xfrm rot="21142628">
            <a:off x="8185097" y="2519528"/>
            <a:ext cx="3801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1 Timothy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653708-DD90-F376-B90B-E9119A720AC0}"/>
              </a:ext>
            </a:extLst>
          </p:cNvPr>
          <p:cNvSpPr txBox="1"/>
          <p:nvPr/>
        </p:nvSpPr>
        <p:spPr>
          <a:xfrm>
            <a:off x="7930308" y="761041"/>
            <a:ext cx="3361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91FF00"/>
                </a:solidFill>
                <a:latin typeface="Comic Sans MS" panose="030F0702030302020204" pitchFamily="66" charset="0"/>
              </a:rPr>
              <a:t>Ephesians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0101A-7362-3725-3BCE-26D3E373FDCA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39B6DE-9D32-1D56-EA80-75BAFBC6CFAD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8584DB-CB80-F488-C285-ECB13932E449}"/>
              </a:ext>
            </a:extLst>
          </p:cNvPr>
          <p:cNvGrpSpPr/>
          <p:nvPr/>
        </p:nvGrpSpPr>
        <p:grpSpPr>
          <a:xfrm>
            <a:off x="49312" y="251460"/>
            <a:ext cx="6428232" cy="6355080"/>
            <a:chOff x="72161" y="234423"/>
            <a:chExt cx="6428232" cy="6355080"/>
          </a:xfrm>
        </p:grpSpPr>
        <p:pic>
          <p:nvPicPr>
            <p:cNvPr id="5" name="Picture 4" descr="A close-up of a scroll&#10;&#10;Description automatically generated">
              <a:extLst>
                <a:ext uri="{FF2B5EF4-FFF2-40B4-BE49-F238E27FC236}">
                  <a16:creationId xmlns:a16="http://schemas.microsoft.com/office/drawing/2014/main" id="{B7D57552-191D-9A19-68AA-24DF71F6A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>
              <a:off x="72161" y="234423"/>
              <a:ext cx="6428232" cy="635508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51F0F8-82E0-3076-2548-1E715060ABA3}"/>
                </a:ext>
              </a:extLst>
            </p:cNvPr>
            <p:cNvSpPr txBox="1"/>
            <p:nvPr/>
          </p:nvSpPr>
          <p:spPr>
            <a:xfrm>
              <a:off x="443740" y="1180239"/>
              <a:ext cx="5648498" cy="44571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"The love of money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 a root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of all kinds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of evil” </a:t>
              </a:r>
              <a:endParaRPr lang="en-US" sz="48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66BCB41B-019D-AE54-F22F-4DFA30B1C4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8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986D3B3-4A29-BC0D-8E69-EA28784BB83B}"/>
              </a:ext>
            </a:extLst>
          </p:cNvPr>
          <p:cNvSpPr txBox="1"/>
          <p:nvPr/>
        </p:nvSpPr>
        <p:spPr>
          <a:xfrm rot="896004">
            <a:off x="9202815" y="5205346"/>
            <a:ext cx="903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00FF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0101A-7362-3725-3BCE-26D3E373FDCA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39B6DE-9D32-1D56-EA80-75BAFBC6CFAD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8584DB-CB80-F488-C285-ECB13932E449}"/>
              </a:ext>
            </a:extLst>
          </p:cNvPr>
          <p:cNvGrpSpPr/>
          <p:nvPr/>
        </p:nvGrpSpPr>
        <p:grpSpPr>
          <a:xfrm>
            <a:off x="49312" y="251460"/>
            <a:ext cx="6428232" cy="6355080"/>
            <a:chOff x="72161" y="234423"/>
            <a:chExt cx="6428232" cy="6355080"/>
          </a:xfrm>
        </p:grpSpPr>
        <p:pic>
          <p:nvPicPr>
            <p:cNvPr id="5" name="Picture 4" descr="A close-up of a scroll&#10;&#10;Description automatically generated">
              <a:extLst>
                <a:ext uri="{FF2B5EF4-FFF2-40B4-BE49-F238E27FC236}">
                  <a16:creationId xmlns:a16="http://schemas.microsoft.com/office/drawing/2014/main" id="{B7D57552-191D-9A19-68AA-24DF71F6A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>
              <a:off x="72161" y="234423"/>
              <a:ext cx="6428232" cy="635508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51F0F8-82E0-3076-2548-1E715060ABA3}"/>
                </a:ext>
              </a:extLst>
            </p:cNvPr>
            <p:cNvSpPr txBox="1"/>
            <p:nvPr/>
          </p:nvSpPr>
          <p:spPr>
            <a:xfrm>
              <a:off x="443740" y="1180239"/>
              <a:ext cx="5648498" cy="44571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"The love of money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 a root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of all kinds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of evil” </a:t>
              </a:r>
              <a:endParaRPr lang="en-US" sz="48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9647EED-41E6-85EF-95B2-4F3DB2BAF23D}"/>
              </a:ext>
            </a:extLst>
          </p:cNvPr>
          <p:cNvSpPr txBox="1"/>
          <p:nvPr/>
        </p:nvSpPr>
        <p:spPr>
          <a:xfrm rot="21142628">
            <a:off x="8185097" y="2519528"/>
            <a:ext cx="3801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1 Timothy</a:t>
            </a: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D676C323-0AC4-4F1E-8779-59604396EB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6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9FB0BD-D4A8-71A9-966E-1D7441CDA59C}"/>
              </a:ext>
            </a:extLst>
          </p:cNvPr>
          <p:cNvSpPr txBox="1"/>
          <p:nvPr/>
        </p:nvSpPr>
        <p:spPr>
          <a:xfrm rot="21434445">
            <a:off x="7482762" y="5117379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00FF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6D3B3-4A29-BC0D-8E69-EA28784BB83B}"/>
              </a:ext>
            </a:extLst>
          </p:cNvPr>
          <p:cNvSpPr txBox="1"/>
          <p:nvPr/>
        </p:nvSpPr>
        <p:spPr>
          <a:xfrm rot="20994898">
            <a:off x="9274210" y="5547586"/>
            <a:ext cx="903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33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6AD5C5-8731-0238-48BF-8F2053FADA90}"/>
              </a:ext>
            </a:extLst>
          </p:cNvPr>
          <p:cNvSpPr txBox="1"/>
          <p:nvPr/>
        </p:nvSpPr>
        <p:spPr>
          <a:xfrm>
            <a:off x="10772947" y="5035014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00FFFF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34DF1-0ACE-013B-6A76-35D42FAE72D1}"/>
              </a:ext>
            </a:extLst>
          </p:cNvPr>
          <p:cNvSpPr txBox="1"/>
          <p:nvPr/>
        </p:nvSpPr>
        <p:spPr>
          <a:xfrm rot="21301566">
            <a:off x="7285871" y="1614059"/>
            <a:ext cx="4349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C8956"/>
                </a:solidFill>
                <a:latin typeface="Comic Sans MS" panose="030F0702030302020204" pitchFamily="66" charset="0"/>
              </a:rPr>
              <a:t>1 Corinthians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E04939-2CD3-FF26-842A-D20C4BDF2760}"/>
              </a:ext>
            </a:extLst>
          </p:cNvPr>
          <p:cNvSpPr txBox="1"/>
          <p:nvPr/>
        </p:nvSpPr>
        <p:spPr>
          <a:xfrm>
            <a:off x="8210911" y="3458989"/>
            <a:ext cx="3821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4B183"/>
                </a:solidFill>
                <a:latin typeface="Comic Sans MS" panose="030F0702030302020204" pitchFamily="66" charset="0"/>
              </a:rPr>
              <a:t>2 Timothy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A2CA4-5576-4E8B-1C18-F2C1CD400DB6}"/>
              </a:ext>
            </a:extLst>
          </p:cNvPr>
          <p:cNvSpPr txBox="1"/>
          <p:nvPr/>
        </p:nvSpPr>
        <p:spPr>
          <a:xfrm rot="202318">
            <a:off x="6830482" y="2578083"/>
            <a:ext cx="3464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FFCC"/>
                </a:solidFill>
                <a:latin typeface="Comic Sans MS" panose="030F0702030302020204" pitchFamily="66" charset="0"/>
              </a:rPr>
              <a:t>Colossians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653708-DD90-F376-B90B-E9119A720AC0}"/>
              </a:ext>
            </a:extLst>
          </p:cNvPr>
          <p:cNvSpPr txBox="1"/>
          <p:nvPr/>
        </p:nvSpPr>
        <p:spPr>
          <a:xfrm>
            <a:off x="7988746" y="732644"/>
            <a:ext cx="3055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Romans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0101A-7362-3725-3BCE-26D3E373FDCA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FED1BA-EE03-A4CF-8118-09601A62994C}"/>
              </a:ext>
            </a:extLst>
          </p:cNvPr>
          <p:cNvGrpSpPr/>
          <p:nvPr/>
        </p:nvGrpSpPr>
        <p:grpSpPr>
          <a:xfrm>
            <a:off x="74121" y="93716"/>
            <a:ext cx="6685255" cy="6670568"/>
            <a:chOff x="74121" y="93716"/>
            <a:chExt cx="6685255" cy="6670568"/>
          </a:xfrm>
        </p:grpSpPr>
        <p:pic>
          <p:nvPicPr>
            <p:cNvPr id="5" name="Picture 4" descr="A close-up of a scroll&#10;&#10;Description automatically generated">
              <a:extLst>
                <a:ext uri="{FF2B5EF4-FFF2-40B4-BE49-F238E27FC236}">
                  <a16:creationId xmlns:a16="http://schemas.microsoft.com/office/drawing/2014/main" id="{B7D57552-191D-9A19-68AA-24DF71F6A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 rot="16200000">
              <a:off x="81465" y="86372"/>
              <a:ext cx="6670568" cy="668525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51F0F8-82E0-3076-2548-1E715060ABA3}"/>
                </a:ext>
              </a:extLst>
            </p:cNvPr>
            <p:cNvSpPr txBox="1"/>
            <p:nvPr/>
          </p:nvSpPr>
          <p:spPr>
            <a:xfrm>
              <a:off x="510315" y="1064455"/>
              <a:ext cx="5648498" cy="4440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“All Scripture </a:t>
              </a:r>
            </a:p>
            <a:p>
              <a:pPr algn="ctr">
                <a:lnSpc>
                  <a:spcPct val="120000"/>
                </a:lnSpc>
              </a:pPr>
              <a:r>
                <a:rPr lang="en-US" sz="60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 given</a:t>
              </a:r>
            </a:p>
            <a:p>
              <a:pPr algn="ctr">
                <a:lnSpc>
                  <a:spcPct val="120000"/>
                </a:lnSpc>
              </a:pPr>
              <a:r>
                <a:rPr lang="en-US" sz="60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by inspiration </a:t>
              </a:r>
            </a:p>
            <a:p>
              <a:pPr algn="ctr">
                <a:lnSpc>
                  <a:spcPct val="120000"/>
                </a:lnSpc>
              </a:pPr>
              <a:r>
                <a:rPr lang="en-US" sz="60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of God”</a:t>
              </a:r>
              <a:endParaRPr lang="en-US" sz="60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DF61C3D-7A59-45A3-950C-0BF7F100D411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A446AB05-046D-D77B-C95E-60C964627C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EB903D9-3F59-45CF-8C36-0D56CCA922D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658" y="1000443"/>
            <a:ext cx="2221741" cy="171962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0711285-522E-474C-A624-9C1A33B2E94E}"/>
              </a:ext>
            </a:extLst>
          </p:cNvPr>
          <p:cNvSpPr txBox="1"/>
          <p:nvPr/>
        </p:nvSpPr>
        <p:spPr>
          <a:xfrm>
            <a:off x="554182" y="132504"/>
            <a:ext cx="11083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Bible Book and Chapter Challenge!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D4FE3E1-ED32-4497-998C-EF8C13A25503}"/>
              </a:ext>
            </a:extLst>
          </p:cNvPr>
          <p:cNvSpPr txBox="1"/>
          <p:nvPr/>
        </p:nvSpPr>
        <p:spPr>
          <a:xfrm>
            <a:off x="89715" y="905105"/>
            <a:ext cx="11814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  </a:t>
            </a:r>
            <a:r>
              <a:rPr lang="en-US" sz="3200" b="1" spc="20" dirty="0">
                <a:latin typeface="Comic Sans MS" panose="030F0702030302020204" pitchFamily="66" charset="0"/>
              </a:rPr>
              <a:t>Great Passages in the</a:t>
            </a:r>
            <a:r>
              <a:rPr lang="en-US" sz="3200" b="1" dirty="0">
                <a:latin typeface="Comic Sans MS" panose="030F0702030302020204" pitchFamily="66" charset="0"/>
              </a:rPr>
              <a:t>            </a:t>
            </a:r>
            <a:r>
              <a:rPr lang="en-US" sz="3200" b="1" spc="-50" dirty="0">
                <a:latin typeface="Comic Sans MS" panose="030F0702030302020204" pitchFamily="66" charset="0"/>
              </a:rPr>
              <a:t>New Testament Letters</a:t>
            </a:r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2959FADC-A3CE-65A1-0130-71FD2A2E12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56BD87-D996-4B8B-BE24-75E2807D78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2248" y="1585268"/>
            <a:ext cx="70083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rgbClr val="0099FF"/>
                  </a:solidFill>
                  <a:prstDash val="solid"/>
                </a:ln>
                <a:solidFill>
                  <a:srgbClr val="FFCA47"/>
                </a:solidFill>
                <a:latin typeface="Comic Sans MS" panose="030F0702030302020204" pitchFamily="66" charset="0"/>
                <a:hlinkClick r:id="rId5" action="ppaction://hlinksldjump"/>
              </a:rPr>
              <a:t>1</a:t>
            </a:r>
            <a:endParaRPr lang="en-US" sz="6600" b="1" cap="none" spc="0" dirty="0">
              <a:ln w="28575">
                <a:solidFill>
                  <a:srgbClr val="0099FF"/>
                </a:solidFill>
                <a:prstDash val="solid"/>
              </a:ln>
              <a:solidFill>
                <a:srgbClr val="FFCA47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D20924-CBF1-4803-9C54-F174FEF63BCF}"/>
              </a:ext>
            </a:extLst>
          </p:cNvPr>
          <p:cNvSpPr/>
          <p:nvPr/>
        </p:nvSpPr>
        <p:spPr>
          <a:xfrm>
            <a:off x="1603697" y="1574909"/>
            <a:ext cx="70083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rgbClr val="0099FF"/>
                  </a:solidFill>
                  <a:prstDash val="solid"/>
                </a:ln>
                <a:solidFill>
                  <a:srgbClr val="FFCA4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6" action="ppaction://hlinksldjump"/>
              </a:rPr>
              <a:t>2</a:t>
            </a:r>
            <a:endParaRPr lang="en-US" sz="6600" b="1" cap="none" spc="0" dirty="0">
              <a:ln w="28575">
                <a:solidFill>
                  <a:srgbClr val="0099FF"/>
                </a:solidFill>
                <a:prstDash val="solid"/>
              </a:ln>
              <a:solidFill>
                <a:srgbClr val="FFCA4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144847-0E86-4CFD-8213-8F5E2E1B8C86}"/>
              </a:ext>
            </a:extLst>
          </p:cNvPr>
          <p:cNvSpPr/>
          <p:nvPr/>
        </p:nvSpPr>
        <p:spPr>
          <a:xfrm>
            <a:off x="2726794" y="1586419"/>
            <a:ext cx="70083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rgbClr val="0099FF"/>
                  </a:solidFill>
                  <a:prstDash val="solid"/>
                </a:ln>
                <a:solidFill>
                  <a:srgbClr val="FFCA4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7" action="ppaction://hlinksldjump"/>
              </a:rPr>
              <a:t>3</a:t>
            </a:r>
            <a:endParaRPr lang="en-US" sz="6600" b="1" cap="none" spc="0" dirty="0">
              <a:ln w="28575">
                <a:solidFill>
                  <a:srgbClr val="0099FF"/>
                </a:solidFill>
                <a:prstDash val="solid"/>
              </a:ln>
              <a:solidFill>
                <a:srgbClr val="FFCA4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88233F-AE67-4F5B-A7AE-22CFE3793BC3}"/>
              </a:ext>
            </a:extLst>
          </p:cNvPr>
          <p:cNvSpPr/>
          <p:nvPr/>
        </p:nvSpPr>
        <p:spPr>
          <a:xfrm>
            <a:off x="3880902" y="1587774"/>
            <a:ext cx="70083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rgbClr val="0099FF"/>
                  </a:solidFill>
                  <a:prstDash val="solid"/>
                </a:ln>
                <a:solidFill>
                  <a:srgbClr val="FFCA4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8" action="ppaction://hlinksldjump"/>
              </a:rPr>
              <a:t>4</a:t>
            </a:r>
            <a:endParaRPr lang="en-US" sz="6600" b="1" cap="none" spc="0" dirty="0">
              <a:ln w="28575">
                <a:solidFill>
                  <a:srgbClr val="0099FF"/>
                </a:solidFill>
                <a:prstDash val="solid"/>
              </a:ln>
              <a:solidFill>
                <a:srgbClr val="FFCA4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42C40E-1434-4801-A558-C060356AF609}"/>
              </a:ext>
            </a:extLst>
          </p:cNvPr>
          <p:cNvSpPr/>
          <p:nvPr/>
        </p:nvSpPr>
        <p:spPr>
          <a:xfrm>
            <a:off x="7642359" y="1588321"/>
            <a:ext cx="70083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rgbClr val="0099FF"/>
                  </a:solidFill>
                  <a:prstDash val="solid"/>
                </a:ln>
                <a:solidFill>
                  <a:srgbClr val="FFCA4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9" action="ppaction://hlinksldjump"/>
              </a:rPr>
              <a:t>5</a:t>
            </a:r>
            <a:endParaRPr lang="en-US" sz="6600" b="1" cap="none" spc="0" dirty="0">
              <a:ln w="28575">
                <a:solidFill>
                  <a:srgbClr val="0099FF"/>
                </a:solidFill>
                <a:prstDash val="solid"/>
              </a:ln>
              <a:solidFill>
                <a:srgbClr val="FFCA4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4CC494-F318-44E9-AA82-224DDB5201AA}"/>
              </a:ext>
            </a:extLst>
          </p:cNvPr>
          <p:cNvSpPr/>
          <p:nvPr/>
        </p:nvSpPr>
        <p:spPr>
          <a:xfrm>
            <a:off x="1111712" y="2876999"/>
            <a:ext cx="70083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rgbClr val="0099FF"/>
                  </a:solidFill>
                  <a:prstDash val="solid"/>
                </a:ln>
                <a:solidFill>
                  <a:srgbClr val="FFCA4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0" action="ppaction://hlinksldjump"/>
              </a:rPr>
              <a:t>9</a:t>
            </a:r>
            <a:endParaRPr lang="en-US" sz="6600" b="1" cap="none" spc="0" dirty="0">
              <a:ln w="28575">
                <a:solidFill>
                  <a:srgbClr val="0099FF"/>
                </a:solidFill>
                <a:prstDash val="solid"/>
              </a:ln>
              <a:solidFill>
                <a:srgbClr val="FFCA4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49BB9E-F799-4480-9102-40C48A7967EA}"/>
              </a:ext>
            </a:extLst>
          </p:cNvPr>
          <p:cNvSpPr/>
          <p:nvPr/>
        </p:nvSpPr>
        <p:spPr>
          <a:xfrm>
            <a:off x="6927948" y="2881438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28575">
                  <a:solidFill>
                    <a:srgbClr val="0099FF"/>
                  </a:solidFill>
                  <a:prstDash val="solid"/>
                </a:ln>
                <a:solidFill>
                  <a:srgbClr val="FFCA4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1" action="ppaction://hlinksldjump"/>
              </a:rPr>
              <a:t>13</a:t>
            </a:r>
            <a:endParaRPr lang="en-US" sz="6600" b="1" cap="none" spc="-150" dirty="0">
              <a:ln w="28575">
                <a:solidFill>
                  <a:srgbClr val="0099FF"/>
                </a:solidFill>
                <a:prstDash val="solid"/>
              </a:ln>
              <a:solidFill>
                <a:srgbClr val="FFCA4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FF8AC5-1E95-4C8A-8DD3-2AC8D222D5EC}"/>
              </a:ext>
            </a:extLst>
          </p:cNvPr>
          <p:cNvSpPr/>
          <p:nvPr/>
        </p:nvSpPr>
        <p:spPr>
          <a:xfrm>
            <a:off x="366795" y="4171229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28575">
                  <a:solidFill>
                    <a:srgbClr val="0099FF"/>
                  </a:solidFill>
                  <a:prstDash val="solid"/>
                </a:ln>
                <a:solidFill>
                  <a:srgbClr val="FFCA4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2" action="ppaction://hlinksldjump"/>
              </a:rPr>
              <a:t>16</a:t>
            </a:r>
            <a:endParaRPr lang="en-US" sz="6600" b="1" cap="none" spc="-150" dirty="0">
              <a:ln w="28575">
                <a:solidFill>
                  <a:srgbClr val="0099FF"/>
                </a:solidFill>
                <a:prstDash val="solid"/>
              </a:ln>
              <a:solidFill>
                <a:srgbClr val="FFCA4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1D54B3-365C-4BE6-AC42-5095238876FA}"/>
              </a:ext>
            </a:extLst>
          </p:cNvPr>
          <p:cNvSpPr/>
          <p:nvPr/>
        </p:nvSpPr>
        <p:spPr>
          <a:xfrm>
            <a:off x="1830279" y="4175095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28575">
                  <a:solidFill>
                    <a:srgbClr val="0099FF"/>
                  </a:solidFill>
                  <a:prstDash val="solid"/>
                </a:ln>
                <a:solidFill>
                  <a:srgbClr val="FFCA4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3" action="ppaction://hlinksldjump"/>
              </a:rPr>
              <a:t>17</a:t>
            </a:r>
            <a:endParaRPr lang="en-US" sz="6600" b="1" cap="none" spc="-150" dirty="0">
              <a:ln w="28575">
                <a:solidFill>
                  <a:srgbClr val="0099FF"/>
                </a:solidFill>
                <a:prstDash val="solid"/>
              </a:ln>
              <a:solidFill>
                <a:srgbClr val="FFCA4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B92242-264D-43D8-BF67-7AC0161CF031}"/>
              </a:ext>
            </a:extLst>
          </p:cNvPr>
          <p:cNvSpPr/>
          <p:nvPr/>
        </p:nvSpPr>
        <p:spPr>
          <a:xfrm>
            <a:off x="3296156" y="4170790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28575">
                  <a:solidFill>
                    <a:srgbClr val="0099FF"/>
                  </a:solidFill>
                  <a:prstDash val="solid"/>
                </a:ln>
                <a:solidFill>
                  <a:srgbClr val="FFCA4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4" action="ppaction://hlinksldjump"/>
              </a:rPr>
              <a:t>18</a:t>
            </a:r>
            <a:endParaRPr lang="en-US" sz="6600" b="1" cap="none" spc="-150" dirty="0">
              <a:ln w="28575">
                <a:solidFill>
                  <a:srgbClr val="0099FF"/>
                </a:solidFill>
                <a:prstDash val="solid"/>
              </a:ln>
              <a:solidFill>
                <a:srgbClr val="FFCA4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680250-A62F-41D1-8AC4-194302E45708}"/>
              </a:ext>
            </a:extLst>
          </p:cNvPr>
          <p:cNvSpPr/>
          <p:nvPr/>
        </p:nvSpPr>
        <p:spPr>
          <a:xfrm>
            <a:off x="4764372" y="4171015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28575">
                  <a:solidFill>
                    <a:srgbClr val="0099FF"/>
                  </a:solidFill>
                  <a:prstDash val="solid"/>
                </a:ln>
                <a:solidFill>
                  <a:srgbClr val="FFCA4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5" action="ppaction://hlinksldjump"/>
              </a:rPr>
              <a:t>19</a:t>
            </a:r>
            <a:endParaRPr lang="en-US" sz="6600" b="1" cap="none" spc="-150" dirty="0">
              <a:ln w="28575">
                <a:solidFill>
                  <a:srgbClr val="0099FF"/>
                </a:solidFill>
                <a:prstDash val="solid"/>
              </a:ln>
              <a:solidFill>
                <a:srgbClr val="FFCA4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E1FF3F-F962-41D7-A69E-D33CAE2084BB}"/>
              </a:ext>
            </a:extLst>
          </p:cNvPr>
          <p:cNvSpPr/>
          <p:nvPr/>
        </p:nvSpPr>
        <p:spPr>
          <a:xfrm>
            <a:off x="6233205" y="4175095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28575">
                  <a:solidFill>
                    <a:srgbClr val="0099FF"/>
                  </a:solidFill>
                  <a:prstDash val="solid"/>
                </a:ln>
                <a:solidFill>
                  <a:srgbClr val="FFCA4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6" action="ppaction://hlinksldjump"/>
              </a:rPr>
              <a:t>20</a:t>
            </a:r>
            <a:endParaRPr lang="en-US" sz="6600" b="1" cap="none" spc="-150" dirty="0">
              <a:ln w="28575">
                <a:solidFill>
                  <a:srgbClr val="0099FF"/>
                </a:solidFill>
                <a:prstDash val="solid"/>
              </a:ln>
              <a:solidFill>
                <a:srgbClr val="FFCA4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894B4E-161F-454D-A8D6-CAF756CCA98A}"/>
              </a:ext>
            </a:extLst>
          </p:cNvPr>
          <p:cNvSpPr/>
          <p:nvPr/>
        </p:nvSpPr>
        <p:spPr>
          <a:xfrm>
            <a:off x="908786" y="5456413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28575">
                  <a:solidFill>
                    <a:srgbClr val="0099FF"/>
                  </a:solidFill>
                  <a:prstDash val="solid"/>
                </a:ln>
                <a:solidFill>
                  <a:srgbClr val="FFCA4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7" action="ppaction://hlinksldjump"/>
              </a:rPr>
              <a:t>24</a:t>
            </a:r>
            <a:endParaRPr lang="en-US" sz="6600" b="1" cap="none" spc="-150" dirty="0">
              <a:ln w="28575">
                <a:solidFill>
                  <a:srgbClr val="0099FF"/>
                </a:solidFill>
                <a:prstDash val="solid"/>
              </a:ln>
              <a:solidFill>
                <a:srgbClr val="FFCA4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FB12AF-FE18-4CA6-BF5C-C8E54FC5215B}"/>
              </a:ext>
            </a:extLst>
          </p:cNvPr>
          <p:cNvSpPr/>
          <p:nvPr/>
        </p:nvSpPr>
        <p:spPr>
          <a:xfrm>
            <a:off x="2448563" y="5458182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28575">
                  <a:solidFill>
                    <a:srgbClr val="0099FF"/>
                  </a:solidFill>
                  <a:prstDash val="solid"/>
                </a:ln>
                <a:solidFill>
                  <a:srgbClr val="FFCA4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8" action="ppaction://hlinksldjump"/>
              </a:rPr>
              <a:t>25</a:t>
            </a:r>
            <a:endParaRPr lang="en-US" sz="6600" b="1" cap="none" spc="-150" dirty="0">
              <a:ln w="28575">
                <a:solidFill>
                  <a:srgbClr val="0099FF"/>
                </a:solidFill>
                <a:prstDash val="solid"/>
              </a:ln>
              <a:solidFill>
                <a:srgbClr val="FFCA4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F56290-95D6-4350-AECE-AC4E2673BEDA}"/>
              </a:ext>
            </a:extLst>
          </p:cNvPr>
          <p:cNvSpPr/>
          <p:nvPr/>
        </p:nvSpPr>
        <p:spPr>
          <a:xfrm>
            <a:off x="3974463" y="5459200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28575">
                  <a:solidFill>
                    <a:srgbClr val="0099FF"/>
                  </a:solidFill>
                  <a:prstDash val="solid"/>
                </a:ln>
                <a:solidFill>
                  <a:srgbClr val="FFCA4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9" action="ppaction://hlinksldjump"/>
              </a:rPr>
              <a:t>26</a:t>
            </a:r>
            <a:endParaRPr lang="en-US" sz="6600" b="1" cap="none" spc="-150" dirty="0">
              <a:ln w="28575">
                <a:solidFill>
                  <a:srgbClr val="0099FF"/>
                </a:solidFill>
                <a:prstDash val="solid"/>
              </a:ln>
              <a:solidFill>
                <a:srgbClr val="FFCA4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9A8B20-60D6-4B86-98E9-BBA444E4BF19}"/>
              </a:ext>
            </a:extLst>
          </p:cNvPr>
          <p:cNvSpPr/>
          <p:nvPr/>
        </p:nvSpPr>
        <p:spPr>
          <a:xfrm>
            <a:off x="5512482" y="5459765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28575">
                  <a:solidFill>
                    <a:srgbClr val="0099FF"/>
                  </a:solidFill>
                  <a:prstDash val="solid"/>
                </a:ln>
                <a:solidFill>
                  <a:srgbClr val="FFCA4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0" action="ppaction://hlinksldjump"/>
              </a:rPr>
              <a:t>27</a:t>
            </a:r>
            <a:endParaRPr lang="en-US" sz="6600" b="1" cap="none" spc="-150" dirty="0">
              <a:ln w="28575">
                <a:solidFill>
                  <a:srgbClr val="0099FF"/>
                </a:solidFill>
                <a:prstDash val="solid"/>
              </a:ln>
              <a:solidFill>
                <a:srgbClr val="FFCA4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4FCB82-C414-4FFF-AE78-D53E4F326A3E}"/>
              </a:ext>
            </a:extLst>
          </p:cNvPr>
          <p:cNvSpPr/>
          <p:nvPr/>
        </p:nvSpPr>
        <p:spPr>
          <a:xfrm>
            <a:off x="7048931" y="5455471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28575">
                  <a:solidFill>
                    <a:srgbClr val="0099FF"/>
                  </a:solidFill>
                  <a:prstDash val="solid"/>
                </a:ln>
                <a:solidFill>
                  <a:srgbClr val="FFCA4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1" action="ppaction://hlinksldjump"/>
              </a:rPr>
              <a:t>28</a:t>
            </a:r>
            <a:endParaRPr lang="en-US" sz="6600" b="1" cap="none" spc="-150" dirty="0">
              <a:ln w="28575">
                <a:solidFill>
                  <a:srgbClr val="0099FF"/>
                </a:solidFill>
                <a:prstDash val="solid"/>
              </a:ln>
              <a:solidFill>
                <a:srgbClr val="FFCA4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C96D01-F573-405B-83F3-F4C60018AD6D}"/>
              </a:ext>
            </a:extLst>
          </p:cNvPr>
          <p:cNvSpPr/>
          <p:nvPr/>
        </p:nvSpPr>
        <p:spPr>
          <a:xfrm>
            <a:off x="8798972" y="1586836"/>
            <a:ext cx="70083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rgbClr val="0099FF"/>
                  </a:solidFill>
                  <a:prstDash val="solid"/>
                </a:ln>
                <a:solidFill>
                  <a:srgbClr val="FFCA4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2" action="ppaction://hlinksldjump"/>
              </a:rPr>
              <a:t>6</a:t>
            </a:r>
            <a:endParaRPr lang="en-US" sz="6600" b="1" cap="none" spc="0" dirty="0">
              <a:ln w="28575">
                <a:solidFill>
                  <a:srgbClr val="0099FF"/>
                </a:solidFill>
                <a:prstDash val="solid"/>
              </a:ln>
              <a:solidFill>
                <a:srgbClr val="FFCA4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4C5497-E285-4496-85FA-7A683994A13A}"/>
              </a:ext>
            </a:extLst>
          </p:cNvPr>
          <p:cNvSpPr/>
          <p:nvPr/>
        </p:nvSpPr>
        <p:spPr>
          <a:xfrm>
            <a:off x="9952757" y="1587191"/>
            <a:ext cx="70083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rgbClr val="0099FF"/>
                  </a:solidFill>
                  <a:prstDash val="solid"/>
                </a:ln>
                <a:solidFill>
                  <a:srgbClr val="FFCA4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3" action="ppaction://hlinksldjump"/>
              </a:rPr>
              <a:t>7</a:t>
            </a:r>
            <a:endParaRPr lang="en-US" sz="6600" b="1" cap="none" spc="0" dirty="0">
              <a:ln w="28575">
                <a:solidFill>
                  <a:srgbClr val="0099FF"/>
                </a:solidFill>
                <a:prstDash val="solid"/>
              </a:ln>
              <a:solidFill>
                <a:srgbClr val="FFCA4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DE7A28-1F2F-47D7-84A5-89BDF6765846}"/>
              </a:ext>
            </a:extLst>
          </p:cNvPr>
          <p:cNvSpPr/>
          <p:nvPr/>
        </p:nvSpPr>
        <p:spPr>
          <a:xfrm>
            <a:off x="11111502" y="1587191"/>
            <a:ext cx="70083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rgbClr val="0099FF"/>
                  </a:solidFill>
                  <a:prstDash val="solid"/>
                </a:ln>
                <a:solidFill>
                  <a:srgbClr val="FFCA4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4" action="ppaction://hlinksldjump"/>
              </a:rPr>
              <a:t>8</a:t>
            </a:r>
            <a:endParaRPr lang="en-US" sz="6600" b="1" cap="none" spc="0" dirty="0">
              <a:ln w="28575">
                <a:solidFill>
                  <a:srgbClr val="0099FF"/>
                </a:solidFill>
                <a:prstDash val="solid"/>
              </a:ln>
              <a:solidFill>
                <a:srgbClr val="FFCA4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833C70-3ED1-44D2-BE6E-5A345387D66B}"/>
              </a:ext>
            </a:extLst>
          </p:cNvPr>
          <p:cNvSpPr/>
          <p:nvPr/>
        </p:nvSpPr>
        <p:spPr>
          <a:xfrm>
            <a:off x="8473146" y="2880124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28575">
                  <a:solidFill>
                    <a:srgbClr val="0099FF"/>
                  </a:solidFill>
                  <a:prstDash val="solid"/>
                </a:ln>
                <a:solidFill>
                  <a:srgbClr val="FFCA4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5" action="ppaction://hlinksldjump"/>
              </a:rPr>
              <a:t>14</a:t>
            </a:r>
            <a:endParaRPr lang="en-US" sz="6600" b="1" cap="none" spc="-150" dirty="0">
              <a:ln w="28575">
                <a:solidFill>
                  <a:srgbClr val="0099FF"/>
                </a:solidFill>
                <a:prstDash val="solid"/>
              </a:ln>
              <a:solidFill>
                <a:srgbClr val="FFCA4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04E070A-C547-40D3-9014-BE271C27CB7A}"/>
              </a:ext>
            </a:extLst>
          </p:cNvPr>
          <p:cNvSpPr/>
          <p:nvPr/>
        </p:nvSpPr>
        <p:spPr>
          <a:xfrm>
            <a:off x="10038246" y="2884932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28575">
                  <a:solidFill>
                    <a:srgbClr val="0099FF"/>
                  </a:solidFill>
                  <a:prstDash val="solid"/>
                </a:ln>
                <a:solidFill>
                  <a:srgbClr val="FFCA4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6" action="ppaction://hlinksldjump"/>
              </a:rPr>
              <a:t>15</a:t>
            </a:r>
            <a:endParaRPr lang="en-US" sz="6600" b="1" cap="none" spc="-150" dirty="0">
              <a:ln w="28575">
                <a:solidFill>
                  <a:srgbClr val="0099FF"/>
                </a:solidFill>
                <a:prstDash val="solid"/>
              </a:ln>
              <a:solidFill>
                <a:srgbClr val="FFCA4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088D0D6-1E5D-4EE0-9650-0AED5866603F}"/>
              </a:ext>
            </a:extLst>
          </p:cNvPr>
          <p:cNvSpPr/>
          <p:nvPr/>
        </p:nvSpPr>
        <p:spPr>
          <a:xfrm>
            <a:off x="2237928" y="2876999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28575">
                  <a:solidFill>
                    <a:srgbClr val="0099FF"/>
                  </a:solidFill>
                  <a:prstDash val="solid"/>
                </a:ln>
                <a:solidFill>
                  <a:srgbClr val="FFCA4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7" action="ppaction://hlinksldjump"/>
              </a:rPr>
              <a:t>10</a:t>
            </a:r>
            <a:endParaRPr lang="en-US" sz="6600" b="1" cap="none" spc="-150" dirty="0">
              <a:ln w="28575">
                <a:solidFill>
                  <a:srgbClr val="0099FF"/>
                </a:solidFill>
                <a:prstDash val="solid"/>
              </a:ln>
              <a:solidFill>
                <a:srgbClr val="FFCA4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6CE6ABE-DD95-4800-9796-DB95B2B16CC5}"/>
              </a:ext>
            </a:extLst>
          </p:cNvPr>
          <p:cNvSpPr/>
          <p:nvPr/>
        </p:nvSpPr>
        <p:spPr>
          <a:xfrm>
            <a:off x="3827924" y="2884936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28575">
                  <a:solidFill>
                    <a:srgbClr val="0099FF"/>
                  </a:solidFill>
                  <a:prstDash val="solid"/>
                </a:ln>
                <a:solidFill>
                  <a:srgbClr val="FFCA4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8" action="ppaction://hlinksldjump"/>
              </a:rPr>
              <a:t>11</a:t>
            </a:r>
            <a:endParaRPr lang="en-US" sz="6600" b="1" cap="none" spc="-150" dirty="0">
              <a:ln w="28575">
                <a:solidFill>
                  <a:srgbClr val="0099FF"/>
                </a:solidFill>
                <a:prstDash val="solid"/>
              </a:ln>
              <a:solidFill>
                <a:srgbClr val="FFCA4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43E9E52-CE3C-4DAA-8923-E89CF621D04A}"/>
              </a:ext>
            </a:extLst>
          </p:cNvPr>
          <p:cNvSpPr/>
          <p:nvPr/>
        </p:nvSpPr>
        <p:spPr>
          <a:xfrm>
            <a:off x="5379220" y="2884931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28575">
                  <a:solidFill>
                    <a:srgbClr val="0099FF"/>
                  </a:solidFill>
                  <a:prstDash val="solid"/>
                </a:ln>
                <a:solidFill>
                  <a:srgbClr val="FFCA4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9" action="ppaction://hlinksldjump"/>
              </a:rPr>
              <a:t>12</a:t>
            </a:r>
            <a:endParaRPr lang="en-US" sz="6600" b="1" cap="none" spc="-150" dirty="0">
              <a:ln w="28575">
                <a:solidFill>
                  <a:srgbClr val="0099FF"/>
                </a:solidFill>
                <a:prstDash val="solid"/>
              </a:ln>
              <a:solidFill>
                <a:srgbClr val="FFCA4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ED0E0D0-8918-4E11-845D-5C0477648CC8}"/>
              </a:ext>
            </a:extLst>
          </p:cNvPr>
          <p:cNvSpPr/>
          <p:nvPr/>
        </p:nvSpPr>
        <p:spPr>
          <a:xfrm>
            <a:off x="7702241" y="4172753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28575">
                  <a:solidFill>
                    <a:srgbClr val="0099FF"/>
                  </a:solidFill>
                  <a:prstDash val="solid"/>
                </a:ln>
                <a:solidFill>
                  <a:srgbClr val="FFCA4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30" action="ppaction://hlinksldjump"/>
              </a:rPr>
              <a:t>21</a:t>
            </a:r>
            <a:endParaRPr lang="en-US" sz="6600" b="1" cap="none" spc="-150" dirty="0">
              <a:ln w="28575">
                <a:solidFill>
                  <a:srgbClr val="0099FF"/>
                </a:solidFill>
                <a:prstDash val="solid"/>
              </a:ln>
              <a:solidFill>
                <a:srgbClr val="FFCA4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1D61C2A-635C-4064-B9B9-F4D0D7F553E4}"/>
              </a:ext>
            </a:extLst>
          </p:cNvPr>
          <p:cNvSpPr/>
          <p:nvPr/>
        </p:nvSpPr>
        <p:spPr>
          <a:xfrm>
            <a:off x="9173963" y="4183853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28575">
                  <a:solidFill>
                    <a:srgbClr val="0099FF"/>
                  </a:solidFill>
                  <a:prstDash val="solid"/>
                </a:ln>
                <a:solidFill>
                  <a:srgbClr val="FFCA4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31" action="ppaction://hlinksldjump"/>
              </a:rPr>
              <a:t>22</a:t>
            </a:r>
            <a:endParaRPr lang="en-US" sz="6600" b="1" cap="none" spc="-150" dirty="0">
              <a:ln w="28575">
                <a:solidFill>
                  <a:srgbClr val="0099FF"/>
                </a:solidFill>
                <a:prstDash val="solid"/>
              </a:ln>
              <a:solidFill>
                <a:srgbClr val="FFCA4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50B2F26-167D-4F5E-9C0D-2151BEBBE270}"/>
              </a:ext>
            </a:extLst>
          </p:cNvPr>
          <p:cNvSpPr/>
          <p:nvPr/>
        </p:nvSpPr>
        <p:spPr>
          <a:xfrm>
            <a:off x="10660538" y="4154971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28575">
                  <a:solidFill>
                    <a:srgbClr val="0099FF"/>
                  </a:solidFill>
                  <a:prstDash val="solid"/>
                </a:ln>
                <a:solidFill>
                  <a:srgbClr val="FFCA4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32" action="ppaction://hlinksldjump"/>
              </a:rPr>
              <a:t>23</a:t>
            </a:r>
            <a:endParaRPr lang="en-US" sz="6600" b="1" cap="none" spc="-150" dirty="0">
              <a:ln w="28575">
                <a:solidFill>
                  <a:srgbClr val="0099FF"/>
                </a:solidFill>
                <a:prstDash val="solid"/>
              </a:ln>
              <a:solidFill>
                <a:srgbClr val="FFCA4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92DC65-AA27-4E28-BFE1-E217A045D1D8}"/>
              </a:ext>
            </a:extLst>
          </p:cNvPr>
          <p:cNvSpPr/>
          <p:nvPr/>
        </p:nvSpPr>
        <p:spPr>
          <a:xfrm>
            <a:off x="8576724" y="5455425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28575">
                  <a:solidFill>
                    <a:srgbClr val="0099FF"/>
                  </a:solidFill>
                  <a:prstDash val="solid"/>
                </a:ln>
                <a:solidFill>
                  <a:srgbClr val="FFCA4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33" action="ppaction://hlinksldjump"/>
              </a:rPr>
              <a:t>29</a:t>
            </a:r>
            <a:endParaRPr lang="en-US" sz="6600" b="1" cap="none" spc="-150" dirty="0">
              <a:ln w="28575">
                <a:solidFill>
                  <a:srgbClr val="0099FF"/>
                </a:solidFill>
                <a:prstDash val="solid"/>
              </a:ln>
              <a:solidFill>
                <a:srgbClr val="FFCA4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274E9B-8119-4049-98CB-67D2892923FD}"/>
              </a:ext>
            </a:extLst>
          </p:cNvPr>
          <p:cNvSpPr/>
          <p:nvPr/>
        </p:nvSpPr>
        <p:spPr>
          <a:xfrm>
            <a:off x="10121552" y="5457636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28575">
                  <a:solidFill>
                    <a:srgbClr val="0099FF"/>
                  </a:solidFill>
                  <a:prstDash val="solid"/>
                </a:ln>
                <a:solidFill>
                  <a:srgbClr val="FFCA4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34" action="ppaction://hlinksldjump"/>
              </a:rPr>
              <a:t>30</a:t>
            </a:r>
            <a:endParaRPr lang="en-US" sz="6600" b="1" cap="none" spc="-150" dirty="0">
              <a:ln w="28575">
                <a:solidFill>
                  <a:srgbClr val="0099FF"/>
                </a:solidFill>
                <a:prstDash val="solid"/>
              </a:ln>
              <a:solidFill>
                <a:srgbClr val="FFCA4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24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9FB0BD-D4A8-71A9-966E-1D7441CDA59C}"/>
              </a:ext>
            </a:extLst>
          </p:cNvPr>
          <p:cNvSpPr txBox="1"/>
          <p:nvPr/>
        </p:nvSpPr>
        <p:spPr>
          <a:xfrm rot="21434445">
            <a:off x="7482762" y="5117379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00FF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0101A-7362-3725-3BCE-26D3E373FDCA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FED1BA-EE03-A4CF-8118-09601A62994C}"/>
              </a:ext>
            </a:extLst>
          </p:cNvPr>
          <p:cNvGrpSpPr/>
          <p:nvPr/>
        </p:nvGrpSpPr>
        <p:grpSpPr>
          <a:xfrm>
            <a:off x="74121" y="93716"/>
            <a:ext cx="6685255" cy="6670568"/>
            <a:chOff x="74121" y="93716"/>
            <a:chExt cx="6685255" cy="6670568"/>
          </a:xfrm>
        </p:grpSpPr>
        <p:pic>
          <p:nvPicPr>
            <p:cNvPr id="5" name="Picture 4" descr="A close-up of a scroll&#10;&#10;Description automatically generated">
              <a:extLst>
                <a:ext uri="{FF2B5EF4-FFF2-40B4-BE49-F238E27FC236}">
                  <a16:creationId xmlns:a16="http://schemas.microsoft.com/office/drawing/2014/main" id="{B7D57552-191D-9A19-68AA-24DF71F6A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 rot="16200000">
              <a:off x="81465" y="86372"/>
              <a:ext cx="6670568" cy="668525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51F0F8-82E0-3076-2548-1E715060ABA3}"/>
                </a:ext>
              </a:extLst>
            </p:cNvPr>
            <p:cNvSpPr txBox="1"/>
            <p:nvPr/>
          </p:nvSpPr>
          <p:spPr>
            <a:xfrm>
              <a:off x="510315" y="1064455"/>
              <a:ext cx="5648498" cy="4440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“All Scripture </a:t>
              </a:r>
            </a:p>
            <a:p>
              <a:pPr algn="ctr">
                <a:lnSpc>
                  <a:spcPct val="120000"/>
                </a:lnSpc>
              </a:pPr>
              <a:r>
                <a:rPr lang="en-US" sz="60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 given</a:t>
              </a:r>
            </a:p>
            <a:p>
              <a:pPr algn="ctr">
                <a:lnSpc>
                  <a:spcPct val="120000"/>
                </a:lnSpc>
              </a:pPr>
              <a:r>
                <a:rPr lang="en-US" sz="60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by inspiration </a:t>
              </a:r>
            </a:p>
            <a:p>
              <a:pPr algn="ctr">
                <a:lnSpc>
                  <a:spcPct val="120000"/>
                </a:lnSpc>
              </a:pPr>
              <a:r>
                <a:rPr lang="en-US" sz="60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of God”</a:t>
              </a:r>
              <a:endParaRPr lang="en-US" sz="60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489ACAA-9F58-02E4-8C0C-734C57F128C1}"/>
              </a:ext>
            </a:extLst>
          </p:cNvPr>
          <p:cNvSpPr txBox="1"/>
          <p:nvPr/>
        </p:nvSpPr>
        <p:spPr>
          <a:xfrm>
            <a:off x="8210911" y="3458989"/>
            <a:ext cx="3821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4B183"/>
                </a:solidFill>
                <a:latin typeface="Comic Sans MS" panose="030F0702030302020204" pitchFamily="66" charset="0"/>
              </a:rPr>
              <a:t>2 Timothy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C3A525-15BD-669B-693F-BD0948731D9F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" name="Rectangle 6">
            <a:hlinkClick r:id="rId4" action="ppaction://hlinksldjump"/>
            <a:extLst>
              <a:ext uri="{FF2B5EF4-FFF2-40B4-BE49-F238E27FC236}">
                <a16:creationId xmlns:a16="http://schemas.microsoft.com/office/drawing/2014/main" id="{84D0692B-1982-CF35-699A-7E616314A3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6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9FB0BD-D4A8-71A9-966E-1D7441CDA59C}"/>
              </a:ext>
            </a:extLst>
          </p:cNvPr>
          <p:cNvSpPr txBox="1"/>
          <p:nvPr/>
        </p:nvSpPr>
        <p:spPr>
          <a:xfrm rot="21357268">
            <a:off x="7481943" y="5069627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99FF33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6D3B3-4A29-BC0D-8E69-EA28784BB83B}"/>
              </a:ext>
            </a:extLst>
          </p:cNvPr>
          <p:cNvSpPr txBox="1"/>
          <p:nvPr/>
        </p:nvSpPr>
        <p:spPr>
          <a:xfrm rot="20975799">
            <a:off x="9153182" y="5401258"/>
            <a:ext cx="903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7979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6AD5C5-8731-0238-48BF-8F2053FADA90}"/>
              </a:ext>
            </a:extLst>
          </p:cNvPr>
          <p:cNvSpPr txBox="1"/>
          <p:nvPr/>
        </p:nvSpPr>
        <p:spPr>
          <a:xfrm rot="1037331">
            <a:off x="10814461" y="5101051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47FF"/>
                </a:solidFill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34DF1-0ACE-013B-6A76-35D42FAE72D1}"/>
              </a:ext>
            </a:extLst>
          </p:cNvPr>
          <p:cNvSpPr txBox="1"/>
          <p:nvPr/>
        </p:nvSpPr>
        <p:spPr>
          <a:xfrm>
            <a:off x="8720811" y="1807318"/>
            <a:ext cx="3267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00FFCC"/>
                </a:solidFill>
                <a:latin typeface="Comic Sans MS" panose="030F0702030302020204" pitchFamily="66" charset="0"/>
              </a:rPr>
              <a:t>Colossians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E04939-2CD3-FF26-842A-D20C4BDF2760}"/>
              </a:ext>
            </a:extLst>
          </p:cNvPr>
          <p:cNvSpPr txBox="1"/>
          <p:nvPr/>
        </p:nvSpPr>
        <p:spPr>
          <a:xfrm>
            <a:off x="8669597" y="3409219"/>
            <a:ext cx="3158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D966"/>
                </a:solidFill>
                <a:latin typeface="Comic Sans MS" panose="030F0702030302020204" pitchFamily="66" charset="0"/>
              </a:rPr>
              <a:t>Hebrews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A2CA4-5576-4E8B-1C18-F2C1CD400DB6}"/>
              </a:ext>
            </a:extLst>
          </p:cNvPr>
          <p:cNvSpPr txBox="1"/>
          <p:nvPr/>
        </p:nvSpPr>
        <p:spPr>
          <a:xfrm rot="21433922">
            <a:off x="6963079" y="2603479"/>
            <a:ext cx="3149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B3E4EF"/>
                </a:solidFill>
                <a:latin typeface="Comic Sans MS" panose="030F0702030302020204" pitchFamily="66" charset="0"/>
              </a:rPr>
              <a:t>Philemon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653708-DD90-F376-B90B-E9119A720AC0}"/>
              </a:ext>
            </a:extLst>
          </p:cNvPr>
          <p:cNvSpPr txBox="1"/>
          <p:nvPr/>
        </p:nvSpPr>
        <p:spPr>
          <a:xfrm rot="568768">
            <a:off x="6805398" y="754631"/>
            <a:ext cx="3548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BC01"/>
                </a:solidFill>
                <a:latin typeface="Comic Sans MS" panose="030F0702030302020204" pitchFamily="66" charset="0"/>
              </a:rPr>
              <a:t>Philippians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0101A-7362-3725-3BCE-26D3E373FDCA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8584DB-CB80-F488-C285-ECB13932E449}"/>
              </a:ext>
            </a:extLst>
          </p:cNvPr>
          <p:cNvGrpSpPr/>
          <p:nvPr/>
        </p:nvGrpSpPr>
        <p:grpSpPr>
          <a:xfrm>
            <a:off x="79815" y="251460"/>
            <a:ext cx="6428232" cy="6355080"/>
            <a:chOff x="72161" y="234423"/>
            <a:chExt cx="6428232" cy="6355080"/>
          </a:xfrm>
        </p:grpSpPr>
        <p:pic>
          <p:nvPicPr>
            <p:cNvPr id="5" name="Picture 4" descr="A close-up of a scroll&#10;&#10;Description automatically generated">
              <a:extLst>
                <a:ext uri="{FF2B5EF4-FFF2-40B4-BE49-F238E27FC236}">
                  <a16:creationId xmlns:a16="http://schemas.microsoft.com/office/drawing/2014/main" id="{B7D57552-191D-9A19-68AA-24DF71F6A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>
              <a:off x="72161" y="234423"/>
              <a:ext cx="6428232" cy="635508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51F0F8-82E0-3076-2548-1E715060ABA3}"/>
                </a:ext>
              </a:extLst>
            </p:cNvPr>
            <p:cNvSpPr txBox="1"/>
            <p:nvPr/>
          </p:nvSpPr>
          <p:spPr>
            <a:xfrm>
              <a:off x="443740" y="1141823"/>
              <a:ext cx="5648498" cy="44571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“Faith is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substance of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things hoped for,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evidence of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things not seen”</a:t>
              </a:r>
              <a:endParaRPr lang="en-US" sz="48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9EA262A-23CC-04DD-789A-A5DFA8F6F82D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D261E4D0-BD3A-5FED-6479-60DA8A0C70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3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6AD5C5-8731-0238-48BF-8F2053FADA90}"/>
              </a:ext>
            </a:extLst>
          </p:cNvPr>
          <p:cNvSpPr txBox="1"/>
          <p:nvPr/>
        </p:nvSpPr>
        <p:spPr>
          <a:xfrm rot="1037331">
            <a:off x="10814461" y="5101051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47FF"/>
                </a:solidFill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0101A-7362-3725-3BCE-26D3E373FDCA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39B6DE-9D32-1D56-EA80-75BAFBC6CFAD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8584DB-CB80-F488-C285-ECB13932E449}"/>
              </a:ext>
            </a:extLst>
          </p:cNvPr>
          <p:cNvGrpSpPr/>
          <p:nvPr/>
        </p:nvGrpSpPr>
        <p:grpSpPr>
          <a:xfrm>
            <a:off x="79815" y="251460"/>
            <a:ext cx="6428232" cy="6355080"/>
            <a:chOff x="72161" y="234423"/>
            <a:chExt cx="6428232" cy="6355080"/>
          </a:xfrm>
        </p:grpSpPr>
        <p:pic>
          <p:nvPicPr>
            <p:cNvPr id="5" name="Picture 4" descr="A close-up of a scroll&#10;&#10;Description automatically generated">
              <a:extLst>
                <a:ext uri="{FF2B5EF4-FFF2-40B4-BE49-F238E27FC236}">
                  <a16:creationId xmlns:a16="http://schemas.microsoft.com/office/drawing/2014/main" id="{B7D57552-191D-9A19-68AA-24DF71F6A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>
              <a:off x="72161" y="234423"/>
              <a:ext cx="6428232" cy="635508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51F0F8-82E0-3076-2548-1E715060ABA3}"/>
                </a:ext>
              </a:extLst>
            </p:cNvPr>
            <p:cNvSpPr txBox="1"/>
            <p:nvPr/>
          </p:nvSpPr>
          <p:spPr>
            <a:xfrm>
              <a:off x="443740" y="1141823"/>
              <a:ext cx="5648498" cy="44571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“Faith is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substance of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things hoped for,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evidence of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things not seen”</a:t>
              </a:r>
              <a:endParaRPr lang="en-US" sz="48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0B9D8E3-5F9B-A01D-4B68-31834E1C2890}"/>
              </a:ext>
            </a:extLst>
          </p:cNvPr>
          <p:cNvSpPr txBox="1"/>
          <p:nvPr/>
        </p:nvSpPr>
        <p:spPr>
          <a:xfrm>
            <a:off x="8669597" y="3409219"/>
            <a:ext cx="3158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D966"/>
                </a:solidFill>
                <a:latin typeface="Comic Sans MS" panose="030F0702030302020204" pitchFamily="66" charset="0"/>
              </a:rPr>
              <a:t>Hebrews</a:t>
            </a: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CC2006C1-0FC2-4EBA-CF79-289421D7B4F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6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9FB0BD-D4A8-71A9-966E-1D7441CDA59C}"/>
              </a:ext>
            </a:extLst>
          </p:cNvPr>
          <p:cNvSpPr txBox="1"/>
          <p:nvPr/>
        </p:nvSpPr>
        <p:spPr>
          <a:xfrm rot="21357268">
            <a:off x="7443708" y="5240378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E900E9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6D3B3-4A29-BC0D-8E69-EA28784BB83B}"/>
              </a:ext>
            </a:extLst>
          </p:cNvPr>
          <p:cNvSpPr txBox="1"/>
          <p:nvPr/>
        </p:nvSpPr>
        <p:spPr>
          <a:xfrm rot="774325">
            <a:off x="9163506" y="5184322"/>
            <a:ext cx="903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6AD5C5-8731-0238-48BF-8F2053FADA90}"/>
              </a:ext>
            </a:extLst>
          </p:cNvPr>
          <p:cNvSpPr txBox="1"/>
          <p:nvPr/>
        </p:nvSpPr>
        <p:spPr>
          <a:xfrm rot="625800">
            <a:off x="10895641" y="5315231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FF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34DF1-0ACE-013B-6A76-35D42FAE72D1}"/>
              </a:ext>
            </a:extLst>
          </p:cNvPr>
          <p:cNvSpPr txBox="1"/>
          <p:nvPr/>
        </p:nvSpPr>
        <p:spPr>
          <a:xfrm rot="21163169">
            <a:off x="7818211" y="1695222"/>
            <a:ext cx="2700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F93FF"/>
                </a:solidFill>
                <a:latin typeface="Comic Sans MS" panose="030F0702030302020204" pitchFamily="66" charset="0"/>
              </a:rPr>
              <a:t>1 Peter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E04939-2CD3-FF26-842A-D20C4BDF2760}"/>
              </a:ext>
            </a:extLst>
          </p:cNvPr>
          <p:cNvSpPr txBox="1"/>
          <p:nvPr/>
        </p:nvSpPr>
        <p:spPr>
          <a:xfrm rot="21021680">
            <a:off x="9923529" y="3440160"/>
            <a:ext cx="2157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3F05E"/>
                </a:solidFill>
                <a:latin typeface="Comic Sans MS" panose="030F0702030302020204" pitchFamily="66" charset="0"/>
              </a:rPr>
              <a:t>Jude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A2CA4-5576-4E8B-1C18-F2C1CD400DB6}"/>
              </a:ext>
            </a:extLst>
          </p:cNvPr>
          <p:cNvSpPr txBox="1"/>
          <p:nvPr/>
        </p:nvSpPr>
        <p:spPr>
          <a:xfrm rot="21109383">
            <a:off x="8720571" y="2583721"/>
            <a:ext cx="2574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00" dirty="0">
                <a:solidFill>
                  <a:srgbClr val="FF0000"/>
                </a:solidFill>
                <a:latin typeface="Comic Sans MS" panose="030F0702030302020204" pitchFamily="66" charset="0"/>
              </a:rPr>
              <a:t>1 John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653708-DD90-F376-B90B-E9119A720AC0}"/>
              </a:ext>
            </a:extLst>
          </p:cNvPr>
          <p:cNvSpPr txBox="1"/>
          <p:nvPr/>
        </p:nvSpPr>
        <p:spPr>
          <a:xfrm rot="21314647">
            <a:off x="7108346" y="785516"/>
            <a:ext cx="2381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CFF99"/>
                </a:solidFill>
                <a:latin typeface="Comic Sans MS" panose="030F0702030302020204" pitchFamily="66" charset="0"/>
              </a:rPr>
              <a:t>James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0101A-7362-3725-3BCE-26D3E373FDCA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39B6DE-9D32-1D56-EA80-75BAFBC6CFAD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FED1BA-EE03-A4CF-8118-09601A62994C}"/>
              </a:ext>
            </a:extLst>
          </p:cNvPr>
          <p:cNvGrpSpPr/>
          <p:nvPr/>
        </p:nvGrpSpPr>
        <p:grpSpPr>
          <a:xfrm>
            <a:off x="159678" y="93716"/>
            <a:ext cx="6685255" cy="6670568"/>
            <a:chOff x="159678" y="93716"/>
            <a:chExt cx="6685255" cy="6670568"/>
          </a:xfrm>
        </p:grpSpPr>
        <p:pic>
          <p:nvPicPr>
            <p:cNvPr id="5" name="Picture 4" descr="A close-up of a scroll&#10;&#10;Description automatically generated">
              <a:extLst>
                <a:ext uri="{FF2B5EF4-FFF2-40B4-BE49-F238E27FC236}">
                  <a16:creationId xmlns:a16="http://schemas.microsoft.com/office/drawing/2014/main" id="{B7D57552-191D-9A19-68AA-24DF71F6A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 rot="16200000">
              <a:off x="167022" y="86372"/>
              <a:ext cx="6670568" cy="668525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51F0F8-82E0-3076-2548-1E715060ABA3}"/>
                </a:ext>
              </a:extLst>
            </p:cNvPr>
            <p:cNvSpPr txBox="1"/>
            <p:nvPr/>
          </p:nvSpPr>
          <p:spPr>
            <a:xfrm>
              <a:off x="622546" y="959166"/>
              <a:ext cx="5648498" cy="49060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400" b="1" i="1" kern="0" dirty="0">
                  <a:solidFill>
                    <a:srgbClr val="FF000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“Each one </a:t>
              </a:r>
              <a:endParaRPr lang="en-US" sz="4400" b="1" i="1" kern="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is tempted </a:t>
              </a:r>
            </a:p>
            <a:p>
              <a:pPr algn="ctr">
                <a:lnSpc>
                  <a:spcPct val="120000"/>
                </a:lnSpc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when he is </a:t>
              </a:r>
            </a:p>
            <a:p>
              <a:pPr algn="ctr">
                <a:lnSpc>
                  <a:spcPct val="120000"/>
                </a:lnSpc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drawn away </a:t>
              </a:r>
            </a:p>
            <a:p>
              <a:pPr algn="ctr">
                <a:lnSpc>
                  <a:spcPct val="120000"/>
                </a:lnSpc>
              </a:pPr>
              <a:r>
                <a:rPr lang="en-US" sz="4400" b="1" i="1" kern="0" spc="-10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by his own desires</a:t>
              </a: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>
                <a:lnSpc>
                  <a:spcPct val="120000"/>
                </a:lnSpc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and enticed” </a:t>
              </a:r>
              <a:endParaRPr lang="en-US" sz="4400" b="1" i="1" spc="-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4C65F21A-3035-3268-1DF8-A0E8AFDA710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6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9FB0BD-D4A8-71A9-966E-1D7441CDA59C}"/>
              </a:ext>
            </a:extLst>
          </p:cNvPr>
          <p:cNvSpPr txBox="1"/>
          <p:nvPr/>
        </p:nvSpPr>
        <p:spPr>
          <a:xfrm rot="21357268">
            <a:off x="7443708" y="5240378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E900E9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0101A-7362-3725-3BCE-26D3E373FDCA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39B6DE-9D32-1D56-EA80-75BAFBC6CFAD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FED1BA-EE03-A4CF-8118-09601A62994C}"/>
              </a:ext>
            </a:extLst>
          </p:cNvPr>
          <p:cNvGrpSpPr/>
          <p:nvPr/>
        </p:nvGrpSpPr>
        <p:grpSpPr>
          <a:xfrm>
            <a:off x="159678" y="93716"/>
            <a:ext cx="6685255" cy="6670568"/>
            <a:chOff x="159678" y="93716"/>
            <a:chExt cx="6685255" cy="6670568"/>
          </a:xfrm>
        </p:grpSpPr>
        <p:pic>
          <p:nvPicPr>
            <p:cNvPr id="5" name="Picture 4" descr="A close-up of a scroll&#10;&#10;Description automatically generated">
              <a:extLst>
                <a:ext uri="{FF2B5EF4-FFF2-40B4-BE49-F238E27FC236}">
                  <a16:creationId xmlns:a16="http://schemas.microsoft.com/office/drawing/2014/main" id="{B7D57552-191D-9A19-68AA-24DF71F6A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 rot="16200000">
              <a:off x="167022" y="86372"/>
              <a:ext cx="6670568" cy="668525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51F0F8-82E0-3076-2548-1E715060ABA3}"/>
                </a:ext>
              </a:extLst>
            </p:cNvPr>
            <p:cNvSpPr txBox="1"/>
            <p:nvPr/>
          </p:nvSpPr>
          <p:spPr>
            <a:xfrm>
              <a:off x="622546" y="959166"/>
              <a:ext cx="5648498" cy="49060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400" b="1" i="1" kern="0" dirty="0">
                  <a:solidFill>
                    <a:srgbClr val="FF000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“Each one </a:t>
              </a:r>
              <a:endParaRPr lang="en-US" sz="4400" b="1" i="1" kern="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is tempted </a:t>
              </a:r>
            </a:p>
            <a:p>
              <a:pPr algn="ctr">
                <a:lnSpc>
                  <a:spcPct val="120000"/>
                </a:lnSpc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when he is </a:t>
              </a:r>
            </a:p>
            <a:p>
              <a:pPr algn="ctr">
                <a:lnSpc>
                  <a:spcPct val="120000"/>
                </a:lnSpc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drawn away </a:t>
              </a:r>
            </a:p>
            <a:p>
              <a:pPr algn="ctr">
                <a:lnSpc>
                  <a:spcPct val="120000"/>
                </a:lnSpc>
              </a:pPr>
              <a:r>
                <a:rPr lang="en-US" sz="4400" b="1" i="1" kern="0" spc="-10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by his own desires</a:t>
              </a: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>
                <a:lnSpc>
                  <a:spcPct val="120000"/>
                </a:lnSpc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and enticed” </a:t>
              </a:r>
              <a:endParaRPr lang="en-US" sz="4400" b="1" i="1" spc="-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34B2A92-2495-A962-06E9-1575236E62A7}"/>
              </a:ext>
            </a:extLst>
          </p:cNvPr>
          <p:cNvSpPr txBox="1"/>
          <p:nvPr/>
        </p:nvSpPr>
        <p:spPr>
          <a:xfrm rot="21314647">
            <a:off x="7108346" y="785516"/>
            <a:ext cx="2381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CFF99"/>
                </a:solidFill>
                <a:latin typeface="Comic Sans MS" panose="030F0702030302020204" pitchFamily="66" charset="0"/>
              </a:rPr>
              <a:t>James</a:t>
            </a:r>
          </a:p>
        </p:txBody>
      </p: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A9DF118A-4EC0-687B-C50C-FCFEC5348E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5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9FB0BD-D4A8-71A9-966E-1D7441CDA59C}"/>
              </a:ext>
            </a:extLst>
          </p:cNvPr>
          <p:cNvSpPr txBox="1"/>
          <p:nvPr/>
        </p:nvSpPr>
        <p:spPr>
          <a:xfrm rot="21357268">
            <a:off x="9119255" y="5269729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00FFFF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6D3B3-4A29-BC0D-8E69-EA28784BB83B}"/>
              </a:ext>
            </a:extLst>
          </p:cNvPr>
          <p:cNvSpPr txBox="1"/>
          <p:nvPr/>
        </p:nvSpPr>
        <p:spPr>
          <a:xfrm rot="896004">
            <a:off x="10806079" y="5293816"/>
            <a:ext cx="903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FF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6AD5C5-8731-0238-48BF-8F2053FADA90}"/>
              </a:ext>
            </a:extLst>
          </p:cNvPr>
          <p:cNvSpPr txBox="1"/>
          <p:nvPr/>
        </p:nvSpPr>
        <p:spPr>
          <a:xfrm rot="21394535">
            <a:off x="7509451" y="5221822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261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34DF1-0ACE-013B-6A76-35D42FAE72D1}"/>
              </a:ext>
            </a:extLst>
          </p:cNvPr>
          <p:cNvSpPr txBox="1"/>
          <p:nvPr/>
        </p:nvSpPr>
        <p:spPr>
          <a:xfrm rot="20918962">
            <a:off x="7067172" y="1751963"/>
            <a:ext cx="331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D966"/>
                </a:solidFill>
                <a:latin typeface="Comic Sans MS" panose="030F0702030302020204" pitchFamily="66" charset="0"/>
              </a:rPr>
              <a:t>Hebrews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E04939-2CD3-FF26-842A-D20C4BDF2760}"/>
              </a:ext>
            </a:extLst>
          </p:cNvPr>
          <p:cNvSpPr txBox="1"/>
          <p:nvPr/>
        </p:nvSpPr>
        <p:spPr>
          <a:xfrm rot="21239317">
            <a:off x="6897438" y="3241261"/>
            <a:ext cx="2871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FF"/>
                </a:solidFill>
                <a:latin typeface="Comic Sans MS" panose="030F0702030302020204" pitchFamily="66" charset="0"/>
              </a:rPr>
              <a:t>2 Peter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A2CA4-5576-4E8B-1C18-F2C1CD400DB6}"/>
              </a:ext>
            </a:extLst>
          </p:cNvPr>
          <p:cNvSpPr txBox="1"/>
          <p:nvPr/>
        </p:nvSpPr>
        <p:spPr>
          <a:xfrm rot="670926">
            <a:off x="9306902" y="2598302"/>
            <a:ext cx="2596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CFF99"/>
                </a:solidFill>
                <a:latin typeface="Comic Sans MS" panose="030F0702030302020204" pitchFamily="66" charset="0"/>
              </a:rPr>
              <a:t>James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653708-DD90-F376-B90B-E9119A720AC0}"/>
              </a:ext>
            </a:extLst>
          </p:cNvPr>
          <p:cNvSpPr txBox="1"/>
          <p:nvPr/>
        </p:nvSpPr>
        <p:spPr>
          <a:xfrm>
            <a:off x="6674671" y="751128"/>
            <a:ext cx="5413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00" dirty="0">
                <a:solidFill>
                  <a:srgbClr val="99FFCC"/>
                </a:solidFill>
                <a:latin typeface="Comic Sans MS" panose="030F0702030302020204" pitchFamily="66" charset="0"/>
              </a:rPr>
              <a:t>1 Thessalonians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0101A-7362-3725-3BCE-26D3E373FDCA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39B6DE-9D32-1D56-EA80-75BAFBC6CFAD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8584DB-CB80-F488-C285-ECB13932E449}"/>
              </a:ext>
            </a:extLst>
          </p:cNvPr>
          <p:cNvGrpSpPr/>
          <p:nvPr/>
        </p:nvGrpSpPr>
        <p:grpSpPr>
          <a:xfrm>
            <a:off x="49312" y="251460"/>
            <a:ext cx="6428232" cy="6355080"/>
            <a:chOff x="72161" y="234423"/>
            <a:chExt cx="6428232" cy="6355080"/>
          </a:xfrm>
        </p:grpSpPr>
        <p:pic>
          <p:nvPicPr>
            <p:cNvPr id="5" name="Picture 4" descr="A close-up of a scroll&#10;&#10;Description automatically generated">
              <a:extLst>
                <a:ext uri="{FF2B5EF4-FFF2-40B4-BE49-F238E27FC236}">
                  <a16:creationId xmlns:a16="http://schemas.microsoft.com/office/drawing/2014/main" id="{B7D57552-191D-9A19-68AA-24DF71F6A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>
              <a:off x="72161" y="234423"/>
              <a:ext cx="6428232" cy="635508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51F0F8-82E0-3076-2548-1E715060ABA3}"/>
                </a:ext>
              </a:extLst>
            </p:cNvPr>
            <p:cNvSpPr txBox="1"/>
            <p:nvPr/>
          </p:nvSpPr>
          <p:spPr>
            <a:xfrm>
              <a:off x="421204" y="1474835"/>
              <a:ext cx="5648498" cy="35863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60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“Faith </a:t>
              </a:r>
            </a:p>
            <a:p>
              <a:pPr marL="0" marR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6000" b="1" i="1" kern="0" spc="-10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without works </a:t>
              </a:r>
            </a:p>
            <a:p>
              <a:pPr marL="0" marR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60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 dead” </a:t>
              </a:r>
              <a:endParaRPr lang="en-US" sz="60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81D2EBD5-DEF6-5535-79FC-2432B9B364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6AD5C5-8731-0238-48BF-8F2053FADA90}"/>
              </a:ext>
            </a:extLst>
          </p:cNvPr>
          <p:cNvSpPr txBox="1"/>
          <p:nvPr/>
        </p:nvSpPr>
        <p:spPr>
          <a:xfrm rot="21394535">
            <a:off x="7509451" y="5221822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261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A2CA4-5576-4E8B-1C18-F2C1CD400DB6}"/>
              </a:ext>
            </a:extLst>
          </p:cNvPr>
          <p:cNvSpPr txBox="1"/>
          <p:nvPr/>
        </p:nvSpPr>
        <p:spPr>
          <a:xfrm rot="670926">
            <a:off x="9306902" y="2598302"/>
            <a:ext cx="2596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CFF99"/>
                </a:solidFill>
                <a:latin typeface="Comic Sans MS" panose="030F0702030302020204" pitchFamily="66" charset="0"/>
              </a:rPr>
              <a:t>James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0101A-7362-3725-3BCE-26D3E373FDCA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39B6DE-9D32-1D56-EA80-75BAFBC6CFAD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8584DB-CB80-F488-C285-ECB13932E449}"/>
              </a:ext>
            </a:extLst>
          </p:cNvPr>
          <p:cNvGrpSpPr/>
          <p:nvPr/>
        </p:nvGrpSpPr>
        <p:grpSpPr>
          <a:xfrm>
            <a:off x="49312" y="251460"/>
            <a:ext cx="6428232" cy="6355080"/>
            <a:chOff x="72161" y="234423"/>
            <a:chExt cx="6428232" cy="6355080"/>
          </a:xfrm>
        </p:grpSpPr>
        <p:pic>
          <p:nvPicPr>
            <p:cNvPr id="5" name="Picture 4" descr="A close-up of a scroll&#10;&#10;Description automatically generated">
              <a:extLst>
                <a:ext uri="{FF2B5EF4-FFF2-40B4-BE49-F238E27FC236}">
                  <a16:creationId xmlns:a16="http://schemas.microsoft.com/office/drawing/2014/main" id="{B7D57552-191D-9A19-68AA-24DF71F6A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>
              <a:off x="72161" y="234423"/>
              <a:ext cx="6428232" cy="635508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51F0F8-82E0-3076-2548-1E715060ABA3}"/>
                </a:ext>
              </a:extLst>
            </p:cNvPr>
            <p:cNvSpPr txBox="1"/>
            <p:nvPr/>
          </p:nvSpPr>
          <p:spPr>
            <a:xfrm>
              <a:off x="421204" y="1474835"/>
              <a:ext cx="5648498" cy="35863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60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“Faith </a:t>
              </a:r>
            </a:p>
            <a:p>
              <a:pPr marL="0" marR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6000" b="1" i="1" kern="0" spc="-10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without works </a:t>
              </a:r>
            </a:p>
            <a:p>
              <a:pPr marL="0" marR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60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 dead” </a:t>
              </a:r>
              <a:endParaRPr lang="en-US" sz="60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C1FD5702-AD1F-7137-8F6F-43DC8870F2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0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9FB0BD-D4A8-71A9-966E-1D7441CDA59C}"/>
              </a:ext>
            </a:extLst>
          </p:cNvPr>
          <p:cNvSpPr txBox="1"/>
          <p:nvPr/>
        </p:nvSpPr>
        <p:spPr>
          <a:xfrm rot="21434445">
            <a:off x="7482762" y="5117379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00FF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6D3B3-4A29-BC0D-8E69-EA28784BB83B}"/>
              </a:ext>
            </a:extLst>
          </p:cNvPr>
          <p:cNvSpPr txBox="1"/>
          <p:nvPr/>
        </p:nvSpPr>
        <p:spPr>
          <a:xfrm rot="20994898">
            <a:off x="9274210" y="5547586"/>
            <a:ext cx="903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6AD5C5-8731-0238-48BF-8F2053FADA90}"/>
              </a:ext>
            </a:extLst>
          </p:cNvPr>
          <p:cNvSpPr txBox="1"/>
          <p:nvPr/>
        </p:nvSpPr>
        <p:spPr>
          <a:xfrm>
            <a:off x="10772947" y="5035014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00FF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34DF1-0ACE-013B-6A76-35D42FAE72D1}"/>
              </a:ext>
            </a:extLst>
          </p:cNvPr>
          <p:cNvSpPr txBox="1"/>
          <p:nvPr/>
        </p:nvSpPr>
        <p:spPr>
          <a:xfrm rot="21301566">
            <a:off x="7780529" y="1614059"/>
            <a:ext cx="3267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E699"/>
                </a:solidFill>
                <a:latin typeface="Comic Sans MS" panose="030F0702030302020204" pitchFamily="66" charset="0"/>
              </a:rPr>
              <a:t>Galatians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E04939-2CD3-FF26-842A-D20C4BDF2760}"/>
              </a:ext>
            </a:extLst>
          </p:cNvPr>
          <p:cNvSpPr txBox="1"/>
          <p:nvPr/>
        </p:nvSpPr>
        <p:spPr>
          <a:xfrm rot="161301">
            <a:off x="8152036" y="3437285"/>
            <a:ext cx="2871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93FF"/>
                </a:solidFill>
                <a:latin typeface="Comic Sans MS" panose="030F0702030302020204" pitchFamily="66" charset="0"/>
              </a:rPr>
              <a:t>1 Peter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A2CA4-5576-4E8B-1C18-F2C1CD400DB6}"/>
              </a:ext>
            </a:extLst>
          </p:cNvPr>
          <p:cNvSpPr txBox="1"/>
          <p:nvPr/>
        </p:nvSpPr>
        <p:spPr>
          <a:xfrm rot="21446723">
            <a:off x="6608693" y="2508766"/>
            <a:ext cx="5550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00" dirty="0">
                <a:solidFill>
                  <a:srgbClr val="00FFFF"/>
                </a:solidFill>
                <a:latin typeface="Comic Sans MS" panose="030F0702030302020204" pitchFamily="66" charset="0"/>
              </a:rPr>
              <a:t>2 Thessalonians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653708-DD90-F376-B90B-E9119A720AC0}"/>
              </a:ext>
            </a:extLst>
          </p:cNvPr>
          <p:cNvSpPr txBox="1"/>
          <p:nvPr/>
        </p:nvSpPr>
        <p:spPr>
          <a:xfrm>
            <a:off x="8050352" y="661276"/>
            <a:ext cx="3055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Romans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0101A-7362-3725-3BCE-26D3E373FDCA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FED1BA-EE03-A4CF-8118-09601A62994C}"/>
              </a:ext>
            </a:extLst>
          </p:cNvPr>
          <p:cNvGrpSpPr/>
          <p:nvPr/>
        </p:nvGrpSpPr>
        <p:grpSpPr>
          <a:xfrm>
            <a:off x="74121" y="93716"/>
            <a:ext cx="6685255" cy="6670568"/>
            <a:chOff x="74121" y="93716"/>
            <a:chExt cx="6685255" cy="6670568"/>
          </a:xfrm>
        </p:grpSpPr>
        <p:pic>
          <p:nvPicPr>
            <p:cNvPr id="5" name="Picture 4" descr="A close-up of a scroll&#10;&#10;Description automatically generated">
              <a:extLst>
                <a:ext uri="{FF2B5EF4-FFF2-40B4-BE49-F238E27FC236}">
                  <a16:creationId xmlns:a16="http://schemas.microsoft.com/office/drawing/2014/main" id="{B7D57552-191D-9A19-68AA-24DF71F6A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 rot="16200000">
              <a:off x="81465" y="86372"/>
              <a:ext cx="6670568" cy="668525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51F0F8-82E0-3076-2548-1E715060ABA3}"/>
                </a:ext>
              </a:extLst>
            </p:cNvPr>
            <p:cNvSpPr txBox="1"/>
            <p:nvPr/>
          </p:nvSpPr>
          <p:spPr>
            <a:xfrm>
              <a:off x="510315" y="981331"/>
              <a:ext cx="5648498" cy="51006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“As he who </a:t>
              </a:r>
            </a:p>
            <a:p>
              <a:pPr algn="ctr">
                <a:lnSpc>
                  <a:spcPct val="120000"/>
                </a:lnSpc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called you </a:t>
              </a:r>
            </a:p>
            <a:p>
              <a:pPr algn="ctr">
                <a:lnSpc>
                  <a:spcPct val="120000"/>
                </a:lnSpc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 holy, </a:t>
              </a:r>
            </a:p>
            <a:p>
              <a:pPr algn="ctr">
                <a:lnSpc>
                  <a:spcPct val="120000"/>
                </a:lnSpc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you also </a:t>
              </a:r>
            </a:p>
            <a:p>
              <a:pPr algn="ctr">
                <a:lnSpc>
                  <a:spcPct val="120000"/>
                </a:lnSpc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 holy in </a:t>
              </a:r>
            </a:p>
            <a:p>
              <a:pPr algn="ctr">
                <a:lnSpc>
                  <a:spcPct val="120000"/>
                </a:lnSpc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all your conduct” </a:t>
              </a:r>
              <a:endParaRPr lang="en-US" sz="44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DF81675-5043-BE02-AB00-5E318CB605B2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33A8EAEE-717C-C173-8771-FD443DFCB3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3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9FB0BD-D4A8-71A9-966E-1D7441CDA59C}"/>
              </a:ext>
            </a:extLst>
          </p:cNvPr>
          <p:cNvSpPr txBox="1"/>
          <p:nvPr/>
        </p:nvSpPr>
        <p:spPr>
          <a:xfrm rot="21434445">
            <a:off x="7482762" y="5117379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00FF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E04939-2CD3-FF26-842A-D20C4BDF2760}"/>
              </a:ext>
            </a:extLst>
          </p:cNvPr>
          <p:cNvSpPr txBox="1"/>
          <p:nvPr/>
        </p:nvSpPr>
        <p:spPr>
          <a:xfrm rot="161301">
            <a:off x="8152036" y="3437285"/>
            <a:ext cx="2871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93FF"/>
                </a:solidFill>
                <a:latin typeface="Comic Sans MS" panose="030F0702030302020204" pitchFamily="66" charset="0"/>
              </a:rPr>
              <a:t>1 Peter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0101A-7362-3725-3BCE-26D3E373FDCA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FED1BA-EE03-A4CF-8118-09601A62994C}"/>
              </a:ext>
            </a:extLst>
          </p:cNvPr>
          <p:cNvGrpSpPr/>
          <p:nvPr/>
        </p:nvGrpSpPr>
        <p:grpSpPr>
          <a:xfrm>
            <a:off x="74121" y="93716"/>
            <a:ext cx="6685255" cy="6670568"/>
            <a:chOff x="74121" y="93716"/>
            <a:chExt cx="6685255" cy="6670568"/>
          </a:xfrm>
        </p:grpSpPr>
        <p:pic>
          <p:nvPicPr>
            <p:cNvPr id="5" name="Picture 4" descr="A close-up of a scroll&#10;&#10;Description automatically generated">
              <a:extLst>
                <a:ext uri="{FF2B5EF4-FFF2-40B4-BE49-F238E27FC236}">
                  <a16:creationId xmlns:a16="http://schemas.microsoft.com/office/drawing/2014/main" id="{B7D57552-191D-9A19-68AA-24DF71F6A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 rot="16200000">
              <a:off x="81465" y="86372"/>
              <a:ext cx="6670568" cy="668525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51F0F8-82E0-3076-2548-1E715060ABA3}"/>
                </a:ext>
              </a:extLst>
            </p:cNvPr>
            <p:cNvSpPr txBox="1"/>
            <p:nvPr/>
          </p:nvSpPr>
          <p:spPr>
            <a:xfrm>
              <a:off x="510315" y="981331"/>
              <a:ext cx="5648498" cy="51006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“As he who </a:t>
              </a:r>
            </a:p>
            <a:p>
              <a:pPr algn="ctr">
                <a:lnSpc>
                  <a:spcPct val="120000"/>
                </a:lnSpc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called you </a:t>
              </a:r>
            </a:p>
            <a:p>
              <a:pPr algn="ctr">
                <a:lnSpc>
                  <a:spcPct val="120000"/>
                </a:lnSpc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 holy, </a:t>
              </a:r>
            </a:p>
            <a:p>
              <a:pPr algn="ctr">
                <a:lnSpc>
                  <a:spcPct val="120000"/>
                </a:lnSpc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you also </a:t>
              </a:r>
            </a:p>
            <a:p>
              <a:pPr algn="ctr">
                <a:lnSpc>
                  <a:spcPct val="120000"/>
                </a:lnSpc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 holy in </a:t>
              </a:r>
            </a:p>
            <a:p>
              <a:pPr algn="ctr">
                <a:lnSpc>
                  <a:spcPct val="120000"/>
                </a:lnSpc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all your conduct” </a:t>
              </a:r>
              <a:endParaRPr lang="en-US" sz="44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CEEBBD6-EEF1-A1B6-BBC8-7E90FC7F485D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7D8DBFC5-3BDA-0761-D595-86B9FF5300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8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9FB0BD-D4A8-71A9-966E-1D7441CDA59C}"/>
              </a:ext>
            </a:extLst>
          </p:cNvPr>
          <p:cNvSpPr txBox="1"/>
          <p:nvPr/>
        </p:nvSpPr>
        <p:spPr>
          <a:xfrm rot="21357268">
            <a:off x="7481943" y="5069627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6D3B3-4A29-BC0D-8E69-EA28784BB83B}"/>
              </a:ext>
            </a:extLst>
          </p:cNvPr>
          <p:cNvSpPr txBox="1"/>
          <p:nvPr/>
        </p:nvSpPr>
        <p:spPr>
          <a:xfrm rot="20975799">
            <a:off x="9293557" y="5312154"/>
            <a:ext cx="903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00FFFF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6AD5C5-8731-0238-48BF-8F2053FADA90}"/>
              </a:ext>
            </a:extLst>
          </p:cNvPr>
          <p:cNvSpPr txBox="1"/>
          <p:nvPr/>
        </p:nvSpPr>
        <p:spPr>
          <a:xfrm>
            <a:off x="10888350" y="5069627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00FF0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34DF1-0ACE-013B-6A76-35D42FAE72D1}"/>
              </a:ext>
            </a:extLst>
          </p:cNvPr>
          <p:cNvSpPr txBox="1"/>
          <p:nvPr/>
        </p:nvSpPr>
        <p:spPr>
          <a:xfrm>
            <a:off x="8770040" y="1674409"/>
            <a:ext cx="3267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D966"/>
                </a:solidFill>
                <a:latin typeface="Comic Sans MS" panose="030F0702030302020204" pitchFamily="66" charset="0"/>
              </a:rPr>
              <a:t>Hebrews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E04939-2CD3-FF26-842A-D20C4BDF2760}"/>
              </a:ext>
            </a:extLst>
          </p:cNvPr>
          <p:cNvSpPr txBox="1"/>
          <p:nvPr/>
        </p:nvSpPr>
        <p:spPr>
          <a:xfrm>
            <a:off x="8532827" y="3482247"/>
            <a:ext cx="1960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3F05E"/>
                </a:solidFill>
                <a:latin typeface="Comic Sans MS" panose="030F0702030302020204" pitchFamily="66" charset="0"/>
              </a:rPr>
              <a:t>Jude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A2CA4-5576-4E8B-1C18-F2C1CD400DB6}"/>
              </a:ext>
            </a:extLst>
          </p:cNvPr>
          <p:cNvSpPr txBox="1"/>
          <p:nvPr/>
        </p:nvSpPr>
        <p:spPr>
          <a:xfrm rot="368458">
            <a:off x="7163251" y="2482562"/>
            <a:ext cx="2863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FF"/>
                </a:solidFill>
                <a:latin typeface="Comic Sans MS" panose="030F0702030302020204" pitchFamily="66" charset="0"/>
              </a:rPr>
              <a:t>2 Peter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653708-DD90-F376-B90B-E9119A720AC0}"/>
              </a:ext>
            </a:extLst>
          </p:cNvPr>
          <p:cNvSpPr txBox="1"/>
          <p:nvPr/>
        </p:nvSpPr>
        <p:spPr>
          <a:xfrm rot="21036142">
            <a:off x="6830979" y="856758"/>
            <a:ext cx="2932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Romans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0101A-7362-3725-3BCE-26D3E373FDCA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8584DB-CB80-F488-C285-ECB13932E449}"/>
              </a:ext>
            </a:extLst>
          </p:cNvPr>
          <p:cNvGrpSpPr/>
          <p:nvPr/>
        </p:nvGrpSpPr>
        <p:grpSpPr>
          <a:xfrm>
            <a:off x="79815" y="251460"/>
            <a:ext cx="6428232" cy="6355080"/>
            <a:chOff x="72161" y="234423"/>
            <a:chExt cx="6428232" cy="6355080"/>
          </a:xfrm>
        </p:grpSpPr>
        <p:pic>
          <p:nvPicPr>
            <p:cNvPr id="5" name="Picture 4" descr="A close-up of a scroll&#10;&#10;Description automatically generated">
              <a:extLst>
                <a:ext uri="{FF2B5EF4-FFF2-40B4-BE49-F238E27FC236}">
                  <a16:creationId xmlns:a16="http://schemas.microsoft.com/office/drawing/2014/main" id="{B7D57552-191D-9A19-68AA-24DF71F6A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>
              <a:off x="72161" y="234423"/>
              <a:ext cx="6428232" cy="635508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51F0F8-82E0-3076-2548-1E715060ABA3}"/>
                </a:ext>
              </a:extLst>
            </p:cNvPr>
            <p:cNvSpPr txBox="1"/>
            <p:nvPr/>
          </p:nvSpPr>
          <p:spPr>
            <a:xfrm>
              <a:off x="443740" y="1132587"/>
              <a:ext cx="5648498" cy="44571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Jesus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“was in all points tempted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 we are,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yet without sin” </a:t>
              </a:r>
              <a:endParaRPr lang="en-US" sz="48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9EA262A-23CC-04DD-789A-A5DFA8F6F82D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6" name="Rectangle 35">
            <a:hlinkClick r:id="rId3" action="ppaction://hlinksldjump"/>
            <a:extLst>
              <a:ext uri="{FF2B5EF4-FFF2-40B4-BE49-F238E27FC236}">
                <a16:creationId xmlns:a16="http://schemas.microsoft.com/office/drawing/2014/main" id="{0D3754A7-E30B-1B9B-91DA-3737BFA769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0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AA5B22-76AD-CE04-929C-8C808DC3C5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3091" y="-168510"/>
            <a:ext cx="5138114" cy="67369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40743D-C638-4214-832B-9C75AD396984}"/>
              </a:ext>
            </a:extLst>
          </p:cNvPr>
          <p:cNvSpPr txBox="1"/>
          <p:nvPr/>
        </p:nvSpPr>
        <p:spPr>
          <a:xfrm>
            <a:off x="2954123" y="107744"/>
            <a:ext cx="2798249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The </a:t>
            </a:r>
          </a:p>
          <a:p>
            <a:pPr algn="r">
              <a:lnSpc>
                <a:spcPct val="90000"/>
              </a:lnSpc>
            </a:pPr>
            <a:r>
              <a:rPr lang="en-US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Baptism </a:t>
            </a:r>
          </a:p>
          <a:p>
            <a:pPr algn="r">
              <a:lnSpc>
                <a:spcPct val="90000"/>
              </a:lnSpc>
            </a:pPr>
            <a:r>
              <a:rPr lang="en-US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Chapter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FFDE7F-BA9B-4869-96BA-556F295DA9B6}"/>
              </a:ext>
            </a:extLst>
          </p:cNvPr>
          <p:cNvSpPr txBox="1"/>
          <p:nvPr/>
        </p:nvSpPr>
        <p:spPr>
          <a:xfrm rot="246319">
            <a:off x="7581750" y="5681799"/>
            <a:ext cx="1202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B13B3A-A50F-4E35-AD41-7361A1FBC92C}"/>
              </a:ext>
            </a:extLst>
          </p:cNvPr>
          <p:cNvSpPr txBox="1"/>
          <p:nvPr/>
        </p:nvSpPr>
        <p:spPr>
          <a:xfrm rot="20911643">
            <a:off x="9110203" y="5277688"/>
            <a:ext cx="1202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CCCC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729401-7D93-4268-879C-559134245DFD}"/>
              </a:ext>
            </a:extLst>
          </p:cNvPr>
          <p:cNvSpPr txBox="1"/>
          <p:nvPr/>
        </p:nvSpPr>
        <p:spPr>
          <a:xfrm rot="20572820">
            <a:off x="10722642" y="5415353"/>
            <a:ext cx="1202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68C244D-1A3D-40C4-B57A-30871E53698E}"/>
              </a:ext>
            </a:extLst>
          </p:cNvPr>
          <p:cNvSpPr txBox="1"/>
          <p:nvPr/>
        </p:nvSpPr>
        <p:spPr>
          <a:xfrm rot="21170344">
            <a:off x="6834614" y="1801585"/>
            <a:ext cx="31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FE699"/>
                </a:solidFill>
                <a:latin typeface="Comic Sans MS" panose="030F0702030302020204" pitchFamily="66" charset="0"/>
              </a:rPr>
              <a:t>Galatians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2F9061-39C3-4982-B3FA-5678EC9873F5}"/>
              </a:ext>
            </a:extLst>
          </p:cNvPr>
          <p:cNvSpPr txBox="1"/>
          <p:nvPr/>
        </p:nvSpPr>
        <p:spPr>
          <a:xfrm>
            <a:off x="7348252" y="3295857"/>
            <a:ext cx="31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CCFF99"/>
                </a:solidFill>
                <a:latin typeface="Comic Sans MS" panose="030F0702030302020204" pitchFamily="66" charset="0"/>
              </a:rPr>
              <a:t>James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96372E-6B19-448A-AAF9-E486D2323B79}"/>
              </a:ext>
            </a:extLst>
          </p:cNvPr>
          <p:cNvSpPr txBox="1"/>
          <p:nvPr/>
        </p:nvSpPr>
        <p:spPr>
          <a:xfrm rot="474974">
            <a:off x="8976461" y="2661665"/>
            <a:ext cx="3107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FD966"/>
                </a:solidFill>
                <a:latin typeface="Comic Sans MS" panose="030F0702030302020204" pitchFamily="66" charset="0"/>
              </a:rPr>
              <a:t>Hebrews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2EFDC14-F19A-4CD8-837B-EBCEF3564202}"/>
              </a:ext>
            </a:extLst>
          </p:cNvPr>
          <p:cNvSpPr txBox="1"/>
          <p:nvPr/>
        </p:nvSpPr>
        <p:spPr>
          <a:xfrm>
            <a:off x="8019668" y="911779"/>
            <a:ext cx="3361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FFF00"/>
                </a:solidFill>
                <a:latin typeface="Comic Sans MS" panose="030F0702030302020204" pitchFamily="66" charset="0"/>
              </a:rPr>
              <a:t>Romans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4D3A42-244A-4483-33B0-9C7053BCC2BA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C9D0EA-C2AE-3C60-8BD5-4FAAA26D855A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0D3CE3-8EFA-A2EC-2570-6D3B5CF45519}"/>
              </a:ext>
            </a:extLst>
          </p:cNvPr>
          <p:cNvSpPr txBox="1"/>
          <p:nvPr/>
        </p:nvSpPr>
        <p:spPr>
          <a:xfrm>
            <a:off x="9144" y="6642556"/>
            <a:ext cx="23538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www.istockphoto.com/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63E59D-CEA3-F4BD-35B2-FA15627F9D7A}"/>
              </a:ext>
            </a:extLst>
          </p:cNvPr>
          <p:cNvSpPr txBox="1"/>
          <p:nvPr/>
        </p:nvSpPr>
        <p:spPr>
          <a:xfrm>
            <a:off x="1384732" y="5347553"/>
            <a:ext cx="3394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“Baptized into 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Jesus Christ”</a:t>
            </a:r>
          </a:p>
        </p:txBody>
      </p:sp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75A64959-A7F7-7CF9-E489-A095360CAC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6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5" grpId="0"/>
      <p:bldP spid="26" grpId="0"/>
      <p:bldP spid="38" grpId="0"/>
      <p:bldP spid="39" grpId="0"/>
      <p:bldP spid="40" grpId="0"/>
      <p:bldP spid="42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9FB0BD-D4A8-71A9-966E-1D7441CDA59C}"/>
              </a:ext>
            </a:extLst>
          </p:cNvPr>
          <p:cNvSpPr txBox="1"/>
          <p:nvPr/>
        </p:nvSpPr>
        <p:spPr>
          <a:xfrm rot="21357268">
            <a:off x="7481943" y="5069627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34DF1-0ACE-013B-6A76-35D42FAE72D1}"/>
              </a:ext>
            </a:extLst>
          </p:cNvPr>
          <p:cNvSpPr txBox="1"/>
          <p:nvPr/>
        </p:nvSpPr>
        <p:spPr>
          <a:xfrm>
            <a:off x="8770040" y="1674409"/>
            <a:ext cx="3267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D966"/>
                </a:solidFill>
                <a:latin typeface="Comic Sans MS" panose="030F0702030302020204" pitchFamily="66" charset="0"/>
              </a:rPr>
              <a:t>Hebrews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0101A-7362-3725-3BCE-26D3E373FDCA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8584DB-CB80-F488-C285-ECB13932E449}"/>
              </a:ext>
            </a:extLst>
          </p:cNvPr>
          <p:cNvGrpSpPr/>
          <p:nvPr/>
        </p:nvGrpSpPr>
        <p:grpSpPr>
          <a:xfrm>
            <a:off x="79815" y="251460"/>
            <a:ext cx="6428232" cy="6355080"/>
            <a:chOff x="72161" y="234423"/>
            <a:chExt cx="6428232" cy="6355080"/>
          </a:xfrm>
        </p:grpSpPr>
        <p:pic>
          <p:nvPicPr>
            <p:cNvPr id="5" name="Picture 4" descr="A close-up of a scroll&#10;&#10;Description automatically generated">
              <a:extLst>
                <a:ext uri="{FF2B5EF4-FFF2-40B4-BE49-F238E27FC236}">
                  <a16:creationId xmlns:a16="http://schemas.microsoft.com/office/drawing/2014/main" id="{B7D57552-191D-9A19-68AA-24DF71F6A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>
              <a:off x="72161" y="234423"/>
              <a:ext cx="6428232" cy="635508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51F0F8-82E0-3076-2548-1E715060ABA3}"/>
                </a:ext>
              </a:extLst>
            </p:cNvPr>
            <p:cNvSpPr txBox="1"/>
            <p:nvPr/>
          </p:nvSpPr>
          <p:spPr>
            <a:xfrm>
              <a:off x="443740" y="1132587"/>
              <a:ext cx="5648498" cy="44571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Jesus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“was in all points tempted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 we are,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yet without sin” </a:t>
              </a:r>
              <a:endParaRPr lang="en-US" sz="48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9EA262A-23CC-04DD-789A-A5DFA8F6F82D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4F0E3355-E432-DC02-AF2A-64AD7AC34F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0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9FB0BD-D4A8-71A9-966E-1D7441CDA59C}"/>
              </a:ext>
            </a:extLst>
          </p:cNvPr>
          <p:cNvSpPr txBox="1"/>
          <p:nvPr/>
        </p:nvSpPr>
        <p:spPr>
          <a:xfrm rot="21357268">
            <a:off x="7489949" y="5338073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00FF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6D3B3-4A29-BC0D-8E69-EA28784BB83B}"/>
              </a:ext>
            </a:extLst>
          </p:cNvPr>
          <p:cNvSpPr txBox="1"/>
          <p:nvPr/>
        </p:nvSpPr>
        <p:spPr>
          <a:xfrm>
            <a:off x="9305630" y="4925825"/>
            <a:ext cx="903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00FFFF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6AD5C5-8731-0238-48BF-8F2053FADA90}"/>
              </a:ext>
            </a:extLst>
          </p:cNvPr>
          <p:cNvSpPr txBox="1"/>
          <p:nvPr/>
        </p:nvSpPr>
        <p:spPr>
          <a:xfrm rot="20782068">
            <a:off x="10914855" y="5194069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chemeClr val="bg1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34DF1-0ACE-013B-6A76-35D42FAE72D1}"/>
              </a:ext>
            </a:extLst>
          </p:cNvPr>
          <p:cNvSpPr txBox="1"/>
          <p:nvPr/>
        </p:nvSpPr>
        <p:spPr>
          <a:xfrm rot="602963">
            <a:off x="7000009" y="1490526"/>
            <a:ext cx="3267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D966"/>
                </a:solidFill>
                <a:latin typeface="Comic Sans MS" panose="030F0702030302020204" pitchFamily="66" charset="0"/>
              </a:rPr>
              <a:t>Hebrews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E04939-2CD3-FF26-842A-D20C4BDF2760}"/>
              </a:ext>
            </a:extLst>
          </p:cNvPr>
          <p:cNvSpPr txBox="1"/>
          <p:nvPr/>
        </p:nvSpPr>
        <p:spPr>
          <a:xfrm>
            <a:off x="8887864" y="3438914"/>
            <a:ext cx="2871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93FF"/>
                </a:solidFill>
                <a:latin typeface="Comic Sans MS" panose="030F0702030302020204" pitchFamily="66" charset="0"/>
              </a:rPr>
              <a:t>1 Peter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A2CA4-5576-4E8B-1C18-F2C1CD400DB6}"/>
              </a:ext>
            </a:extLst>
          </p:cNvPr>
          <p:cNvSpPr txBox="1"/>
          <p:nvPr/>
        </p:nvSpPr>
        <p:spPr>
          <a:xfrm>
            <a:off x="7458617" y="2483441"/>
            <a:ext cx="3628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1 Timothy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653708-DD90-F376-B90B-E9119A720AC0}"/>
              </a:ext>
            </a:extLst>
          </p:cNvPr>
          <p:cNvSpPr txBox="1"/>
          <p:nvPr/>
        </p:nvSpPr>
        <p:spPr>
          <a:xfrm rot="21155123">
            <a:off x="9175528" y="750700"/>
            <a:ext cx="2666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Romans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0101A-7362-3725-3BCE-26D3E373FDCA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EA262A-23CC-04DD-789A-A5DFA8F6F82D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C7EE32F-5455-0673-E427-CBAE2C5D30E4}"/>
              </a:ext>
            </a:extLst>
          </p:cNvPr>
          <p:cNvGrpSpPr/>
          <p:nvPr/>
        </p:nvGrpSpPr>
        <p:grpSpPr>
          <a:xfrm>
            <a:off x="187387" y="93716"/>
            <a:ext cx="6685255" cy="6670568"/>
            <a:chOff x="187387" y="93716"/>
            <a:chExt cx="6685255" cy="6670568"/>
          </a:xfrm>
        </p:grpSpPr>
        <p:pic>
          <p:nvPicPr>
            <p:cNvPr id="37" name="Picture 36" descr="A close-up of a scroll&#10;&#10;Description automatically generated">
              <a:extLst>
                <a:ext uri="{FF2B5EF4-FFF2-40B4-BE49-F238E27FC236}">
                  <a16:creationId xmlns:a16="http://schemas.microsoft.com/office/drawing/2014/main" id="{F612A948-6C10-7760-C300-3914F0847B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 rot="16200000">
              <a:off x="194731" y="86372"/>
              <a:ext cx="6670568" cy="668525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EA965D1-D47C-3397-D468-CECEEBBA2942}"/>
                </a:ext>
              </a:extLst>
            </p:cNvPr>
            <p:cNvSpPr txBox="1"/>
            <p:nvPr/>
          </p:nvSpPr>
          <p:spPr>
            <a:xfrm>
              <a:off x="626878" y="1186568"/>
              <a:ext cx="5648498" cy="45166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kern="0" spc="-10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“There is one God and one mediator </a:t>
              </a: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between </a:t>
              </a:r>
            </a:p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God and men, </a:t>
              </a:r>
            </a:p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man </a:t>
              </a:r>
            </a:p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Christ Jesus” </a:t>
              </a:r>
              <a:endParaRPr lang="en-US" sz="44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Rectangle 38">
            <a:hlinkClick r:id="rId4" action="ppaction://hlinksldjump"/>
            <a:extLst>
              <a:ext uri="{FF2B5EF4-FFF2-40B4-BE49-F238E27FC236}">
                <a16:creationId xmlns:a16="http://schemas.microsoft.com/office/drawing/2014/main" id="{4AA5602F-9F85-08DD-A155-3B2DCB41B4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9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9FB0BD-D4A8-71A9-966E-1D7441CDA59C}"/>
              </a:ext>
            </a:extLst>
          </p:cNvPr>
          <p:cNvSpPr txBox="1"/>
          <p:nvPr/>
        </p:nvSpPr>
        <p:spPr>
          <a:xfrm rot="21357268">
            <a:off x="7489949" y="5338073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00FF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A2CA4-5576-4E8B-1C18-F2C1CD400DB6}"/>
              </a:ext>
            </a:extLst>
          </p:cNvPr>
          <p:cNvSpPr txBox="1"/>
          <p:nvPr/>
        </p:nvSpPr>
        <p:spPr>
          <a:xfrm>
            <a:off x="7458617" y="2483441"/>
            <a:ext cx="3628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1 Timothy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0101A-7362-3725-3BCE-26D3E373FDCA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EA262A-23CC-04DD-789A-A5DFA8F6F82D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C7EE32F-5455-0673-E427-CBAE2C5D30E4}"/>
              </a:ext>
            </a:extLst>
          </p:cNvPr>
          <p:cNvGrpSpPr/>
          <p:nvPr/>
        </p:nvGrpSpPr>
        <p:grpSpPr>
          <a:xfrm>
            <a:off x="159678" y="93716"/>
            <a:ext cx="6685255" cy="6670568"/>
            <a:chOff x="187387" y="93716"/>
            <a:chExt cx="6685255" cy="6670568"/>
          </a:xfrm>
        </p:grpSpPr>
        <p:pic>
          <p:nvPicPr>
            <p:cNvPr id="37" name="Picture 36" descr="A close-up of a scroll&#10;&#10;Description automatically generated">
              <a:extLst>
                <a:ext uri="{FF2B5EF4-FFF2-40B4-BE49-F238E27FC236}">
                  <a16:creationId xmlns:a16="http://schemas.microsoft.com/office/drawing/2014/main" id="{F612A948-6C10-7760-C300-3914F0847B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 rot="16200000">
              <a:off x="194731" y="86372"/>
              <a:ext cx="6670568" cy="668525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EA965D1-D47C-3397-D468-CECEEBBA2942}"/>
                </a:ext>
              </a:extLst>
            </p:cNvPr>
            <p:cNvSpPr txBox="1"/>
            <p:nvPr/>
          </p:nvSpPr>
          <p:spPr>
            <a:xfrm>
              <a:off x="626878" y="1186568"/>
              <a:ext cx="5648498" cy="45166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kern="0" spc="-10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“There is one God and one mediator </a:t>
              </a: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between </a:t>
              </a:r>
            </a:p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God and men, </a:t>
              </a:r>
            </a:p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man </a:t>
              </a:r>
            </a:p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Christ Jesus” </a:t>
              </a:r>
              <a:endParaRPr lang="en-US" sz="44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FBD2A403-EF3B-C4D8-9BAF-14F6733E0539}"/>
              </a:ext>
            </a:extLst>
          </p:cNvPr>
          <p:cNvSpPr/>
          <p:nvPr/>
        </p:nvSpPr>
        <p:spPr>
          <a:xfrm>
            <a:off x="30839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9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9FB0BD-D4A8-71A9-966E-1D7441CDA59C}"/>
              </a:ext>
            </a:extLst>
          </p:cNvPr>
          <p:cNvSpPr txBox="1"/>
          <p:nvPr/>
        </p:nvSpPr>
        <p:spPr>
          <a:xfrm rot="21357268">
            <a:off x="9077058" y="5450442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6D3B3-4A29-BC0D-8E69-EA28784BB83B}"/>
              </a:ext>
            </a:extLst>
          </p:cNvPr>
          <p:cNvSpPr txBox="1"/>
          <p:nvPr/>
        </p:nvSpPr>
        <p:spPr>
          <a:xfrm rot="20880491">
            <a:off x="10806079" y="5293816"/>
            <a:ext cx="903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99FFCC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6AD5C5-8731-0238-48BF-8F2053FADA90}"/>
              </a:ext>
            </a:extLst>
          </p:cNvPr>
          <p:cNvSpPr txBox="1"/>
          <p:nvPr/>
        </p:nvSpPr>
        <p:spPr>
          <a:xfrm rot="311859">
            <a:off x="7388031" y="5072708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91FF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34DF1-0ACE-013B-6A76-35D42FAE72D1}"/>
              </a:ext>
            </a:extLst>
          </p:cNvPr>
          <p:cNvSpPr txBox="1"/>
          <p:nvPr/>
        </p:nvSpPr>
        <p:spPr>
          <a:xfrm rot="20918962">
            <a:off x="8320151" y="1514541"/>
            <a:ext cx="3564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BC01"/>
                </a:solidFill>
                <a:latin typeface="Comic Sans MS" panose="030F0702030302020204" pitchFamily="66" charset="0"/>
              </a:rPr>
              <a:t>Philippians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E04939-2CD3-FF26-842A-D20C4BDF2760}"/>
              </a:ext>
            </a:extLst>
          </p:cNvPr>
          <p:cNvSpPr txBox="1"/>
          <p:nvPr/>
        </p:nvSpPr>
        <p:spPr>
          <a:xfrm>
            <a:off x="8022468" y="3426465"/>
            <a:ext cx="2871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93FF"/>
                </a:solidFill>
                <a:latin typeface="Comic Sans MS" panose="030F0702030302020204" pitchFamily="66" charset="0"/>
              </a:rPr>
              <a:t>1 Peter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A2CA4-5576-4E8B-1C18-F2C1CD400DB6}"/>
              </a:ext>
            </a:extLst>
          </p:cNvPr>
          <p:cNvSpPr txBox="1"/>
          <p:nvPr/>
        </p:nvSpPr>
        <p:spPr>
          <a:xfrm>
            <a:off x="6388223" y="2527521"/>
            <a:ext cx="5566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FFFF"/>
                </a:solidFill>
                <a:latin typeface="Comic Sans MS" panose="030F0702030302020204" pitchFamily="66" charset="0"/>
              </a:rPr>
              <a:t>2 Thessalonians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653708-DD90-F376-B90B-E9119A720AC0}"/>
              </a:ext>
            </a:extLst>
          </p:cNvPr>
          <p:cNvSpPr txBox="1"/>
          <p:nvPr/>
        </p:nvSpPr>
        <p:spPr>
          <a:xfrm rot="248900">
            <a:off x="6652444" y="734655"/>
            <a:ext cx="3361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E699"/>
                </a:solidFill>
                <a:latin typeface="Comic Sans MS" panose="030F0702030302020204" pitchFamily="66" charset="0"/>
              </a:rPr>
              <a:t>Galatians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0101A-7362-3725-3BCE-26D3E373FDCA}"/>
              </a:ext>
            </a:extLst>
          </p:cNvPr>
          <p:cNvSpPr txBox="1"/>
          <p:nvPr/>
        </p:nvSpPr>
        <p:spPr>
          <a:xfrm>
            <a:off x="7482762" y="4273361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39B6DE-9D32-1D56-EA80-75BAFBC6CFAD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8584DB-CB80-F488-C285-ECB13932E449}"/>
              </a:ext>
            </a:extLst>
          </p:cNvPr>
          <p:cNvGrpSpPr/>
          <p:nvPr/>
        </p:nvGrpSpPr>
        <p:grpSpPr>
          <a:xfrm>
            <a:off x="49312" y="251460"/>
            <a:ext cx="6428232" cy="6355080"/>
            <a:chOff x="72161" y="234423"/>
            <a:chExt cx="6428232" cy="6355080"/>
          </a:xfrm>
        </p:grpSpPr>
        <p:pic>
          <p:nvPicPr>
            <p:cNvPr id="5" name="Picture 4" descr="A close-up of a scroll&#10;&#10;Description automatically generated">
              <a:extLst>
                <a:ext uri="{FF2B5EF4-FFF2-40B4-BE49-F238E27FC236}">
                  <a16:creationId xmlns:a16="http://schemas.microsoft.com/office/drawing/2014/main" id="{B7D57552-191D-9A19-68AA-24DF71F6A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>
              <a:off x="72161" y="234423"/>
              <a:ext cx="6428232" cy="635508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51F0F8-82E0-3076-2548-1E715060ABA3}"/>
                </a:ext>
              </a:extLst>
            </p:cNvPr>
            <p:cNvSpPr txBox="1"/>
            <p:nvPr/>
          </p:nvSpPr>
          <p:spPr>
            <a:xfrm>
              <a:off x="421204" y="1179283"/>
              <a:ext cx="5648498" cy="44151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“Honor all people. </a:t>
              </a:r>
            </a:p>
            <a:p>
              <a:pPr marL="0" marR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Love the brotherhood. </a:t>
              </a:r>
            </a:p>
            <a:p>
              <a:pPr marL="0" marR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Fear God. </a:t>
              </a:r>
            </a:p>
            <a:p>
              <a:pPr marL="0" marR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Honor the king.” </a:t>
              </a:r>
              <a:endParaRPr lang="en-US" sz="44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ectangle 36">
            <a:hlinkClick r:id="rId4" action="ppaction://hlinksldjump"/>
            <a:extLst>
              <a:ext uri="{FF2B5EF4-FFF2-40B4-BE49-F238E27FC236}">
                <a16:creationId xmlns:a16="http://schemas.microsoft.com/office/drawing/2014/main" id="{15C09426-E6CB-C834-947B-7BD6008A24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3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6AD5C5-8731-0238-48BF-8F2053FADA90}"/>
              </a:ext>
            </a:extLst>
          </p:cNvPr>
          <p:cNvSpPr txBox="1"/>
          <p:nvPr/>
        </p:nvSpPr>
        <p:spPr>
          <a:xfrm rot="311859">
            <a:off x="7388031" y="5072708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91FF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E04939-2CD3-FF26-842A-D20C4BDF2760}"/>
              </a:ext>
            </a:extLst>
          </p:cNvPr>
          <p:cNvSpPr txBox="1"/>
          <p:nvPr/>
        </p:nvSpPr>
        <p:spPr>
          <a:xfrm>
            <a:off x="8022468" y="3426465"/>
            <a:ext cx="2871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93FF"/>
                </a:solidFill>
                <a:latin typeface="Comic Sans MS" panose="030F0702030302020204" pitchFamily="66" charset="0"/>
              </a:rPr>
              <a:t>1 Peter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0101A-7362-3725-3BCE-26D3E373FDCA}"/>
              </a:ext>
            </a:extLst>
          </p:cNvPr>
          <p:cNvSpPr txBox="1"/>
          <p:nvPr/>
        </p:nvSpPr>
        <p:spPr>
          <a:xfrm>
            <a:off x="7482762" y="4273361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39B6DE-9D32-1D56-EA80-75BAFBC6CFAD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8584DB-CB80-F488-C285-ECB13932E449}"/>
              </a:ext>
            </a:extLst>
          </p:cNvPr>
          <p:cNvGrpSpPr/>
          <p:nvPr/>
        </p:nvGrpSpPr>
        <p:grpSpPr>
          <a:xfrm>
            <a:off x="49312" y="251460"/>
            <a:ext cx="6428232" cy="6355080"/>
            <a:chOff x="72161" y="234423"/>
            <a:chExt cx="6428232" cy="6355080"/>
          </a:xfrm>
        </p:grpSpPr>
        <p:pic>
          <p:nvPicPr>
            <p:cNvPr id="5" name="Picture 4" descr="A close-up of a scroll&#10;&#10;Description automatically generated">
              <a:extLst>
                <a:ext uri="{FF2B5EF4-FFF2-40B4-BE49-F238E27FC236}">
                  <a16:creationId xmlns:a16="http://schemas.microsoft.com/office/drawing/2014/main" id="{B7D57552-191D-9A19-68AA-24DF71F6A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>
              <a:off x="72161" y="234423"/>
              <a:ext cx="6428232" cy="635508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51F0F8-82E0-3076-2548-1E715060ABA3}"/>
                </a:ext>
              </a:extLst>
            </p:cNvPr>
            <p:cNvSpPr txBox="1"/>
            <p:nvPr/>
          </p:nvSpPr>
          <p:spPr>
            <a:xfrm>
              <a:off x="421204" y="1179283"/>
              <a:ext cx="5648498" cy="44151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“Honor all people. </a:t>
              </a:r>
            </a:p>
            <a:p>
              <a:pPr marL="0" marR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Love the brotherhood. </a:t>
              </a:r>
            </a:p>
            <a:p>
              <a:pPr marL="0" marR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Fear God. </a:t>
              </a:r>
            </a:p>
            <a:p>
              <a:pPr marL="0" marR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Honor the king.” </a:t>
              </a:r>
              <a:endParaRPr lang="en-US" sz="44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E992084F-EF5D-3DD6-5E72-51E7A0BEAB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2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9FB0BD-D4A8-71A9-966E-1D7441CDA59C}"/>
              </a:ext>
            </a:extLst>
          </p:cNvPr>
          <p:cNvSpPr txBox="1"/>
          <p:nvPr/>
        </p:nvSpPr>
        <p:spPr>
          <a:xfrm rot="21357268">
            <a:off x="9119255" y="5269729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6D3B3-4A29-BC0D-8E69-EA28784BB83B}"/>
              </a:ext>
            </a:extLst>
          </p:cNvPr>
          <p:cNvSpPr txBox="1"/>
          <p:nvPr/>
        </p:nvSpPr>
        <p:spPr>
          <a:xfrm rot="896004">
            <a:off x="10806079" y="5293816"/>
            <a:ext cx="903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6AD5C5-8731-0238-48BF-8F2053FADA90}"/>
              </a:ext>
            </a:extLst>
          </p:cNvPr>
          <p:cNvSpPr txBox="1"/>
          <p:nvPr/>
        </p:nvSpPr>
        <p:spPr>
          <a:xfrm rot="21394535">
            <a:off x="7509451" y="5221822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00FFFF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34DF1-0ACE-013B-6A76-35D42FAE72D1}"/>
              </a:ext>
            </a:extLst>
          </p:cNvPr>
          <p:cNvSpPr txBox="1"/>
          <p:nvPr/>
        </p:nvSpPr>
        <p:spPr>
          <a:xfrm rot="20918962">
            <a:off x="6720793" y="1749827"/>
            <a:ext cx="3016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FF"/>
                </a:solidFill>
                <a:latin typeface="Comic Sans MS" panose="030F0702030302020204" pitchFamily="66" charset="0"/>
              </a:rPr>
              <a:t>2 Peter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E04939-2CD3-FF26-842A-D20C4BDF2760}"/>
              </a:ext>
            </a:extLst>
          </p:cNvPr>
          <p:cNvSpPr txBox="1"/>
          <p:nvPr/>
        </p:nvSpPr>
        <p:spPr>
          <a:xfrm rot="21239317">
            <a:off x="7885037" y="3245751"/>
            <a:ext cx="2157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3F05E"/>
                </a:solidFill>
                <a:latin typeface="Comic Sans MS" panose="030F0702030302020204" pitchFamily="66" charset="0"/>
              </a:rPr>
              <a:t>Jude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A2CA4-5576-4E8B-1C18-F2C1CD400DB6}"/>
              </a:ext>
            </a:extLst>
          </p:cNvPr>
          <p:cNvSpPr txBox="1"/>
          <p:nvPr/>
        </p:nvSpPr>
        <p:spPr>
          <a:xfrm rot="670926">
            <a:off x="9338671" y="2586423"/>
            <a:ext cx="2596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 John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653708-DD90-F376-B90B-E9119A720AC0}"/>
              </a:ext>
            </a:extLst>
          </p:cNvPr>
          <p:cNvSpPr txBox="1"/>
          <p:nvPr/>
        </p:nvSpPr>
        <p:spPr>
          <a:xfrm>
            <a:off x="7767769" y="736773"/>
            <a:ext cx="3697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FFCC"/>
                </a:solidFill>
                <a:latin typeface="Comic Sans MS" panose="030F0702030302020204" pitchFamily="66" charset="0"/>
              </a:rPr>
              <a:t>Colossians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0101A-7362-3725-3BCE-26D3E373FDCA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39B6DE-9D32-1D56-EA80-75BAFBC6CFAD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8584DB-CB80-F488-C285-ECB13932E449}"/>
              </a:ext>
            </a:extLst>
          </p:cNvPr>
          <p:cNvGrpSpPr/>
          <p:nvPr/>
        </p:nvGrpSpPr>
        <p:grpSpPr>
          <a:xfrm>
            <a:off x="49312" y="251460"/>
            <a:ext cx="6428232" cy="6355080"/>
            <a:chOff x="72161" y="234423"/>
            <a:chExt cx="6428232" cy="6355080"/>
          </a:xfrm>
        </p:grpSpPr>
        <p:pic>
          <p:nvPicPr>
            <p:cNvPr id="5" name="Picture 4" descr="A close-up of a scroll&#10;&#10;Description automatically generated">
              <a:extLst>
                <a:ext uri="{FF2B5EF4-FFF2-40B4-BE49-F238E27FC236}">
                  <a16:creationId xmlns:a16="http://schemas.microsoft.com/office/drawing/2014/main" id="{B7D57552-191D-9A19-68AA-24DF71F6A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>
              <a:off x="72161" y="234423"/>
              <a:ext cx="6428232" cy="635508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51F0F8-82E0-3076-2548-1E715060ABA3}"/>
                </a:ext>
              </a:extLst>
            </p:cNvPr>
            <p:cNvSpPr txBox="1"/>
            <p:nvPr/>
          </p:nvSpPr>
          <p:spPr>
            <a:xfrm>
              <a:off x="421204" y="1216218"/>
              <a:ext cx="5648498" cy="45166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“If we </a:t>
              </a:r>
            </a:p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confess our sins, </a:t>
              </a:r>
            </a:p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he is faithful </a:t>
              </a:r>
            </a:p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and just </a:t>
              </a:r>
            </a:p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 forgive us </a:t>
              </a:r>
            </a:p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our sins” </a:t>
              </a:r>
              <a:endParaRPr lang="en-US" sz="44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Rectangle 35">
            <a:hlinkClick r:id="rId4" action="ppaction://hlinksldjump"/>
            <a:extLst>
              <a:ext uri="{FF2B5EF4-FFF2-40B4-BE49-F238E27FC236}">
                <a16:creationId xmlns:a16="http://schemas.microsoft.com/office/drawing/2014/main" id="{DBE5C513-2FDD-7397-8017-7935D90968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1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6AD5C5-8731-0238-48BF-8F2053FADA90}"/>
              </a:ext>
            </a:extLst>
          </p:cNvPr>
          <p:cNvSpPr txBox="1"/>
          <p:nvPr/>
        </p:nvSpPr>
        <p:spPr>
          <a:xfrm rot="21394535">
            <a:off x="7509451" y="5221822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00FFFF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A2CA4-5576-4E8B-1C18-F2C1CD400DB6}"/>
              </a:ext>
            </a:extLst>
          </p:cNvPr>
          <p:cNvSpPr txBox="1"/>
          <p:nvPr/>
        </p:nvSpPr>
        <p:spPr>
          <a:xfrm rot="670926">
            <a:off x="9338671" y="2586423"/>
            <a:ext cx="2596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 John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0101A-7362-3725-3BCE-26D3E373FDCA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39B6DE-9D32-1D56-EA80-75BAFBC6CFAD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8584DB-CB80-F488-C285-ECB13932E449}"/>
              </a:ext>
            </a:extLst>
          </p:cNvPr>
          <p:cNvGrpSpPr/>
          <p:nvPr/>
        </p:nvGrpSpPr>
        <p:grpSpPr>
          <a:xfrm>
            <a:off x="49312" y="251460"/>
            <a:ext cx="6428232" cy="6355080"/>
            <a:chOff x="72161" y="234423"/>
            <a:chExt cx="6428232" cy="6355080"/>
          </a:xfrm>
        </p:grpSpPr>
        <p:pic>
          <p:nvPicPr>
            <p:cNvPr id="5" name="Picture 4" descr="A close-up of a scroll&#10;&#10;Description automatically generated">
              <a:extLst>
                <a:ext uri="{FF2B5EF4-FFF2-40B4-BE49-F238E27FC236}">
                  <a16:creationId xmlns:a16="http://schemas.microsoft.com/office/drawing/2014/main" id="{B7D57552-191D-9A19-68AA-24DF71F6A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>
              <a:off x="72161" y="234423"/>
              <a:ext cx="6428232" cy="635508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51F0F8-82E0-3076-2548-1E715060ABA3}"/>
                </a:ext>
              </a:extLst>
            </p:cNvPr>
            <p:cNvSpPr txBox="1"/>
            <p:nvPr/>
          </p:nvSpPr>
          <p:spPr>
            <a:xfrm>
              <a:off x="421204" y="1216218"/>
              <a:ext cx="5648498" cy="45166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“If we </a:t>
              </a:r>
            </a:p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confess our sins, </a:t>
              </a:r>
            </a:p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he is faithful </a:t>
              </a:r>
            </a:p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and just </a:t>
              </a:r>
            </a:p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 forgive us </a:t>
              </a:r>
            </a:p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our sins” </a:t>
              </a:r>
              <a:endParaRPr lang="en-US" sz="44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BA4BF01A-2A1C-0486-5457-4CC188C7B7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8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9FB0BD-D4A8-71A9-966E-1D7441CDA59C}"/>
              </a:ext>
            </a:extLst>
          </p:cNvPr>
          <p:cNvSpPr txBox="1"/>
          <p:nvPr/>
        </p:nvSpPr>
        <p:spPr>
          <a:xfrm rot="21434445">
            <a:off x="7504410" y="5154102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6D3B3-4A29-BC0D-8E69-EA28784BB83B}"/>
              </a:ext>
            </a:extLst>
          </p:cNvPr>
          <p:cNvSpPr txBox="1"/>
          <p:nvPr/>
        </p:nvSpPr>
        <p:spPr>
          <a:xfrm rot="20994898">
            <a:off x="9274210" y="5547586"/>
            <a:ext cx="903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B3E4EF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6AD5C5-8731-0238-48BF-8F2053FADA90}"/>
              </a:ext>
            </a:extLst>
          </p:cNvPr>
          <p:cNvSpPr txBox="1"/>
          <p:nvPr/>
        </p:nvSpPr>
        <p:spPr>
          <a:xfrm>
            <a:off x="10772947" y="5035014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660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34DF1-0ACE-013B-6A76-35D42FAE72D1}"/>
              </a:ext>
            </a:extLst>
          </p:cNvPr>
          <p:cNvSpPr txBox="1"/>
          <p:nvPr/>
        </p:nvSpPr>
        <p:spPr>
          <a:xfrm rot="21301566">
            <a:off x="7617133" y="1614059"/>
            <a:ext cx="359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BC01"/>
                </a:solidFill>
                <a:latin typeface="Comic Sans MS" panose="030F0702030302020204" pitchFamily="66" charset="0"/>
              </a:rPr>
              <a:t>Philippians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E04939-2CD3-FF26-842A-D20C4BDF2760}"/>
              </a:ext>
            </a:extLst>
          </p:cNvPr>
          <p:cNvSpPr txBox="1"/>
          <p:nvPr/>
        </p:nvSpPr>
        <p:spPr>
          <a:xfrm rot="161301">
            <a:off x="8182559" y="3416404"/>
            <a:ext cx="2871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 John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A2CA4-5576-4E8B-1C18-F2C1CD400DB6}"/>
              </a:ext>
            </a:extLst>
          </p:cNvPr>
          <p:cNvSpPr txBox="1"/>
          <p:nvPr/>
        </p:nvSpPr>
        <p:spPr>
          <a:xfrm rot="21446723">
            <a:off x="6608693" y="2508766"/>
            <a:ext cx="5550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00" dirty="0">
                <a:solidFill>
                  <a:srgbClr val="00FFFF"/>
                </a:solidFill>
                <a:latin typeface="Comic Sans MS" panose="030F0702030302020204" pitchFamily="66" charset="0"/>
              </a:rPr>
              <a:t>2 Thessalonians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653708-DD90-F376-B90B-E9119A720AC0}"/>
              </a:ext>
            </a:extLst>
          </p:cNvPr>
          <p:cNvSpPr txBox="1"/>
          <p:nvPr/>
        </p:nvSpPr>
        <p:spPr>
          <a:xfrm>
            <a:off x="7769513" y="722916"/>
            <a:ext cx="3697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91FF00"/>
                </a:solidFill>
                <a:latin typeface="Comic Sans MS" panose="030F0702030302020204" pitchFamily="66" charset="0"/>
              </a:rPr>
              <a:t>Ephesians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0101A-7362-3725-3BCE-26D3E373FDCA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FED1BA-EE03-A4CF-8118-09601A62994C}"/>
              </a:ext>
            </a:extLst>
          </p:cNvPr>
          <p:cNvGrpSpPr/>
          <p:nvPr/>
        </p:nvGrpSpPr>
        <p:grpSpPr>
          <a:xfrm>
            <a:off x="74121" y="93716"/>
            <a:ext cx="6685255" cy="6670568"/>
            <a:chOff x="74121" y="93716"/>
            <a:chExt cx="6685255" cy="6670568"/>
          </a:xfrm>
        </p:grpSpPr>
        <p:pic>
          <p:nvPicPr>
            <p:cNvPr id="5" name="Picture 4" descr="A close-up of a scroll&#10;&#10;Description automatically generated">
              <a:extLst>
                <a:ext uri="{FF2B5EF4-FFF2-40B4-BE49-F238E27FC236}">
                  <a16:creationId xmlns:a16="http://schemas.microsoft.com/office/drawing/2014/main" id="{B7D57552-191D-9A19-68AA-24DF71F6A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 rot="16200000">
              <a:off x="81465" y="86372"/>
              <a:ext cx="6670568" cy="668525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51F0F8-82E0-3076-2548-1E715060ABA3}"/>
                </a:ext>
              </a:extLst>
            </p:cNvPr>
            <p:cNvSpPr txBox="1"/>
            <p:nvPr/>
          </p:nvSpPr>
          <p:spPr>
            <a:xfrm>
              <a:off x="528787" y="861263"/>
              <a:ext cx="5648498" cy="50028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5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“This is </a:t>
              </a:r>
            </a:p>
            <a:p>
              <a:pPr algn="ctr">
                <a:lnSpc>
                  <a:spcPct val="120000"/>
                </a:lnSpc>
              </a:pPr>
              <a:r>
                <a:rPr lang="en-US" sz="5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promise </a:t>
              </a:r>
            </a:p>
            <a:p>
              <a:pPr algn="ctr">
                <a:lnSpc>
                  <a:spcPct val="120000"/>
                </a:lnSpc>
              </a:pPr>
              <a:r>
                <a:rPr lang="en-US" sz="5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that he has promised us—eternal life” </a:t>
              </a:r>
              <a:endParaRPr lang="en-US" sz="54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DF81675-5043-BE02-AB00-5E318CB605B2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6" name="Rectangle 35">
            <a:hlinkClick r:id="rId4" action="ppaction://hlinksldjump"/>
            <a:extLst>
              <a:ext uri="{FF2B5EF4-FFF2-40B4-BE49-F238E27FC236}">
                <a16:creationId xmlns:a16="http://schemas.microsoft.com/office/drawing/2014/main" id="{8F1DC13F-F0D7-A8B3-1709-4CE6A43E319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0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9FB0BD-D4A8-71A9-966E-1D7441CDA59C}"/>
              </a:ext>
            </a:extLst>
          </p:cNvPr>
          <p:cNvSpPr txBox="1"/>
          <p:nvPr/>
        </p:nvSpPr>
        <p:spPr>
          <a:xfrm rot="21434445">
            <a:off x="7504410" y="5154102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E04939-2CD3-FF26-842A-D20C4BDF2760}"/>
              </a:ext>
            </a:extLst>
          </p:cNvPr>
          <p:cNvSpPr txBox="1"/>
          <p:nvPr/>
        </p:nvSpPr>
        <p:spPr>
          <a:xfrm rot="161301">
            <a:off x="8182559" y="3416404"/>
            <a:ext cx="2871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 John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0101A-7362-3725-3BCE-26D3E373FDCA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FED1BA-EE03-A4CF-8118-09601A62994C}"/>
              </a:ext>
            </a:extLst>
          </p:cNvPr>
          <p:cNvGrpSpPr/>
          <p:nvPr/>
        </p:nvGrpSpPr>
        <p:grpSpPr>
          <a:xfrm>
            <a:off x="74121" y="93716"/>
            <a:ext cx="6685255" cy="6670568"/>
            <a:chOff x="74121" y="93716"/>
            <a:chExt cx="6685255" cy="6670568"/>
          </a:xfrm>
        </p:grpSpPr>
        <p:pic>
          <p:nvPicPr>
            <p:cNvPr id="5" name="Picture 4" descr="A close-up of a scroll&#10;&#10;Description automatically generated">
              <a:extLst>
                <a:ext uri="{FF2B5EF4-FFF2-40B4-BE49-F238E27FC236}">
                  <a16:creationId xmlns:a16="http://schemas.microsoft.com/office/drawing/2014/main" id="{B7D57552-191D-9A19-68AA-24DF71F6A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 rot="16200000">
              <a:off x="81465" y="86372"/>
              <a:ext cx="6670568" cy="668525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51F0F8-82E0-3076-2548-1E715060ABA3}"/>
                </a:ext>
              </a:extLst>
            </p:cNvPr>
            <p:cNvSpPr txBox="1"/>
            <p:nvPr/>
          </p:nvSpPr>
          <p:spPr>
            <a:xfrm>
              <a:off x="528787" y="861263"/>
              <a:ext cx="5648498" cy="50028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5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“This is </a:t>
              </a:r>
            </a:p>
            <a:p>
              <a:pPr algn="ctr">
                <a:lnSpc>
                  <a:spcPct val="120000"/>
                </a:lnSpc>
              </a:pPr>
              <a:r>
                <a:rPr lang="en-US" sz="5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promise </a:t>
              </a:r>
            </a:p>
            <a:p>
              <a:pPr algn="ctr">
                <a:lnSpc>
                  <a:spcPct val="120000"/>
                </a:lnSpc>
              </a:pPr>
              <a:r>
                <a:rPr lang="en-US" sz="54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that he has promised us—eternal life” </a:t>
              </a:r>
              <a:endParaRPr lang="en-US" sz="54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DF81675-5043-BE02-AB00-5E318CB605B2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F8ACC21F-E413-61AE-BEEC-DC8D65EC2E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1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9FB0BD-D4A8-71A9-966E-1D7441CDA59C}"/>
              </a:ext>
            </a:extLst>
          </p:cNvPr>
          <p:cNvSpPr txBox="1"/>
          <p:nvPr/>
        </p:nvSpPr>
        <p:spPr>
          <a:xfrm rot="21357268">
            <a:off x="7577052" y="5376137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E98E69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6D3B3-4A29-BC0D-8E69-EA28784BB83B}"/>
              </a:ext>
            </a:extLst>
          </p:cNvPr>
          <p:cNvSpPr txBox="1"/>
          <p:nvPr/>
        </p:nvSpPr>
        <p:spPr>
          <a:xfrm rot="463287">
            <a:off x="9293558" y="5047015"/>
            <a:ext cx="903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00FFFF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6AD5C5-8731-0238-48BF-8F2053FADA90}"/>
              </a:ext>
            </a:extLst>
          </p:cNvPr>
          <p:cNvSpPr txBox="1"/>
          <p:nvPr/>
        </p:nvSpPr>
        <p:spPr>
          <a:xfrm>
            <a:off x="10888350" y="5069627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BC0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34DF1-0ACE-013B-6A76-35D42FAE72D1}"/>
              </a:ext>
            </a:extLst>
          </p:cNvPr>
          <p:cNvSpPr txBox="1"/>
          <p:nvPr/>
        </p:nvSpPr>
        <p:spPr>
          <a:xfrm rot="594142">
            <a:off x="8864275" y="1692920"/>
            <a:ext cx="3267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B3E4EF"/>
                </a:solidFill>
                <a:latin typeface="Comic Sans MS" panose="030F0702030302020204" pitchFamily="66" charset="0"/>
              </a:rPr>
              <a:t>Philemon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E04939-2CD3-FF26-842A-D20C4BDF2760}"/>
              </a:ext>
            </a:extLst>
          </p:cNvPr>
          <p:cNvSpPr txBox="1"/>
          <p:nvPr/>
        </p:nvSpPr>
        <p:spPr>
          <a:xfrm>
            <a:off x="9104277" y="3367516"/>
            <a:ext cx="1960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3F05E"/>
                </a:solidFill>
                <a:latin typeface="Comic Sans MS" panose="030F0702030302020204" pitchFamily="66" charset="0"/>
              </a:rPr>
              <a:t>Jude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A2CA4-5576-4E8B-1C18-F2C1CD400DB6}"/>
              </a:ext>
            </a:extLst>
          </p:cNvPr>
          <p:cNvSpPr txBox="1"/>
          <p:nvPr/>
        </p:nvSpPr>
        <p:spPr>
          <a:xfrm rot="20891011">
            <a:off x="7317376" y="2482744"/>
            <a:ext cx="2602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40000"/>
                </a:solidFill>
                <a:latin typeface="Comic Sans MS" panose="030F0702030302020204" pitchFamily="66" charset="0"/>
              </a:rPr>
              <a:t>1 John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653708-DD90-F376-B90B-E9119A720AC0}"/>
              </a:ext>
            </a:extLst>
          </p:cNvPr>
          <p:cNvSpPr txBox="1"/>
          <p:nvPr/>
        </p:nvSpPr>
        <p:spPr>
          <a:xfrm rot="21036142">
            <a:off x="6891714" y="845000"/>
            <a:ext cx="2203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CA00"/>
                </a:solidFill>
                <a:latin typeface="Comic Sans MS" panose="030F0702030302020204" pitchFamily="66" charset="0"/>
              </a:rPr>
              <a:t>Titus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0101A-7362-3725-3BCE-26D3E373FDCA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8584DB-CB80-F488-C285-ECB13932E449}"/>
              </a:ext>
            </a:extLst>
          </p:cNvPr>
          <p:cNvGrpSpPr/>
          <p:nvPr/>
        </p:nvGrpSpPr>
        <p:grpSpPr>
          <a:xfrm>
            <a:off x="79815" y="251460"/>
            <a:ext cx="6428232" cy="6355080"/>
            <a:chOff x="72161" y="234423"/>
            <a:chExt cx="6428232" cy="6355080"/>
          </a:xfrm>
        </p:grpSpPr>
        <p:pic>
          <p:nvPicPr>
            <p:cNvPr id="5" name="Picture 4" descr="A close-up of a scroll&#10;&#10;Description automatically generated">
              <a:extLst>
                <a:ext uri="{FF2B5EF4-FFF2-40B4-BE49-F238E27FC236}">
                  <a16:creationId xmlns:a16="http://schemas.microsoft.com/office/drawing/2014/main" id="{B7D57552-191D-9A19-68AA-24DF71F6A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>
              <a:off x="72161" y="234423"/>
              <a:ext cx="6428232" cy="635508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51F0F8-82E0-3076-2548-1E715060ABA3}"/>
                </a:ext>
              </a:extLst>
            </p:cNvPr>
            <p:cNvSpPr txBox="1"/>
            <p:nvPr/>
          </p:nvSpPr>
          <p:spPr>
            <a:xfrm>
              <a:off x="443740" y="1169531"/>
              <a:ext cx="5648498" cy="43145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“When </a:t>
              </a:r>
            </a:p>
            <a:p>
              <a:pPr marL="0" marR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he is revealed, </a:t>
              </a:r>
            </a:p>
            <a:p>
              <a:pPr marL="0" marR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 shall be like him, for we shall see him as he is”</a:t>
              </a:r>
              <a:endParaRPr lang="en-US" sz="40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9EA262A-23CC-04DD-789A-A5DFA8F6F82D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6" name="Rectangle 35">
            <a:hlinkClick r:id="rId3" action="ppaction://hlinksldjump"/>
            <a:extLst>
              <a:ext uri="{FF2B5EF4-FFF2-40B4-BE49-F238E27FC236}">
                <a16:creationId xmlns:a16="http://schemas.microsoft.com/office/drawing/2014/main" id="{2B4EAB2A-FA2F-5BEA-1785-7F6B9B44BB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8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AA5B22-76AD-CE04-929C-8C808DC3C5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3091" y="-168510"/>
            <a:ext cx="5138114" cy="67369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40743D-C638-4214-832B-9C75AD396984}"/>
              </a:ext>
            </a:extLst>
          </p:cNvPr>
          <p:cNvSpPr txBox="1"/>
          <p:nvPr/>
        </p:nvSpPr>
        <p:spPr>
          <a:xfrm>
            <a:off x="2954123" y="107744"/>
            <a:ext cx="2798249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The </a:t>
            </a:r>
          </a:p>
          <a:p>
            <a:pPr algn="r">
              <a:lnSpc>
                <a:spcPct val="90000"/>
              </a:lnSpc>
            </a:pPr>
            <a:r>
              <a:rPr lang="en-US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Baptism </a:t>
            </a:r>
          </a:p>
          <a:p>
            <a:pPr algn="r">
              <a:lnSpc>
                <a:spcPct val="90000"/>
              </a:lnSpc>
            </a:pPr>
            <a:r>
              <a:rPr lang="en-US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Chapter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729401-7D93-4268-879C-559134245DFD}"/>
              </a:ext>
            </a:extLst>
          </p:cNvPr>
          <p:cNvSpPr txBox="1"/>
          <p:nvPr/>
        </p:nvSpPr>
        <p:spPr>
          <a:xfrm rot="20572820">
            <a:off x="10722642" y="5415353"/>
            <a:ext cx="1202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2EFDC14-F19A-4CD8-837B-EBCEF3564202}"/>
              </a:ext>
            </a:extLst>
          </p:cNvPr>
          <p:cNvSpPr txBox="1"/>
          <p:nvPr/>
        </p:nvSpPr>
        <p:spPr>
          <a:xfrm>
            <a:off x="8019668" y="911779"/>
            <a:ext cx="3361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FFF00"/>
                </a:solidFill>
                <a:latin typeface="Comic Sans MS" panose="030F0702030302020204" pitchFamily="66" charset="0"/>
              </a:rPr>
              <a:t>Romans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4D3A42-244A-4483-33B0-9C7053BCC2BA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C9D0EA-C2AE-3C60-8BD5-4FAAA26D855A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0D3CE3-8EFA-A2EC-2570-6D3B5CF45519}"/>
              </a:ext>
            </a:extLst>
          </p:cNvPr>
          <p:cNvSpPr txBox="1"/>
          <p:nvPr/>
        </p:nvSpPr>
        <p:spPr>
          <a:xfrm>
            <a:off x="9144" y="6642556"/>
            <a:ext cx="23538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www.istockphoto.com/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63E59D-CEA3-F4BD-35B2-FA15627F9D7A}"/>
              </a:ext>
            </a:extLst>
          </p:cNvPr>
          <p:cNvSpPr txBox="1"/>
          <p:nvPr/>
        </p:nvSpPr>
        <p:spPr>
          <a:xfrm>
            <a:off x="1384732" y="5347553"/>
            <a:ext cx="3394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“Baptized into 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Jesus Christ”</a:t>
            </a:r>
          </a:p>
        </p:txBody>
      </p:sp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08EBC225-D7DC-5230-733B-0911FCBCF0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3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986D3B3-4A29-BC0D-8E69-EA28784BB83B}"/>
              </a:ext>
            </a:extLst>
          </p:cNvPr>
          <p:cNvSpPr txBox="1"/>
          <p:nvPr/>
        </p:nvSpPr>
        <p:spPr>
          <a:xfrm rot="463287">
            <a:off x="9293558" y="5047015"/>
            <a:ext cx="903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00FFFF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A2CA4-5576-4E8B-1C18-F2C1CD400DB6}"/>
              </a:ext>
            </a:extLst>
          </p:cNvPr>
          <p:cNvSpPr txBox="1"/>
          <p:nvPr/>
        </p:nvSpPr>
        <p:spPr>
          <a:xfrm rot="20891011">
            <a:off x="7317376" y="2482744"/>
            <a:ext cx="2602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40000"/>
                </a:solidFill>
                <a:latin typeface="Comic Sans MS" panose="030F0702030302020204" pitchFamily="66" charset="0"/>
              </a:rPr>
              <a:t>1 John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0101A-7362-3725-3BCE-26D3E373FDCA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8584DB-CB80-F488-C285-ECB13932E449}"/>
              </a:ext>
            </a:extLst>
          </p:cNvPr>
          <p:cNvGrpSpPr/>
          <p:nvPr/>
        </p:nvGrpSpPr>
        <p:grpSpPr>
          <a:xfrm>
            <a:off x="79815" y="251460"/>
            <a:ext cx="6428232" cy="6355080"/>
            <a:chOff x="72161" y="234423"/>
            <a:chExt cx="6428232" cy="6355080"/>
          </a:xfrm>
        </p:grpSpPr>
        <p:pic>
          <p:nvPicPr>
            <p:cNvPr id="5" name="Picture 4" descr="A close-up of a scroll&#10;&#10;Description automatically generated">
              <a:extLst>
                <a:ext uri="{FF2B5EF4-FFF2-40B4-BE49-F238E27FC236}">
                  <a16:creationId xmlns:a16="http://schemas.microsoft.com/office/drawing/2014/main" id="{B7D57552-191D-9A19-68AA-24DF71F6A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>
              <a:off x="72161" y="234423"/>
              <a:ext cx="6428232" cy="635508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51F0F8-82E0-3076-2548-1E715060ABA3}"/>
                </a:ext>
              </a:extLst>
            </p:cNvPr>
            <p:cNvSpPr txBox="1"/>
            <p:nvPr/>
          </p:nvSpPr>
          <p:spPr>
            <a:xfrm>
              <a:off x="443740" y="1169531"/>
              <a:ext cx="5648498" cy="43145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“When </a:t>
              </a:r>
            </a:p>
            <a:p>
              <a:pPr marL="0" marR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he is revealed, </a:t>
              </a:r>
            </a:p>
            <a:p>
              <a:pPr marL="0" marR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 shall be like him, for we shall see him as he is”</a:t>
              </a:r>
              <a:endParaRPr lang="en-US" sz="40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9EA262A-23CC-04DD-789A-A5DFA8F6F82D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D4BD799E-6C10-9FC2-93BC-ECCA76DE52EA}"/>
              </a:ext>
            </a:extLst>
          </p:cNvPr>
          <p:cNvSpPr/>
          <p:nvPr/>
        </p:nvSpPr>
        <p:spPr>
          <a:xfrm>
            <a:off x="49312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2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9FB0BD-D4A8-71A9-966E-1D7441CDA59C}"/>
              </a:ext>
            </a:extLst>
          </p:cNvPr>
          <p:cNvSpPr txBox="1"/>
          <p:nvPr/>
        </p:nvSpPr>
        <p:spPr>
          <a:xfrm rot="21357268">
            <a:off x="7379583" y="5034655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00FF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6D3B3-4A29-BC0D-8E69-EA28784BB83B}"/>
              </a:ext>
            </a:extLst>
          </p:cNvPr>
          <p:cNvSpPr txBox="1"/>
          <p:nvPr/>
        </p:nvSpPr>
        <p:spPr>
          <a:xfrm rot="823317">
            <a:off x="9238446" y="5296846"/>
            <a:ext cx="903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66FF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6AD5C5-8731-0238-48BF-8F2053FADA90}"/>
              </a:ext>
            </a:extLst>
          </p:cNvPr>
          <p:cNvSpPr txBox="1"/>
          <p:nvPr/>
        </p:nvSpPr>
        <p:spPr>
          <a:xfrm rot="21214436">
            <a:off x="10914855" y="5194069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34DF1-0ACE-013B-6A76-35D42FAE72D1}"/>
              </a:ext>
            </a:extLst>
          </p:cNvPr>
          <p:cNvSpPr txBox="1"/>
          <p:nvPr/>
        </p:nvSpPr>
        <p:spPr>
          <a:xfrm rot="602963">
            <a:off x="6836614" y="1535022"/>
            <a:ext cx="359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BC01"/>
                </a:solidFill>
                <a:latin typeface="Comic Sans MS" panose="030F0702030302020204" pitchFamily="66" charset="0"/>
              </a:rPr>
              <a:t>Philippians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E04939-2CD3-FF26-842A-D20C4BDF2760}"/>
              </a:ext>
            </a:extLst>
          </p:cNvPr>
          <p:cNvSpPr txBox="1"/>
          <p:nvPr/>
        </p:nvSpPr>
        <p:spPr>
          <a:xfrm>
            <a:off x="7613210" y="3378280"/>
            <a:ext cx="2871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CCFF99"/>
                </a:solidFill>
                <a:latin typeface="Comic Sans MS" panose="030F0702030302020204" pitchFamily="66" charset="0"/>
              </a:rPr>
              <a:t>James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A2CA4-5576-4E8B-1C18-F2C1CD400DB6}"/>
              </a:ext>
            </a:extLst>
          </p:cNvPr>
          <p:cNvSpPr txBox="1"/>
          <p:nvPr/>
        </p:nvSpPr>
        <p:spPr>
          <a:xfrm>
            <a:off x="8385862" y="2582392"/>
            <a:ext cx="3298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D966"/>
                </a:solidFill>
                <a:latin typeface="Comic Sans MS" panose="030F0702030302020204" pitchFamily="66" charset="0"/>
              </a:rPr>
              <a:t>Hebrews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653708-DD90-F376-B90B-E9119A720AC0}"/>
              </a:ext>
            </a:extLst>
          </p:cNvPr>
          <p:cNvSpPr txBox="1"/>
          <p:nvPr/>
        </p:nvSpPr>
        <p:spPr>
          <a:xfrm rot="21155123">
            <a:off x="8734282" y="750700"/>
            <a:ext cx="3548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E699"/>
                </a:solidFill>
                <a:latin typeface="Comic Sans MS" panose="030F0702030302020204" pitchFamily="66" charset="0"/>
              </a:rPr>
              <a:t>Galatians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0101A-7362-3725-3BCE-26D3E373FDCA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EA262A-23CC-04DD-789A-A5DFA8F6F82D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C7EE32F-5455-0673-E427-CBAE2C5D30E4}"/>
              </a:ext>
            </a:extLst>
          </p:cNvPr>
          <p:cNvGrpSpPr/>
          <p:nvPr/>
        </p:nvGrpSpPr>
        <p:grpSpPr>
          <a:xfrm>
            <a:off x="187387" y="93716"/>
            <a:ext cx="6685255" cy="6670568"/>
            <a:chOff x="187387" y="93716"/>
            <a:chExt cx="6685255" cy="6670568"/>
          </a:xfrm>
        </p:grpSpPr>
        <p:pic>
          <p:nvPicPr>
            <p:cNvPr id="37" name="Picture 36" descr="A close-up of a scroll&#10;&#10;Description automatically generated">
              <a:extLst>
                <a:ext uri="{FF2B5EF4-FFF2-40B4-BE49-F238E27FC236}">
                  <a16:creationId xmlns:a16="http://schemas.microsoft.com/office/drawing/2014/main" id="{F612A948-6C10-7760-C300-3914F0847B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 rot="16200000">
              <a:off x="194731" y="86372"/>
              <a:ext cx="6670568" cy="668525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EA965D1-D47C-3397-D468-CECEEBBA2942}"/>
                </a:ext>
              </a:extLst>
            </p:cNvPr>
            <p:cNvSpPr txBox="1"/>
            <p:nvPr/>
          </p:nvSpPr>
          <p:spPr>
            <a:xfrm>
              <a:off x="626878" y="1186568"/>
              <a:ext cx="5648498" cy="51937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“Be anxious for nothing … and </a:t>
              </a:r>
              <a:endParaRPr lang="en-US" sz="4400" b="1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let your requests be made known </a:t>
              </a:r>
            </a:p>
            <a:p>
              <a:pPr marL="0" marR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 God”</a:t>
              </a:r>
              <a:endParaRPr lang="en-US" sz="4400" b="1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4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Rectangle 32">
            <a:hlinkClick r:id="rId4" action="ppaction://hlinksldjump"/>
            <a:extLst>
              <a:ext uri="{FF2B5EF4-FFF2-40B4-BE49-F238E27FC236}">
                <a16:creationId xmlns:a16="http://schemas.microsoft.com/office/drawing/2014/main" id="{F3D0D168-F893-D264-BE7B-CAC8C8FE19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1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986D3B3-4A29-BC0D-8E69-EA28784BB83B}"/>
              </a:ext>
            </a:extLst>
          </p:cNvPr>
          <p:cNvSpPr txBox="1"/>
          <p:nvPr/>
        </p:nvSpPr>
        <p:spPr>
          <a:xfrm rot="823317">
            <a:off x="9238446" y="5296846"/>
            <a:ext cx="903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66FF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34DF1-0ACE-013B-6A76-35D42FAE72D1}"/>
              </a:ext>
            </a:extLst>
          </p:cNvPr>
          <p:cNvSpPr txBox="1"/>
          <p:nvPr/>
        </p:nvSpPr>
        <p:spPr>
          <a:xfrm rot="602963">
            <a:off x="6836614" y="1535022"/>
            <a:ext cx="359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BC01"/>
                </a:solidFill>
                <a:latin typeface="Comic Sans MS" panose="030F0702030302020204" pitchFamily="66" charset="0"/>
              </a:rPr>
              <a:t>Philippians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0101A-7362-3725-3BCE-26D3E373FDCA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EA262A-23CC-04DD-789A-A5DFA8F6F82D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C7EE32F-5455-0673-E427-CBAE2C5D30E4}"/>
              </a:ext>
            </a:extLst>
          </p:cNvPr>
          <p:cNvGrpSpPr/>
          <p:nvPr/>
        </p:nvGrpSpPr>
        <p:grpSpPr>
          <a:xfrm>
            <a:off x="187387" y="93716"/>
            <a:ext cx="6685255" cy="6670568"/>
            <a:chOff x="187387" y="93716"/>
            <a:chExt cx="6685255" cy="6670568"/>
          </a:xfrm>
        </p:grpSpPr>
        <p:pic>
          <p:nvPicPr>
            <p:cNvPr id="37" name="Picture 36" descr="A close-up of a scroll&#10;&#10;Description automatically generated">
              <a:extLst>
                <a:ext uri="{FF2B5EF4-FFF2-40B4-BE49-F238E27FC236}">
                  <a16:creationId xmlns:a16="http://schemas.microsoft.com/office/drawing/2014/main" id="{F612A948-6C10-7760-C300-3914F0847B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 rot="16200000">
              <a:off x="194731" y="86372"/>
              <a:ext cx="6670568" cy="668525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EA965D1-D47C-3397-D468-CECEEBBA2942}"/>
                </a:ext>
              </a:extLst>
            </p:cNvPr>
            <p:cNvSpPr txBox="1"/>
            <p:nvPr/>
          </p:nvSpPr>
          <p:spPr>
            <a:xfrm>
              <a:off x="626878" y="1186568"/>
              <a:ext cx="5648498" cy="51937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“Be anxious for nothing … and </a:t>
              </a:r>
              <a:endParaRPr lang="en-US" sz="4400" b="1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let your requests be made known </a:t>
              </a:r>
            </a:p>
            <a:p>
              <a:pPr marL="0" marR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 God”</a:t>
              </a:r>
              <a:endParaRPr lang="en-US" sz="4400" b="1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4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7D14BAD3-A0DC-3013-3D82-342CA92678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4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9FB0BD-D4A8-71A9-966E-1D7441CDA59C}"/>
              </a:ext>
            </a:extLst>
          </p:cNvPr>
          <p:cNvSpPr txBox="1"/>
          <p:nvPr/>
        </p:nvSpPr>
        <p:spPr>
          <a:xfrm rot="21357268">
            <a:off x="9077058" y="5450442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6D3B3-4A29-BC0D-8E69-EA28784BB83B}"/>
              </a:ext>
            </a:extLst>
          </p:cNvPr>
          <p:cNvSpPr txBox="1"/>
          <p:nvPr/>
        </p:nvSpPr>
        <p:spPr>
          <a:xfrm rot="20880491">
            <a:off x="10812721" y="5083553"/>
            <a:ext cx="903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93FF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6AD5C5-8731-0238-48BF-8F2053FADA90}"/>
              </a:ext>
            </a:extLst>
          </p:cNvPr>
          <p:cNvSpPr txBox="1"/>
          <p:nvPr/>
        </p:nvSpPr>
        <p:spPr>
          <a:xfrm rot="311859">
            <a:off x="7388031" y="5072708"/>
            <a:ext cx="9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66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34DF1-0ACE-013B-6A76-35D42FAE72D1}"/>
              </a:ext>
            </a:extLst>
          </p:cNvPr>
          <p:cNvSpPr txBox="1"/>
          <p:nvPr/>
        </p:nvSpPr>
        <p:spPr>
          <a:xfrm rot="20918962">
            <a:off x="8478015" y="1440462"/>
            <a:ext cx="3564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91FF00"/>
                </a:solidFill>
                <a:latin typeface="Comic Sans MS" panose="030F0702030302020204" pitchFamily="66" charset="0"/>
              </a:rPr>
              <a:t>Ephesians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E04939-2CD3-FF26-842A-D20C4BDF2760}"/>
              </a:ext>
            </a:extLst>
          </p:cNvPr>
          <p:cNvSpPr txBox="1"/>
          <p:nvPr/>
        </p:nvSpPr>
        <p:spPr>
          <a:xfrm>
            <a:off x="7885133" y="3396162"/>
            <a:ext cx="3821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FFCC"/>
                </a:solidFill>
                <a:latin typeface="Comic Sans MS" panose="030F0702030302020204" pitchFamily="66" charset="0"/>
              </a:rPr>
              <a:t>Colossians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A2CA4-5576-4E8B-1C18-F2C1CD400DB6}"/>
              </a:ext>
            </a:extLst>
          </p:cNvPr>
          <p:cNvSpPr txBox="1"/>
          <p:nvPr/>
        </p:nvSpPr>
        <p:spPr>
          <a:xfrm>
            <a:off x="6696253" y="2498263"/>
            <a:ext cx="3821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BC01"/>
                </a:solidFill>
                <a:latin typeface="Comic Sans MS" panose="030F0702030302020204" pitchFamily="66" charset="0"/>
              </a:rPr>
              <a:t>Philippians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653708-DD90-F376-B90B-E9119A720AC0}"/>
              </a:ext>
            </a:extLst>
          </p:cNvPr>
          <p:cNvSpPr txBox="1"/>
          <p:nvPr/>
        </p:nvSpPr>
        <p:spPr>
          <a:xfrm rot="248900">
            <a:off x="6652444" y="734655"/>
            <a:ext cx="3361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E699"/>
                </a:solidFill>
                <a:latin typeface="Comic Sans MS" panose="030F0702030302020204" pitchFamily="66" charset="0"/>
              </a:rPr>
              <a:t>Galatians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0101A-7362-3725-3BCE-26D3E373FDCA}"/>
              </a:ext>
            </a:extLst>
          </p:cNvPr>
          <p:cNvSpPr txBox="1"/>
          <p:nvPr/>
        </p:nvSpPr>
        <p:spPr>
          <a:xfrm>
            <a:off x="7482762" y="4273361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39B6DE-9D32-1D56-EA80-75BAFBC6CFAD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8584DB-CB80-F488-C285-ECB13932E449}"/>
              </a:ext>
            </a:extLst>
          </p:cNvPr>
          <p:cNvGrpSpPr/>
          <p:nvPr/>
        </p:nvGrpSpPr>
        <p:grpSpPr>
          <a:xfrm>
            <a:off x="49312" y="251460"/>
            <a:ext cx="6428232" cy="6355080"/>
            <a:chOff x="72161" y="234423"/>
            <a:chExt cx="6428232" cy="6355080"/>
          </a:xfrm>
        </p:grpSpPr>
        <p:pic>
          <p:nvPicPr>
            <p:cNvPr id="5" name="Picture 4" descr="A close-up of a scroll&#10;&#10;Description automatically generated">
              <a:extLst>
                <a:ext uri="{FF2B5EF4-FFF2-40B4-BE49-F238E27FC236}">
                  <a16:creationId xmlns:a16="http://schemas.microsoft.com/office/drawing/2014/main" id="{B7D57552-191D-9A19-68AA-24DF71F6A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>
              <a:off x="72161" y="234423"/>
              <a:ext cx="6428232" cy="635508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51F0F8-82E0-3076-2548-1E715060ABA3}"/>
                </a:ext>
              </a:extLst>
            </p:cNvPr>
            <p:cNvSpPr txBox="1"/>
            <p:nvPr/>
          </p:nvSpPr>
          <p:spPr>
            <a:xfrm>
              <a:off x="421204" y="1188519"/>
              <a:ext cx="5648498" cy="44684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“By grace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you have been saved through faith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…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It is the gift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of God” </a:t>
              </a:r>
              <a:endParaRPr lang="en-US" sz="40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Rectangle 35">
            <a:hlinkClick r:id="rId4" action="ppaction://hlinksldjump"/>
            <a:extLst>
              <a:ext uri="{FF2B5EF4-FFF2-40B4-BE49-F238E27FC236}">
                <a16:creationId xmlns:a16="http://schemas.microsoft.com/office/drawing/2014/main" id="{87A5F015-43AB-02A1-C2A7-2126029E1D2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7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986D3B3-4A29-BC0D-8E69-EA28784BB83B}"/>
              </a:ext>
            </a:extLst>
          </p:cNvPr>
          <p:cNvSpPr txBox="1"/>
          <p:nvPr/>
        </p:nvSpPr>
        <p:spPr>
          <a:xfrm rot="20880491">
            <a:off x="10812721" y="5083553"/>
            <a:ext cx="903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93FF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34DF1-0ACE-013B-6A76-35D42FAE72D1}"/>
              </a:ext>
            </a:extLst>
          </p:cNvPr>
          <p:cNvSpPr txBox="1"/>
          <p:nvPr/>
        </p:nvSpPr>
        <p:spPr>
          <a:xfrm rot="20918962">
            <a:off x="8478015" y="1440462"/>
            <a:ext cx="3564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91FF00"/>
                </a:solidFill>
                <a:latin typeface="Comic Sans MS" panose="030F0702030302020204" pitchFamily="66" charset="0"/>
              </a:rPr>
              <a:t>Ephesians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0101A-7362-3725-3BCE-26D3E373FDCA}"/>
              </a:ext>
            </a:extLst>
          </p:cNvPr>
          <p:cNvSpPr txBox="1"/>
          <p:nvPr/>
        </p:nvSpPr>
        <p:spPr>
          <a:xfrm>
            <a:off x="7482762" y="4273361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39B6DE-9D32-1D56-EA80-75BAFBC6CFAD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8584DB-CB80-F488-C285-ECB13932E449}"/>
              </a:ext>
            </a:extLst>
          </p:cNvPr>
          <p:cNvGrpSpPr/>
          <p:nvPr/>
        </p:nvGrpSpPr>
        <p:grpSpPr>
          <a:xfrm>
            <a:off x="49312" y="251460"/>
            <a:ext cx="6428232" cy="6355080"/>
            <a:chOff x="72161" y="234423"/>
            <a:chExt cx="6428232" cy="6355080"/>
          </a:xfrm>
        </p:grpSpPr>
        <p:pic>
          <p:nvPicPr>
            <p:cNvPr id="5" name="Picture 4" descr="A close-up of a scroll&#10;&#10;Description automatically generated">
              <a:extLst>
                <a:ext uri="{FF2B5EF4-FFF2-40B4-BE49-F238E27FC236}">
                  <a16:creationId xmlns:a16="http://schemas.microsoft.com/office/drawing/2014/main" id="{B7D57552-191D-9A19-68AA-24DF71F6A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7"/>
            <a:stretch/>
          </p:blipFill>
          <p:spPr>
            <a:xfrm>
              <a:off x="72161" y="234423"/>
              <a:ext cx="6428232" cy="635508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51F0F8-82E0-3076-2548-1E715060ABA3}"/>
                </a:ext>
              </a:extLst>
            </p:cNvPr>
            <p:cNvSpPr txBox="1"/>
            <p:nvPr/>
          </p:nvSpPr>
          <p:spPr>
            <a:xfrm>
              <a:off x="421204" y="1188519"/>
              <a:ext cx="5648498" cy="44684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“By grace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you have been saved through faith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…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It is the gift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i="1" kern="0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of God” </a:t>
              </a:r>
              <a:endParaRPr lang="en-US" sz="40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36B6E118-B736-568C-992A-F10EF793B6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0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5C1F1B8-E586-F2C7-AE7A-859746038A04}"/>
              </a:ext>
            </a:extLst>
          </p:cNvPr>
          <p:cNvSpPr txBox="1"/>
          <p:nvPr/>
        </p:nvSpPr>
        <p:spPr>
          <a:xfrm>
            <a:off x="773457" y="127283"/>
            <a:ext cx="541968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The Love Chapter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D2DB24-F9AB-7282-4877-7AE2429B0602}"/>
              </a:ext>
            </a:extLst>
          </p:cNvPr>
          <p:cNvSpPr txBox="1"/>
          <p:nvPr/>
        </p:nvSpPr>
        <p:spPr>
          <a:xfrm>
            <a:off x="8699" y="6646507"/>
            <a:ext cx="7176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omic Sans MS" panose="030F0702030302020204" pitchFamily="66" charset="0"/>
              </a:rPr>
              <a:t>freepik.com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27800A-170E-BDE0-A0C9-D2FB6B281548}"/>
              </a:ext>
            </a:extLst>
          </p:cNvPr>
          <p:cNvSpPr txBox="1"/>
          <p:nvPr/>
        </p:nvSpPr>
        <p:spPr>
          <a:xfrm>
            <a:off x="1621188" y="5529837"/>
            <a:ext cx="3734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“Love is kind”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AC0A5F-F937-2C1D-C1AF-D299D8FC67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11" t="18737" r="7475" b="4151"/>
          <a:stretch/>
        </p:blipFill>
        <p:spPr>
          <a:xfrm>
            <a:off x="169268" y="1321176"/>
            <a:ext cx="6633161" cy="38712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0ECC24-4BE3-C3CC-BC25-FCED2965DC7C}"/>
              </a:ext>
            </a:extLst>
          </p:cNvPr>
          <p:cNvSpPr txBox="1"/>
          <p:nvPr/>
        </p:nvSpPr>
        <p:spPr>
          <a:xfrm rot="246319">
            <a:off x="7427463" y="5299331"/>
            <a:ext cx="1202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66FF66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685B5E-0F54-B268-375F-F8CAAC6FF7AD}"/>
              </a:ext>
            </a:extLst>
          </p:cNvPr>
          <p:cNvSpPr txBox="1"/>
          <p:nvPr/>
        </p:nvSpPr>
        <p:spPr>
          <a:xfrm rot="20911643">
            <a:off x="9071204" y="5584761"/>
            <a:ext cx="1202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CCCC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CE1FAC-1C4C-1B36-88C5-4F05DBD9E2D7}"/>
              </a:ext>
            </a:extLst>
          </p:cNvPr>
          <p:cNvSpPr txBox="1"/>
          <p:nvPr/>
        </p:nvSpPr>
        <p:spPr>
          <a:xfrm rot="1037331">
            <a:off x="10637799" y="5415353"/>
            <a:ext cx="1202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99FF"/>
                </a:solidFill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AD624C-A266-1D90-CE04-7E4B0573BFE1}"/>
              </a:ext>
            </a:extLst>
          </p:cNvPr>
          <p:cNvSpPr txBox="1"/>
          <p:nvPr/>
        </p:nvSpPr>
        <p:spPr>
          <a:xfrm rot="21170344">
            <a:off x="6774892" y="1781874"/>
            <a:ext cx="3499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00FFCC"/>
                </a:solidFill>
                <a:latin typeface="Comic Sans MS" panose="030F0702030302020204" pitchFamily="66" charset="0"/>
              </a:rPr>
              <a:t>Colossians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855E55-9FFC-95A0-F2D3-5939858CA7AC}"/>
              </a:ext>
            </a:extLst>
          </p:cNvPr>
          <p:cNvSpPr txBox="1"/>
          <p:nvPr/>
        </p:nvSpPr>
        <p:spPr>
          <a:xfrm rot="20864945">
            <a:off x="9681412" y="3375861"/>
            <a:ext cx="2390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3F05E"/>
                </a:solidFill>
                <a:latin typeface="Comic Sans MS" panose="030F0702030302020204" pitchFamily="66" charset="0"/>
              </a:rPr>
              <a:t>Jude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010200-F540-6926-7273-C54DCB634CAB}"/>
              </a:ext>
            </a:extLst>
          </p:cNvPr>
          <p:cNvSpPr txBox="1"/>
          <p:nvPr/>
        </p:nvSpPr>
        <p:spPr>
          <a:xfrm>
            <a:off x="7563993" y="2648978"/>
            <a:ext cx="3499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B3E4EF"/>
                </a:solidFill>
                <a:latin typeface="Comic Sans MS" panose="030F0702030302020204" pitchFamily="66" charset="0"/>
              </a:rPr>
              <a:t>Philemon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10377B-B86D-314F-0D66-CA4A66893FB0}"/>
              </a:ext>
            </a:extLst>
          </p:cNvPr>
          <p:cNvSpPr txBox="1"/>
          <p:nvPr/>
        </p:nvSpPr>
        <p:spPr>
          <a:xfrm rot="314759">
            <a:off x="7463411" y="948723"/>
            <a:ext cx="4473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C8956"/>
                </a:solidFill>
                <a:latin typeface="Comic Sans MS" panose="030F0702030302020204" pitchFamily="66" charset="0"/>
              </a:rPr>
              <a:t>1 Corinthians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605D4D-F63C-73D7-1C09-871000F3DD63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F955AD-5557-66E9-43E7-EEC6D70DA4CF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hlinkClick r:id="rId5" action="ppaction://hlinksldjump"/>
            <a:extLst>
              <a:ext uri="{FF2B5EF4-FFF2-40B4-BE49-F238E27FC236}">
                <a16:creationId xmlns:a16="http://schemas.microsoft.com/office/drawing/2014/main" id="{6EBD8D59-7F86-EF3F-DD34-5F6D7228B2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9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5C1F1B8-E586-F2C7-AE7A-859746038A04}"/>
              </a:ext>
            </a:extLst>
          </p:cNvPr>
          <p:cNvSpPr txBox="1"/>
          <p:nvPr/>
        </p:nvSpPr>
        <p:spPr>
          <a:xfrm>
            <a:off x="773457" y="127283"/>
            <a:ext cx="541968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The Love Chapter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D2DB24-F9AB-7282-4877-7AE2429B0602}"/>
              </a:ext>
            </a:extLst>
          </p:cNvPr>
          <p:cNvSpPr txBox="1"/>
          <p:nvPr/>
        </p:nvSpPr>
        <p:spPr>
          <a:xfrm>
            <a:off x="8699" y="6646507"/>
            <a:ext cx="7176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omic Sans MS" panose="030F0702030302020204" pitchFamily="66" charset="0"/>
              </a:rPr>
              <a:t>freepik.com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27800A-170E-BDE0-A0C9-D2FB6B281548}"/>
              </a:ext>
            </a:extLst>
          </p:cNvPr>
          <p:cNvSpPr txBox="1"/>
          <p:nvPr/>
        </p:nvSpPr>
        <p:spPr>
          <a:xfrm>
            <a:off x="1621188" y="5529837"/>
            <a:ext cx="3734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“Love is kind”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AC0A5F-F937-2C1D-C1AF-D299D8FC67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11" t="18737" r="7475" b="4151"/>
          <a:stretch/>
        </p:blipFill>
        <p:spPr>
          <a:xfrm>
            <a:off x="169268" y="1321176"/>
            <a:ext cx="6633161" cy="38712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FCE1FAC-1C4C-1B36-88C5-4F05DBD9E2D7}"/>
              </a:ext>
            </a:extLst>
          </p:cNvPr>
          <p:cNvSpPr txBox="1"/>
          <p:nvPr/>
        </p:nvSpPr>
        <p:spPr>
          <a:xfrm rot="1037331">
            <a:off x="10637799" y="5415353"/>
            <a:ext cx="1202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99FF"/>
                </a:solidFill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10377B-B86D-314F-0D66-CA4A66893FB0}"/>
              </a:ext>
            </a:extLst>
          </p:cNvPr>
          <p:cNvSpPr txBox="1"/>
          <p:nvPr/>
        </p:nvSpPr>
        <p:spPr>
          <a:xfrm rot="314759">
            <a:off x="7463411" y="948723"/>
            <a:ext cx="4473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C8956"/>
                </a:solidFill>
                <a:latin typeface="Comic Sans MS" panose="030F0702030302020204" pitchFamily="66" charset="0"/>
              </a:rPr>
              <a:t>1 Corinthians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605D4D-F63C-73D7-1C09-871000F3DD63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F955AD-5557-66E9-43E7-EEC6D70DA4CF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hlinkClick r:id="rId5" action="ppaction://hlinksldjump"/>
            <a:extLst>
              <a:ext uri="{FF2B5EF4-FFF2-40B4-BE49-F238E27FC236}">
                <a16:creationId xmlns:a16="http://schemas.microsoft.com/office/drawing/2014/main" id="{C98AB9D9-1070-F71D-4B12-E333408655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5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B66220-B0EF-69BC-79F7-075A3B63D910}"/>
              </a:ext>
            </a:extLst>
          </p:cNvPr>
          <p:cNvSpPr txBox="1"/>
          <p:nvPr/>
        </p:nvSpPr>
        <p:spPr>
          <a:xfrm>
            <a:off x="11998" y="6633129"/>
            <a:ext cx="1027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Comic Sans MS" panose="030F0702030302020204" pitchFamily="66" charset="0"/>
              </a:rPr>
              <a:t>clipartkid.com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8EA22C-25F2-E048-6DFE-B07C9F03D9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613" y="759574"/>
            <a:ext cx="4310851" cy="582328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907B82-EA2A-BE75-E75B-E93F565438DB}"/>
              </a:ext>
            </a:extLst>
          </p:cNvPr>
          <p:cNvSpPr txBox="1"/>
          <p:nvPr/>
        </p:nvSpPr>
        <p:spPr>
          <a:xfrm>
            <a:off x="-153692" y="53348"/>
            <a:ext cx="633198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Fruit of the Spirit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20DC3C-CAD3-BA9A-B749-D5C13E22D9F1}"/>
              </a:ext>
            </a:extLst>
          </p:cNvPr>
          <p:cNvSpPr txBox="1"/>
          <p:nvPr/>
        </p:nvSpPr>
        <p:spPr>
          <a:xfrm>
            <a:off x="3243538" y="1641499"/>
            <a:ext cx="2407614" cy="24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0" u="none" strike="noStrike" baseline="0" dirty="0">
                <a:solidFill>
                  <a:schemeClr val="bg1"/>
                </a:solidFill>
                <a:latin typeface="Comic Sans MS" panose="030F0702030302020204" pitchFamily="66" charset="0"/>
              </a:rPr>
              <a:t>“Love,</a:t>
            </a:r>
          </a:p>
          <a:p>
            <a:pPr algn="ctr">
              <a:lnSpc>
                <a:spcPct val="120000"/>
              </a:lnSpc>
            </a:pPr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joy,</a:t>
            </a:r>
          </a:p>
          <a:p>
            <a:pPr algn="ctr">
              <a:lnSpc>
                <a:spcPct val="120000"/>
              </a:lnSpc>
            </a:pPr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peace </a:t>
            </a:r>
          </a:p>
          <a:p>
            <a:pPr algn="ctr">
              <a:lnSpc>
                <a:spcPct val="120000"/>
              </a:lnSpc>
            </a:pPr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…”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E93E6D-E75E-CE74-0095-70F27D47A7A8}"/>
              </a:ext>
            </a:extLst>
          </p:cNvPr>
          <p:cNvSpPr txBox="1"/>
          <p:nvPr/>
        </p:nvSpPr>
        <p:spPr>
          <a:xfrm rot="21201920">
            <a:off x="7361548" y="5533850"/>
            <a:ext cx="1202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00FFFF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C09F7-49F5-CDD9-23FE-5264AC48534A}"/>
              </a:ext>
            </a:extLst>
          </p:cNvPr>
          <p:cNvSpPr txBox="1"/>
          <p:nvPr/>
        </p:nvSpPr>
        <p:spPr>
          <a:xfrm rot="20911643">
            <a:off x="9071373" y="5208758"/>
            <a:ext cx="1202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CCCC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17C92C-6356-31D7-AB12-D99239C2F386}"/>
              </a:ext>
            </a:extLst>
          </p:cNvPr>
          <p:cNvSpPr txBox="1"/>
          <p:nvPr/>
        </p:nvSpPr>
        <p:spPr>
          <a:xfrm rot="21365292">
            <a:off x="10780269" y="5507405"/>
            <a:ext cx="1202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600" dirty="0">
                <a:solidFill>
                  <a:srgbClr val="FF99FF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6DF658-F63E-656A-5D29-7F3AC07057A2}"/>
              </a:ext>
            </a:extLst>
          </p:cNvPr>
          <p:cNvSpPr txBox="1"/>
          <p:nvPr/>
        </p:nvSpPr>
        <p:spPr>
          <a:xfrm rot="21170344">
            <a:off x="6139901" y="1632697"/>
            <a:ext cx="3499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FE699"/>
                </a:solidFill>
                <a:latin typeface="Comic Sans MS" panose="030F0702030302020204" pitchFamily="66" charset="0"/>
              </a:rPr>
              <a:t>Galatians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9EA9D1-1B30-16FA-0F37-7DE3F13307F2}"/>
              </a:ext>
            </a:extLst>
          </p:cNvPr>
          <p:cNvSpPr txBox="1"/>
          <p:nvPr/>
        </p:nvSpPr>
        <p:spPr>
          <a:xfrm rot="21382615">
            <a:off x="6262596" y="3269306"/>
            <a:ext cx="5457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00FFFF"/>
                </a:solidFill>
                <a:latin typeface="Comic Sans MS" panose="030F0702030302020204" pitchFamily="66" charset="0"/>
              </a:rPr>
              <a:t>2 Thessalonians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2CB650-8781-5E40-137D-34A439A7F843}"/>
              </a:ext>
            </a:extLst>
          </p:cNvPr>
          <p:cNvSpPr txBox="1"/>
          <p:nvPr/>
        </p:nvSpPr>
        <p:spPr>
          <a:xfrm rot="350457">
            <a:off x="8688854" y="2435871"/>
            <a:ext cx="3499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91FF00"/>
                </a:solidFill>
                <a:latin typeface="Comic Sans MS" panose="030F0702030302020204" pitchFamily="66" charset="0"/>
              </a:rPr>
              <a:t>Ephesians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99B5D7-1461-F63F-4984-2948AC6B2D0B}"/>
              </a:ext>
            </a:extLst>
          </p:cNvPr>
          <p:cNvSpPr txBox="1"/>
          <p:nvPr/>
        </p:nvSpPr>
        <p:spPr>
          <a:xfrm rot="314759">
            <a:off x="7463411" y="884715"/>
            <a:ext cx="4473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C8956"/>
                </a:solidFill>
                <a:latin typeface="Comic Sans MS" panose="030F0702030302020204" pitchFamily="66" charset="0"/>
              </a:rPr>
              <a:t>1 Corinthians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35D62C-BF6D-6876-C45B-59C8594EF877}"/>
              </a:ext>
            </a:extLst>
          </p:cNvPr>
          <p:cNvSpPr txBox="1"/>
          <p:nvPr/>
        </p:nvSpPr>
        <p:spPr>
          <a:xfrm>
            <a:off x="7348252" y="50271"/>
            <a:ext cx="479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NT Letter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point)</a:t>
            </a:r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C5FD3A-92D6-4070-26B0-1055B8BD62A2}"/>
              </a:ext>
            </a:extLst>
          </p:cNvPr>
          <p:cNvSpPr txBox="1"/>
          <p:nvPr/>
        </p:nvSpPr>
        <p:spPr>
          <a:xfrm>
            <a:off x="7482762" y="4279494"/>
            <a:ext cx="454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 Chapter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2 points)</a:t>
            </a:r>
            <a:endParaRPr lang="en-US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D21C0B69-3E9B-F07E-E0A8-8815CA1C86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0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Custom 25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B4FFFF"/>
      </a:accent1>
      <a:accent2>
        <a:srgbClr val="2683C6"/>
      </a:accent2>
      <a:accent3>
        <a:srgbClr val="B4FFFF"/>
      </a:accent3>
      <a:accent4>
        <a:srgbClr val="2683C6"/>
      </a:accent4>
      <a:accent5>
        <a:srgbClr val="B4FFFF"/>
      </a:accent5>
      <a:accent6>
        <a:srgbClr val="2683C6"/>
      </a:accent6>
      <a:hlink>
        <a:srgbClr val="0000FF"/>
      </a:hlink>
      <a:folHlink>
        <a:srgbClr val="D6EAF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2260</TotalTime>
  <Words>2291</Words>
  <Application>Microsoft Office PowerPoint</Application>
  <PresentationFormat>Widescreen</PresentationFormat>
  <Paragraphs>737</Paragraphs>
  <Slides>64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Harper</dc:creator>
  <cp:lastModifiedBy>James Harper</cp:lastModifiedBy>
  <cp:revision>1</cp:revision>
  <dcterms:created xsi:type="dcterms:W3CDTF">2023-11-10T12:20:32Z</dcterms:created>
  <dcterms:modified xsi:type="dcterms:W3CDTF">2024-03-02T20:27:13Z</dcterms:modified>
</cp:coreProperties>
</file>