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7" r:id="rId2"/>
    <p:sldId id="703" r:id="rId3"/>
    <p:sldId id="571" r:id="rId4"/>
    <p:sldId id="258" r:id="rId5"/>
    <p:sldId id="509" r:id="rId6"/>
    <p:sldId id="537" r:id="rId7"/>
    <p:sldId id="540" r:id="rId8"/>
    <p:sldId id="541" r:id="rId9"/>
    <p:sldId id="314" r:id="rId10"/>
    <p:sldId id="589" r:id="rId11"/>
    <p:sldId id="587" r:id="rId12"/>
    <p:sldId id="590" r:id="rId13"/>
    <p:sldId id="546" r:id="rId14"/>
    <p:sldId id="547" r:id="rId15"/>
    <p:sldId id="548" r:id="rId16"/>
    <p:sldId id="549" r:id="rId17"/>
    <p:sldId id="550" r:id="rId18"/>
    <p:sldId id="585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10" r:id="rId31"/>
    <p:sldId id="563" r:id="rId32"/>
    <p:sldId id="511" r:id="rId33"/>
    <p:sldId id="564" r:id="rId34"/>
    <p:sldId id="528" r:id="rId35"/>
    <p:sldId id="565" r:id="rId36"/>
    <p:sldId id="529" r:id="rId37"/>
    <p:sldId id="566" r:id="rId38"/>
    <p:sldId id="530" r:id="rId39"/>
    <p:sldId id="567" r:id="rId40"/>
    <p:sldId id="531" r:id="rId41"/>
    <p:sldId id="568" r:id="rId42"/>
    <p:sldId id="527" r:id="rId43"/>
    <p:sldId id="569" r:id="rId44"/>
    <p:sldId id="570" r:id="rId45"/>
    <p:sldId id="465" r:id="rId46"/>
    <p:sldId id="591" r:id="rId47"/>
    <p:sldId id="572" r:id="rId48"/>
    <p:sldId id="533" r:id="rId49"/>
    <p:sldId id="573" r:id="rId50"/>
    <p:sldId id="536" r:id="rId51"/>
    <p:sldId id="574" r:id="rId52"/>
    <p:sldId id="575" r:id="rId53"/>
    <p:sldId id="535" r:id="rId54"/>
    <p:sldId id="576" r:id="rId55"/>
    <p:sldId id="577" r:id="rId56"/>
    <p:sldId id="578" r:id="rId57"/>
    <p:sldId id="487" r:id="rId58"/>
    <p:sldId id="579" r:id="rId59"/>
    <p:sldId id="488" r:id="rId60"/>
    <p:sldId id="580" r:id="rId61"/>
    <p:sldId id="489" r:id="rId62"/>
    <p:sldId id="582" r:id="rId63"/>
    <p:sldId id="490" r:id="rId64"/>
    <p:sldId id="58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478"/>
    <a:srgbClr val="F5F0FA"/>
    <a:srgbClr val="EDE2F6"/>
    <a:srgbClr val="FFD966"/>
    <a:srgbClr val="FF99CC"/>
    <a:srgbClr val="00CC00"/>
    <a:srgbClr val="F5B482"/>
    <a:srgbClr val="E6D6F2"/>
    <a:srgbClr val="FFE696"/>
    <a:srgbClr val="C7A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45067-8BCD-4F45-9C0C-5CB12DC80DE3}" v="30" dt="2024-03-02T18:35:38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7C345067-8BCD-4F45-9C0C-5CB12DC80DE3}"/>
    <pc:docChg chg="undo custSel addSld modSld">
      <pc:chgData name="James Harper" userId="9f6d1c45048739e2" providerId="LiveId" clId="{7C345067-8BCD-4F45-9C0C-5CB12DC80DE3}" dt="2024-03-02T20:25:21.040" v="327" actId="167"/>
      <pc:docMkLst>
        <pc:docMk/>
      </pc:docMkLst>
      <pc:sldChg chg="addSp modSp mod">
        <pc:chgData name="James Harper" userId="9f6d1c45048739e2" providerId="LiveId" clId="{7C345067-8BCD-4F45-9C0C-5CB12DC80DE3}" dt="2024-02-27T16:42:09.572" v="140" actId="1037"/>
        <pc:sldMkLst>
          <pc:docMk/>
          <pc:sldMk cId="1815162340" sldId="490"/>
        </pc:sldMkLst>
        <pc:spChg chg="add mod">
          <ac:chgData name="James Harper" userId="9f6d1c45048739e2" providerId="LiveId" clId="{7C345067-8BCD-4F45-9C0C-5CB12DC80DE3}" dt="2024-02-27T16:42:09.572" v="140" actId="1037"/>
          <ac:spMkLst>
            <pc:docMk/>
            <pc:sldMk cId="1815162340" sldId="490"/>
            <ac:spMk id="2" creationId="{0658FDE1-4595-A8EE-1365-475FAD32C95A}"/>
          </ac:spMkLst>
        </pc:spChg>
      </pc:sldChg>
      <pc:sldChg chg="modSp mod modAnim">
        <pc:chgData name="James Harper" userId="9f6d1c45048739e2" providerId="LiveId" clId="{7C345067-8BCD-4F45-9C0C-5CB12DC80DE3}" dt="2024-02-27T16:48:13.630" v="277"/>
        <pc:sldMkLst>
          <pc:docMk/>
          <pc:sldMk cId="3562603132" sldId="507"/>
        </pc:sldMkLst>
        <pc:spChg chg="mod ord">
          <ac:chgData name="James Harper" userId="9f6d1c45048739e2" providerId="LiveId" clId="{7C345067-8BCD-4F45-9C0C-5CB12DC80DE3}" dt="2024-02-27T16:37:08.458" v="31" actId="14100"/>
          <ac:spMkLst>
            <pc:docMk/>
            <pc:sldMk cId="3562603132" sldId="507"/>
            <ac:spMk id="2" creationId="{8565E1FD-B4A3-F360-B61F-1C60A1177F33}"/>
          </ac:spMkLst>
        </pc:spChg>
        <pc:spChg chg="mod ord">
          <ac:chgData name="James Harper" userId="9f6d1c45048739e2" providerId="LiveId" clId="{7C345067-8BCD-4F45-9C0C-5CB12DC80DE3}" dt="2024-02-27T16:48:13.630" v="277"/>
          <ac:spMkLst>
            <pc:docMk/>
            <pc:sldMk cId="3562603132" sldId="507"/>
            <ac:spMk id="4" creationId="{DBDC4A78-BAA3-16E7-95E1-2F703674B8A9}"/>
          </ac:spMkLst>
        </pc:spChg>
        <pc:spChg chg="mod">
          <ac:chgData name="James Harper" userId="9f6d1c45048739e2" providerId="LiveId" clId="{7C345067-8BCD-4F45-9C0C-5CB12DC80DE3}" dt="2024-02-27T16:36:34.537" v="4" actId="14100"/>
          <ac:spMkLst>
            <pc:docMk/>
            <pc:sldMk cId="3562603132" sldId="507"/>
            <ac:spMk id="8" creationId="{C82FE7D4-5E95-4FDF-8135-9B06ABD0A063}"/>
          </ac:spMkLst>
        </pc:spChg>
      </pc:sldChg>
      <pc:sldChg chg="addSp delSp modSp mod">
        <pc:chgData name="James Harper" userId="9f6d1c45048739e2" providerId="LiveId" clId="{7C345067-8BCD-4F45-9C0C-5CB12DC80DE3}" dt="2024-03-02T20:25:21.040" v="327" actId="167"/>
        <pc:sldMkLst>
          <pc:docMk/>
          <pc:sldMk cId="3486219923" sldId="571"/>
        </pc:sldMkLst>
        <pc:spChg chg="mod ord">
          <ac:chgData name="James Harper" userId="9f6d1c45048739e2" providerId="LiveId" clId="{7C345067-8BCD-4F45-9C0C-5CB12DC80DE3}" dt="2024-02-27T17:24:06.719" v="307" actId="255"/>
          <ac:spMkLst>
            <pc:docMk/>
            <pc:sldMk cId="3486219923" sldId="571"/>
            <ac:spMk id="2" creationId="{1FC6ADAA-161C-3610-34F1-55536B92FD0E}"/>
          </ac:spMkLst>
        </pc:spChg>
        <pc:spChg chg="add mod ord">
          <ac:chgData name="James Harper" userId="9f6d1c45048739e2" providerId="LiveId" clId="{7C345067-8BCD-4F45-9C0C-5CB12DC80DE3}" dt="2024-03-02T20:25:21.040" v="327" actId="167"/>
          <ac:spMkLst>
            <pc:docMk/>
            <pc:sldMk cId="3486219923" sldId="571"/>
            <ac:spMk id="3" creationId="{12715BD7-487A-E131-9A76-526001196740}"/>
          </ac:spMkLst>
        </pc:spChg>
        <pc:spChg chg="add del mod">
          <ac:chgData name="James Harper" userId="9f6d1c45048739e2" providerId="LiveId" clId="{7C345067-8BCD-4F45-9C0C-5CB12DC80DE3}" dt="2024-02-27T16:38:49.921" v="39" actId="21"/>
          <ac:spMkLst>
            <pc:docMk/>
            <pc:sldMk cId="3486219923" sldId="571"/>
            <ac:spMk id="3" creationId="{9BF1659B-A32E-DE67-34AE-20AAB4133196}"/>
          </ac:spMkLst>
        </pc:spChg>
        <pc:spChg chg="add mod">
          <ac:chgData name="James Harper" userId="9f6d1c45048739e2" providerId="LiveId" clId="{7C345067-8BCD-4F45-9C0C-5CB12DC80DE3}" dt="2024-02-27T16:46:12.210" v="247"/>
          <ac:spMkLst>
            <pc:docMk/>
            <pc:sldMk cId="3486219923" sldId="571"/>
            <ac:spMk id="6" creationId="{BD4F5FFC-B9D7-6DD8-556B-5C96D8DE468A}"/>
          </ac:spMkLst>
        </pc:spChg>
        <pc:spChg chg="mod">
          <ac:chgData name="James Harper" userId="9f6d1c45048739e2" providerId="LiveId" clId="{7C345067-8BCD-4F45-9C0C-5CB12DC80DE3}" dt="2024-02-27T16:46:58.881" v="270" actId="207"/>
          <ac:spMkLst>
            <pc:docMk/>
            <pc:sldMk cId="3486219923" sldId="571"/>
            <ac:spMk id="7" creationId="{BF646A06-ED0A-5482-AD95-9905B7E46894}"/>
          </ac:spMkLst>
        </pc:spChg>
        <pc:spChg chg="add del mod">
          <ac:chgData name="James Harper" userId="9f6d1c45048739e2" providerId="LiveId" clId="{7C345067-8BCD-4F45-9C0C-5CB12DC80DE3}" dt="2024-02-27T16:46:26.564" v="265" actId="21"/>
          <ac:spMkLst>
            <pc:docMk/>
            <pc:sldMk cId="3486219923" sldId="571"/>
            <ac:spMk id="8" creationId="{F467D0A6-A393-5A08-4D82-B07D9D721C5E}"/>
          </ac:spMkLst>
        </pc:spChg>
        <pc:spChg chg="add mod">
          <ac:chgData name="James Harper" userId="9f6d1c45048739e2" providerId="LiveId" clId="{7C345067-8BCD-4F45-9C0C-5CB12DC80DE3}" dt="2024-02-27T16:52:42.173" v="296" actId="20577"/>
          <ac:spMkLst>
            <pc:docMk/>
            <pc:sldMk cId="3486219923" sldId="571"/>
            <ac:spMk id="10" creationId="{F467D0A6-A393-5A08-4D82-B07D9D721C5E}"/>
          </ac:spMkLst>
        </pc:spChg>
        <pc:spChg chg="mod">
          <ac:chgData name="James Harper" userId="9f6d1c45048739e2" providerId="LiveId" clId="{7C345067-8BCD-4F45-9C0C-5CB12DC80DE3}" dt="2024-02-27T16:47:10.436" v="274" actId="207"/>
          <ac:spMkLst>
            <pc:docMk/>
            <pc:sldMk cId="3486219923" sldId="571"/>
            <ac:spMk id="11" creationId="{480E348C-76B4-F272-15F7-25CBF880D9D9}"/>
          </ac:spMkLst>
        </pc:spChg>
        <pc:spChg chg="add del">
          <ac:chgData name="James Harper" userId="9f6d1c45048739e2" providerId="LiveId" clId="{7C345067-8BCD-4F45-9C0C-5CB12DC80DE3}" dt="2024-02-27T16:46:31.375" v="266" actId="478"/>
          <ac:spMkLst>
            <pc:docMk/>
            <pc:sldMk cId="3486219923" sldId="571"/>
            <ac:spMk id="14" creationId="{EB149E5C-ED99-E00D-FBC2-AC9E05DFE3D6}"/>
          </ac:spMkLst>
        </pc:spChg>
        <pc:spChg chg="mod">
          <ac:chgData name="James Harper" userId="9f6d1c45048739e2" providerId="LiveId" clId="{7C345067-8BCD-4F45-9C0C-5CB12DC80DE3}" dt="2024-02-27T16:47:17.097" v="276" actId="207"/>
          <ac:spMkLst>
            <pc:docMk/>
            <pc:sldMk cId="3486219923" sldId="571"/>
            <ac:spMk id="15" creationId="{892A5FAA-3B23-38E5-A9EF-E6AD08DC9CF2}"/>
          </ac:spMkLst>
        </pc:spChg>
        <pc:spChg chg="mod ord">
          <ac:chgData name="James Harper" userId="9f6d1c45048739e2" providerId="LiveId" clId="{7C345067-8BCD-4F45-9C0C-5CB12DC80DE3}" dt="2024-02-27T17:24:12.930" v="308" actId="166"/>
          <ac:spMkLst>
            <pc:docMk/>
            <pc:sldMk cId="3486219923" sldId="571"/>
            <ac:spMk id="28" creationId="{5A58B540-C030-4A21-ED16-4E7253777FAC}"/>
          </ac:spMkLst>
        </pc:spChg>
      </pc:sldChg>
      <pc:sldChg chg="addSp modSp">
        <pc:chgData name="James Harper" userId="9f6d1c45048739e2" providerId="LiveId" clId="{7C345067-8BCD-4F45-9C0C-5CB12DC80DE3}" dt="2024-02-27T16:42:15.552" v="141"/>
        <pc:sldMkLst>
          <pc:docMk/>
          <pc:sldMk cId="2405621420" sldId="584"/>
        </pc:sldMkLst>
        <pc:spChg chg="add mod">
          <ac:chgData name="James Harper" userId="9f6d1c45048739e2" providerId="LiveId" clId="{7C345067-8BCD-4F45-9C0C-5CB12DC80DE3}" dt="2024-02-27T16:42:15.552" v="141"/>
          <ac:spMkLst>
            <pc:docMk/>
            <pc:sldMk cId="2405621420" sldId="584"/>
            <ac:spMk id="2" creationId="{C61BE259-3FE6-0392-26FE-AB7666763906}"/>
          </ac:spMkLst>
        </pc:spChg>
      </pc:sldChg>
      <pc:sldChg chg="addSp delSp modSp add mod setBg">
        <pc:chgData name="James Harper" userId="9f6d1c45048739e2" providerId="LiveId" clId="{7C345067-8BCD-4F45-9C0C-5CB12DC80DE3}" dt="2024-03-02T20:25:00.964" v="320" actId="167"/>
        <pc:sldMkLst>
          <pc:docMk/>
          <pc:sldMk cId="121240496" sldId="703"/>
        </pc:sldMkLst>
        <pc:spChg chg="mod">
          <ac:chgData name="James Harper" userId="9f6d1c45048739e2" providerId="LiveId" clId="{7C345067-8BCD-4F45-9C0C-5CB12DC80DE3}" dt="2024-02-27T16:48:48.806" v="280" actId="207"/>
          <ac:spMkLst>
            <pc:docMk/>
            <pc:sldMk cId="121240496" sldId="703"/>
            <ac:spMk id="2" creationId="{2196B078-E3BF-BD98-8F31-7EC989CFC49B}"/>
          </ac:spMkLst>
        </pc:spChg>
        <pc:spChg chg="mod">
          <ac:chgData name="James Harper" userId="9f6d1c45048739e2" providerId="LiveId" clId="{7C345067-8BCD-4F45-9C0C-5CB12DC80DE3}" dt="2024-02-27T16:39:26.757" v="70" actId="20577"/>
          <ac:spMkLst>
            <pc:docMk/>
            <pc:sldMk cId="121240496" sldId="703"/>
            <ac:spMk id="3" creationId="{5A18971A-93AB-30E8-3DF9-13DAD38C3FAA}"/>
          </ac:spMkLst>
        </pc:spChg>
        <pc:spChg chg="mod">
          <ac:chgData name="James Harper" userId="9f6d1c45048739e2" providerId="LiveId" clId="{7C345067-8BCD-4F45-9C0C-5CB12DC80DE3}" dt="2024-02-27T16:40:08.854" v="114" actId="20577"/>
          <ac:spMkLst>
            <pc:docMk/>
            <pc:sldMk cId="121240496" sldId="703"/>
            <ac:spMk id="5" creationId="{8641304B-ECD0-36D6-97F0-FB76EB4F5AE8}"/>
          </ac:spMkLst>
        </pc:spChg>
        <pc:spChg chg="add mod ord">
          <ac:chgData name="James Harper" userId="9f6d1c45048739e2" providerId="LiveId" clId="{7C345067-8BCD-4F45-9C0C-5CB12DC80DE3}" dt="2024-03-02T20:25:00.964" v="320" actId="167"/>
          <ac:spMkLst>
            <pc:docMk/>
            <pc:sldMk cId="121240496" sldId="703"/>
            <ac:spMk id="6" creationId="{0BDD511D-7D05-E62F-5ED9-70D5893D7E0E}"/>
          </ac:spMkLst>
        </pc:spChg>
        <pc:spChg chg="add del mod">
          <ac:chgData name="James Harper" userId="9f6d1c45048739e2" providerId="LiveId" clId="{7C345067-8BCD-4F45-9C0C-5CB12DC80DE3}" dt="2024-02-27T16:39:04.433" v="42" actId="478"/>
          <ac:spMkLst>
            <pc:docMk/>
            <pc:sldMk cId="121240496" sldId="703"/>
            <ac:spMk id="6" creationId="{9BF1659B-A32E-DE67-34AE-20AAB4133196}"/>
          </ac:spMkLst>
        </pc:spChg>
        <pc:spChg chg="del mod">
          <ac:chgData name="James Harper" userId="9f6d1c45048739e2" providerId="LiveId" clId="{7C345067-8BCD-4F45-9C0C-5CB12DC80DE3}" dt="2024-03-02T18:36:02.091" v="313" actId="478"/>
          <ac:spMkLst>
            <pc:docMk/>
            <pc:sldMk cId="121240496" sldId="703"/>
            <ac:spMk id="11" creationId="{33C85DF1-D1D2-8F62-813A-0DFFFFD711D0}"/>
          </ac:spMkLst>
        </pc:spChg>
        <pc:spChg chg="ord">
          <ac:chgData name="James Harper" userId="9f6d1c45048739e2" providerId="LiveId" clId="{7C345067-8BCD-4F45-9C0C-5CB12DC80DE3}" dt="2024-02-27T16:48:23.943" v="278" actId="166"/>
          <ac:spMkLst>
            <pc:docMk/>
            <pc:sldMk cId="121240496" sldId="703"/>
            <ac:spMk id="16" creationId="{7AFDA117-5AF2-BD4B-7444-CCCD980D496E}"/>
          </ac:spMkLst>
        </pc:spChg>
        <pc:cxnChg chg="add del mod">
          <ac:chgData name="James Harper" userId="9f6d1c45048739e2" providerId="LiveId" clId="{7C345067-8BCD-4F45-9C0C-5CB12DC80DE3}" dt="2024-02-27T16:44:14.364" v="228" actId="478"/>
          <ac:cxnSpMkLst>
            <pc:docMk/>
            <pc:sldMk cId="121240496" sldId="703"/>
            <ac:cxnSpMk id="8" creationId="{2D03562C-2916-EB71-CD1D-8CA1DA618EDE}"/>
          </ac:cxnSpMkLst>
        </pc:cxnChg>
        <pc:cxnChg chg="add del mod">
          <ac:chgData name="James Harper" userId="9f6d1c45048739e2" providerId="LiveId" clId="{7C345067-8BCD-4F45-9C0C-5CB12DC80DE3}" dt="2024-02-27T16:44:15.779" v="229" actId="478"/>
          <ac:cxnSpMkLst>
            <pc:docMk/>
            <pc:sldMk cId="121240496" sldId="703"/>
            <ac:cxnSpMk id="9" creationId="{D400D0A8-5C05-E6D0-64DC-473D7BD0DFDB}"/>
          </ac:cxnSpMkLst>
        </pc:cxnChg>
      </pc:sldChg>
    </pc:docChg>
  </pc:docChgLst>
  <pc:docChgLst>
    <pc:chgData name="James Harper" userId="9f6d1c45048739e2" providerId="LiveId" clId="{3574EFAE-23EE-46CC-B4B3-270E6FA75360}"/>
    <pc:docChg chg="custSel addSld modSld">
      <pc:chgData name="James Harper" userId="9f6d1c45048739e2" providerId="LiveId" clId="{3574EFAE-23EE-46CC-B4B3-270E6FA75360}" dt="2023-11-11T11:31:06.069" v="135" actId="167"/>
      <pc:docMkLst>
        <pc:docMk/>
      </pc:docMkLst>
      <pc:sldChg chg="modSp mod">
        <pc:chgData name="James Harper" userId="9f6d1c45048739e2" providerId="LiveId" clId="{3574EFAE-23EE-46CC-B4B3-270E6FA75360}" dt="2023-11-09T14:10:26.723" v="8" actId="167"/>
        <pc:sldMkLst>
          <pc:docMk/>
          <pc:sldMk cId="670252987" sldId="258"/>
        </pc:sldMkLst>
        <pc:spChg chg="ord">
          <ac:chgData name="James Harper" userId="9f6d1c45048739e2" providerId="LiveId" clId="{3574EFAE-23EE-46CC-B4B3-270E6FA75360}" dt="2023-11-09T14:10:26.723" v="8" actId="167"/>
          <ac:spMkLst>
            <pc:docMk/>
            <pc:sldMk cId="670252987" sldId="258"/>
            <ac:spMk id="37" creationId="{54F0EBBA-ECA8-4126-BFC2-FADFFF964CAA}"/>
          </ac:spMkLst>
        </pc:spChg>
      </pc:sldChg>
      <pc:sldChg chg="addSp delSp modSp mod">
        <pc:chgData name="James Harper" userId="9f6d1c45048739e2" providerId="LiveId" clId="{3574EFAE-23EE-46CC-B4B3-270E6FA75360}" dt="2023-11-09T14:18:04.727" v="92" actId="166"/>
        <pc:sldMkLst>
          <pc:docMk/>
          <pc:sldMk cId="3562603132" sldId="507"/>
        </pc:sldMkLst>
        <pc:spChg chg="mod ord">
          <ac:chgData name="James Harper" userId="9f6d1c45048739e2" providerId="LiveId" clId="{3574EFAE-23EE-46CC-B4B3-270E6FA75360}" dt="2023-11-09T14:17:29.369" v="76" actId="1036"/>
          <ac:spMkLst>
            <pc:docMk/>
            <pc:sldMk cId="3562603132" sldId="507"/>
            <ac:spMk id="2" creationId="{8565E1FD-B4A3-F360-B61F-1C60A1177F33}"/>
          </ac:spMkLst>
        </pc:spChg>
        <pc:spChg chg="mod ord">
          <ac:chgData name="James Harper" userId="9f6d1c45048739e2" providerId="LiveId" clId="{3574EFAE-23EE-46CC-B4B3-270E6FA75360}" dt="2023-11-09T14:18:04.727" v="92" actId="166"/>
          <ac:spMkLst>
            <pc:docMk/>
            <pc:sldMk cId="3562603132" sldId="507"/>
            <ac:spMk id="4" creationId="{DBDC4A78-BAA3-16E7-95E1-2F703674B8A9}"/>
          </ac:spMkLst>
        </pc:spChg>
        <pc:spChg chg="add del mod">
          <ac:chgData name="James Harper" userId="9f6d1c45048739e2" providerId="LiveId" clId="{3574EFAE-23EE-46CC-B4B3-270E6FA75360}" dt="2023-11-09T14:09:30.614" v="3" actId="21"/>
          <ac:spMkLst>
            <pc:docMk/>
            <pc:sldMk cId="3562603132" sldId="507"/>
            <ac:spMk id="5" creationId="{0F6AFDB5-4C0C-B194-A592-F47E1C5F6313}"/>
          </ac:spMkLst>
        </pc:spChg>
        <pc:picChg chg="mod">
          <ac:chgData name="James Harper" userId="9f6d1c45048739e2" providerId="LiveId" clId="{3574EFAE-23EE-46CC-B4B3-270E6FA75360}" dt="2023-11-09T14:17:55.863" v="91" actId="1036"/>
          <ac:picMkLst>
            <pc:docMk/>
            <pc:sldMk cId="3562603132" sldId="507"/>
            <ac:picMk id="3" creationId="{D91B3ECE-8EE2-BD08-0DC8-872E50E7C7AB}"/>
          </ac:picMkLst>
        </pc:picChg>
      </pc:sldChg>
      <pc:sldChg chg="addSp delSp modSp add mod setBg">
        <pc:chgData name="James Harper" userId="9f6d1c45048739e2" providerId="LiveId" clId="{3574EFAE-23EE-46CC-B4B3-270E6FA75360}" dt="2023-11-11T11:31:06.069" v="135" actId="167"/>
        <pc:sldMkLst>
          <pc:docMk/>
          <pc:sldMk cId="3486219923" sldId="571"/>
        </pc:sldMkLst>
        <pc:spChg chg="add mod ord">
          <ac:chgData name="James Harper" userId="9f6d1c45048739e2" providerId="LiveId" clId="{3574EFAE-23EE-46CC-B4B3-270E6FA75360}" dt="2023-11-11T11:31:06.069" v="135" actId="167"/>
          <ac:spMkLst>
            <pc:docMk/>
            <pc:sldMk cId="3486219923" sldId="571"/>
            <ac:spMk id="2" creationId="{1FC6ADAA-161C-3610-34F1-55536B92FD0E}"/>
          </ac:spMkLst>
        </pc:spChg>
        <pc:spChg chg="add del mod">
          <ac:chgData name="James Harper" userId="9f6d1c45048739e2" providerId="LiveId" clId="{3574EFAE-23EE-46CC-B4B3-270E6FA75360}" dt="2023-11-09T14:09:43.668" v="6" actId="478"/>
          <ac:spMkLst>
            <pc:docMk/>
            <pc:sldMk cId="3486219923" sldId="571"/>
            <ac:spMk id="2" creationId="{482EBEA7-FF94-F919-91E7-44B55DDFBE84}"/>
          </ac:spMkLst>
        </pc:spChg>
        <pc:spChg chg="mod">
          <ac:chgData name="James Harper" userId="9f6d1c45048739e2" providerId="LiveId" clId="{3574EFAE-23EE-46CC-B4B3-270E6FA75360}" dt="2023-11-09T14:10:43.240" v="10" actId="207"/>
          <ac:spMkLst>
            <pc:docMk/>
            <pc:sldMk cId="3486219923" sldId="571"/>
            <ac:spMk id="4" creationId="{A42D0EE5-0A88-29A4-1FE6-E53F354B0616}"/>
          </ac:spMkLst>
        </pc:spChg>
        <pc:spChg chg="del">
          <ac:chgData name="James Harper" userId="9f6d1c45048739e2" providerId="LiveId" clId="{3574EFAE-23EE-46CC-B4B3-270E6FA75360}" dt="2023-11-09T14:12:05.812" v="36" actId="478"/>
          <ac:spMkLst>
            <pc:docMk/>
            <pc:sldMk cId="3486219923" sldId="571"/>
            <ac:spMk id="8" creationId="{86397C08-C2AA-4DF9-1B8D-0D3FBBE35FD5}"/>
          </ac:spMkLst>
        </pc:spChg>
        <pc:spChg chg="del">
          <ac:chgData name="James Harper" userId="9f6d1c45048739e2" providerId="LiveId" clId="{3574EFAE-23EE-46CC-B4B3-270E6FA75360}" dt="2023-11-11T11:31:00.751" v="133" actId="478"/>
          <ac:spMkLst>
            <pc:docMk/>
            <pc:sldMk cId="3486219923" sldId="571"/>
            <ac:spMk id="10" creationId="{7F7E5150-68F5-B156-A91C-9EF773041687}"/>
          </ac:spMkLst>
        </pc:spChg>
        <pc:spChg chg="mod">
          <ac:chgData name="James Harper" userId="9f6d1c45048739e2" providerId="LiveId" clId="{3574EFAE-23EE-46CC-B4B3-270E6FA75360}" dt="2023-11-09T14:20:02.835" v="130" actId="20577"/>
          <ac:spMkLst>
            <pc:docMk/>
            <pc:sldMk cId="3486219923" sldId="571"/>
            <ac:spMk id="14" creationId="{EB149E5C-ED99-E00D-FBC2-AC9E05DFE3D6}"/>
          </ac:spMkLst>
        </pc:spChg>
        <pc:spChg chg="mod ord">
          <ac:chgData name="James Harper" userId="9f6d1c45048739e2" providerId="LiveId" clId="{3574EFAE-23EE-46CC-B4B3-270E6FA75360}" dt="2023-11-09T14:20:50.563" v="132" actId="166"/>
          <ac:spMkLst>
            <pc:docMk/>
            <pc:sldMk cId="3486219923" sldId="571"/>
            <ac:spMk id="28" creationId="{5A58B540-C030-4A21-ED16-4E7253777FAC}"/>
          </ac:spMkLst>
        </pc:spChg>
        <pc:picChg chg="add mod ord">
          <ac:chgData name="James Harper" userId="9f6d1c45048739e2" providerId="LiveId" clId="{3574EFAE-23EE-46CC-B4B3-270E6FA75360}" dt="2023-11-09T14:12:04.337" v="35" actId="167"/>
          <ac:picMkLst>
            <pc:docMk/>
            <pc:sldMk cId="3486219923" sldId="571"/>
            <ac:picMk id="5" creationId="{21578628-8E6E-89E8-729F-E65C6A992B26}"/>
          </ac:picMkLst>
        </pc:picChg>
        <pc:picChg chg="del">
          <ac:chgData name="James Harper" userId="9f6d1c45048739e2" providerId="LiveId" clId="{3574EFAE-23EE-46CC-B4B3-270E6FA75360}" dt="2023-11-09T14:12:08.224" v="37" actId="478"/>
          <ac:picMkLst>
            <pc:docMk/>
            <pc:sldMk cId="3486219923" sldId="571"/>
            <ac:picMk id="6" creationId="{7751296D-A79D-0B21-6936-9FC162AFFAA3}"/>
          </ac:picMkLst>
        </pc:picChg>
      </pc:sldChg>
    </pc:docChg>
  </pc:docChgLst>
  <pc:docChgLst>
    <pc:chgData name="James Harper" userId="9f6d1c45048739e2" providerId="LiveId" clId="{AA670953-624D-4B70-8A9C-466170F531B0}"/>
    <pc:docChg chg="modSld">
      <pc:chgData name="James Harper" userId="9f6d1c45048739e2" providerId="LiveId" clId="{AA670953-624D-4B70-8A9C-466170F531B0}" dt="2023-12-27T20:52:07.048" v="6" actId="166"/>
      <pc:docMkLst>
        <pc:docMk/>
      </pc:docMkLst>
      <pc:sldChg chg="modSp mod">
        <pc:chgData name="James Harper" userId="9f6d1c45048739e2" providerId="LiveId" clId="{AA670953-624D-4B70-8A9C-466170F531B0}" dt="2023-12-27T20:52:07.048" v="6" actId="166"/>
        <pc:sldMkLst>
          <pc:docMk/>
          <pc:sldMk cId="3486219923" sldId="571"/>
        </pc:sldMkLst>
        <pc:spChg chg="mod">
          <ac:chgData name="James Harper" userId="9f6d1c45048739e2" providerId="LiveId" clId="{AA670953-624D-4B70-8A9C-466170F531B0}" dt="2023-12-27T20:52:01.207" v="5" actId="20577"/>
          <ac:spMkLst>
            <pc:docMk/>
            <pc:sldMk cId="3486219923" sldId="571"/>
            <ac:spMk id="14" creationId="{EB149E5C-ED99-E00D-FBC2-AC9E05DFE3D6}"/>
          </ac:spMkLst>
        </pc:spChg>
        <pc:spChg chg="ord">
          <ac:chgData name="James Harper" userId="9f6d1c45048739e2" providerId="LiveId" clId="{AA670953-624D-4B70-8A9C-466170F531B0}" dt="2023-12-27T20:52:07.048" v="6" actId="166"/>
          <ac:spMkLst>
            <pc:docMk/>
            <pc:sldMk cId="3486219923" sldId="571"/>
            <ac:spMk id="28" creationId="{5A58B540-C030-4A21-ED16-4E7253777F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402B-9579-48F7-9ED6-A50F3FCF0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FDAB6-351B-45BE-9EAD-2B457CD1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952B-D48C-4345-BCBD-FBACCFAD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6C7A-0CE4-41CD-A4F1-420B9825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1365-2B59-4212-850A-16BD3425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58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282-7950-4EB5-9E5B-0735F63D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3E3E8-18B9-4E5C-890E-E2344A285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7354-D043-4F49-AAF6-41096F9C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21C82-8473-4A3C-9659-C9CA5D39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C3CE-B1AF-4314-8546-65DBEEFE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36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0183C-5079-4910-B776-B7A32C3A5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EC148-4021-4684-BE98-B1E175F8F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436F4-208D-4ECE-B6CD-FE660DB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52420-3A57-493C-A733-0E9A96BD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A365-759A-4819-AF56-01CAC4F2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90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37DD-F8FE-428F-8421-4ED58877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54C2-F1D8-4560-8091-1E8050541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1E11-EC53-46F9-84C3-DCDD0FE6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0250B-249F-4BE8-B70E-B3A9D1CD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38D1F-FE66-411F-9F1D-35A3672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7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46C6-82D1-4183-8D9A-0C1DC475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407D-592A-4B72-BBFB-8AB11671E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DBF71-3322-45BC-AEE6-A75EEA06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70C71-BB4D-4D70-9E62-1E69FE40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5777-1F9A-437D-84ED-E6067ACA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775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A012-2C10-425C-9885-DC859F98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58431-1585-463C-BD55-6842FD2E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F6C1A-FB9C-4547-B321-BBE6DC39B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44024-9384-4A5F-9D5C-0A725D58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270CA-4F9E-4576-B99E-87DC0060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45544-AF66-422C-9405-3C8A116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04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4A14-CB40-4E52-8F31-9C3613A5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AA4FD-EC7A-40E7-B374-9133F166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2804-D63D-4491-A287-6D1CD6468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EF0D7-C158-46CA-855B-D922EABB9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E5AC9-29FE-4382-9FEE-BD8E873B8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10983-21A7-43CA-A331-61E3F742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51696-4BA5-43E3-9880-CA5ACBE7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55DCB-796D-4288-BB38-1A98BA71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60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DDC9-EEE7-4764-988D-5B876A53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D1670-FCC7-41F3-B196-6B4ADA42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7A73E-23FF-4DEC-8C20-BAC7C3B1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48455-07E6-49BC-8A4B-2CC5B978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84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4FD84-A10B-44D3-AB16-6D27CA25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DC2B1-D2F9-4888-84AA-F3929E02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158AD-2238-460A-916D-EF6C4B2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68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7878-3633-44FE-9551-651FB174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3F7C-1D9F-4CB5-8A7C-E4B7975D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2207F-5A00-4D55-A195-9EEAE34C7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DA095-532D-4A24-BE8D-6BA89BF8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2AB70-685B-4E94-8ACF-2AA625F1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7A5C-5C27-43F4-A24E-FB75632F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99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681E-2CA6-4EEB-A02F-83DA3302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6D523-ECD5-428D-857E-C373C5AEF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84BFC-7AC0-4E7C-9F8F-BEFE284F4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009C0-FF49-442B-9EC9-147756EC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2B0FB-60D6-4451-9E39-E7EC7F81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65699-263E-4362-9F7F-DD21799B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89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316ED-F9A3-47D7-9D11-289100AA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60A63-7AEE-4CDB-AB68-7E521215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73567-B06A-448D-A24F-B8CDD64A5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4215-19D5-4EB0-A00F-D0ECDE67FE42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D499-5DA1-4C7E-95BB-5F761922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C611-A98A-4F19-841B-9860F8577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9.xml"/><Relationship Id="rId18" Type="http://schemas.openxmlformats.org/officeDocument/2006/relationships/slide" Target="slide59.xml"/><Relationship Id="rId26" Type="http://schemas.openxmlformats.org/officeDocument/2006/relationships/slide" Target="slide45.xml"/><Relationship Id="rId3" Type="http://schemas.openxmlformats.org/officeDocument/2006/relationships/slide" Target="slide4.xml"/><Relationship Id="rId21" Type="http://schemas.openxmlformats.org/officeDocument/2006/relationships/slide" Target="slide57.xml"/><Relationship Id="rId7" Type="http://schemas.openxmlformats.org/officeDocument/2006/relationships/slide" Target="slide47.xml"/><Relationship Id="rId12" Type="http://schemas.openxmlformats.org/officeDocument/2006/relationships/slide" Target="slide5.xml"/><Relationship Id="rId17" Type="http://schemas.openxmlformats.org/officeDocument/2006/relationships/slide" Target="slide7.xml"/><Relationship Id="rId25" Type="http://schemas.openxmlformats.org/officeDocument/2006/relationships/slide" Target="slide23.xml"/><Relationship Id="rId33" Type="http://schemas.openxmlformats.org/officeDocument/2006/relationships/slide" Target="slide39.xml"/><Relationship Id="rId2" Type="http://schemas.openxmlformats.org/officeDocument/2006/relationships/image" Target="../media/image1.gif"/><Relationship Id="rId16" Type="http://schemas.openxmlformats.org/officeDocument/2006/relationships/slide" Target="slide11.xml"/><Relationship Id="rId20" Type="http://schemas.openxmlformats.org/officeDocument/2006/relationships/slide" Target="slide63.xml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slide" Target="slide61.xml"/><Relationship Id="rId24" Type="http://schemas.openxmlformats.org/officeDocument/2006/relationships/slide" Target="slide25.xml"/><Relationship Id="rId32" Type="http://schemas.openxmlformats.org/officeDocument/2006/relationships/slide" Target="slide13.xml"/><Relationship Id="rId5" Type="http://schemas.openxmlformats.org/officeDocument/2006/relationships/slide" Target="slide41.xml"/><Relationship Id="rId15" Type="http://schemas.openxmlformats.org/officeDocument/2006/relationships/slide" Target="slide33.xml"/><Relationship Id="rId23" Type="http://schemas.openxmlformats.org/officeDocument/2006/relationships/slide" Target="slide21.xml"/><Relationship Id="rId28" Type="http://schemas.openxmlformats.org/officeDocument/2006/relationships/slide" Target="slide15.xml"/><Relationship Id="rId10" Type="http://schemas.openxmlformats.org/officeDocument/2006/relationships/slide" Target="slide49.xml"/><Relationship Id="rId19" Type="http://schemas.openxmlformats.org/officeDocument/2006/relationships/slide" Target="slide19.xml"/><Relationship Id="rId31" Type="http://schemas.openxmlformats.org/officeDocument/2006/relationships/slide" Target="slide53.xml"/><Relationship Id="rId4" Type="http://schemas.openxmlformats.org/officeDocument/2006/relationships/slide" Target="slide27.xml"/><Relationship Id="rId9" Type="http://schemas.openxmlformats.org/officeDocument/2006/relationships/slide" Target="slide35.xml"/><Relationship Id="rId14" Type="http://schemas.openxmlformats.org/officeDocument/2006/relationships/slide" Target="slide43.xml"/><Relationship Id="rId22" Type="http://schemas.openxmlformats.org/officeDocument/2006/relationships/slide" Target="slide37.xml"/><Relationship Id="rId27" Type="http://schemas.openxmlformats.org/officeDocument/2006/relationships/slide" Target="slide55.xml"/><Relationship Id="rId30" Type="http://schemas.openxmlformats.org/officeDocument/2006/relationships/slide" Target="slide51.xml"/><Relationship Id="rId8" Type="http://schemas.openxmlformats.org/officeDocument/2006/relationships/slide" Target="slide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2A425C-B826-491F-9346-A3F271C34FD4}"/>
              </a:ext>
            </a:extLst>
          </p:cNvPr>
          <p:cNvSpPr txBox="1"/>
          <p:nvPr/>
        </p:nvSpPr>
        <p:spPr>
          <a:xfrm>
            <a:off x="9787" y="2915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E7D4-5E95-4FDF-8135-9B06ABD0A063}"/>
              </a:ext>
            </a:extLst>
          </p:cNvPr>
          <p:cNvSpPr txBox="1"/>
          <p:nvPr/>
        </p:nvSpPr>
        <p:spPr>
          <a:xfrm>
            <a:off x="2310864" y="1252236"/>
            <a:ext cx="757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Events Set #4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B3ECE-8EE2-BD08-0DC8-872E50E7C7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4" y="2058665"/>
            <a:ext cx="5130747" cy="3971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5E1FD-B4A3-F360-B61F-1C60A1177F33}"/>
              </a:ext>
            </a:extLst>
          </p:cNvPr>
          <p:cNvSpPr txBox="1"/>
          <p:nvPr/>
        </p:nvSpPr>
        <p:spPr>
          <a:xfrm>
            <a:off x="3754354" y="6125964"/>
            <a:ext cx="470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Tap the screen to get started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DBDC4A78-BAA3-16E7-95E1-2F703674B8A9}"/>
              </a:ext>
            </a:extLst>
          </p:cNvPr>
          <p:cNvSpPr/>
          <p:nvPr/>
        </p:nvSpPr>
        <p:spPr>
          <a:xfrm>
            <a:off x="9787" y="0"/>
            <a:ext cx="121822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3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2D6D60-C4DA-4D76-A9C8-D3D98C37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457"/>
          <a:stretch/>
        </p:blipFill>
        <p:spPr>
          <a:xfrm>
            <a:off x="215442" y="1829879"/>
            <a:ext cx="6425922" cy="479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BAA8-E0E1-4D6F-BCC7-3060403FC389}"/>
              </a:ext>
            </a:extLst>
          </p:cNvPr>
          <p:cNvSpPr txBox="1"/>
          <p:nvPr/>
        </p:nvSpPr>
        <p:spPr>
          <a:xfrm>
            <a:off x="120705" y="4770854"/>
            <a:ext cx="1933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5F8D4-4A8B-4687-959C-48C6508F7A3A}"/>
              </a:ext>
            </a:extLst>
          </p:cNvPr>
          <p:cNvGrpSpPr/>
          <p:nvPr/>
        </p:nvGrpSpPr>
        <p:grpSpPr>
          <a:xfrm>
            <a:off x="7382312" y="4320357"/>
            <a:ext cx="4135964" cy="2190980"/>
            <a:chOff x="8070210" y="4320357"/>
            <a:chExt cx="4135964" cy="21909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9D781-2FF3-4E70-AAA1-05061CD6E72E}"/>
                </a:ext>
              </a:extLst>
            </p:cNvPr>
            <p:cNvSpPr txBox="1"/>
            <p:nvPr/>
          </p:nvSpPr>
          <p:spPr>
            <a:xfrm rot="792521">
              <a:off x="10938892" y="5588007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39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ADFD7-4448-4C52-A310-E3915D5A516E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E255F-5D6A-4E4F-9AFF-032EC3C5E35B}"/>
              </a:ext>
            </a:extLst>
          </p:cNvPr>
          <p:cNvSpPr txBox="1"/>
          <p:nvPr/>
        </p:nvSpPr>
        <p:spPr>
          <a:xfrm>
            <a:off x="520061" y="139519"/>
            <a:ext cx="58117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Serves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Potiphar in Egypt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0C49D3-4D25-449B-B16B-FB5A0021BA0D}"/>
              </a:ext>
            </a:extLst>
          </p:cNvPr>
          <p:cNvGrpSpPr/>
          <p:nvPr/>
        </p:nvGrpSpPr>
        <p:grpSpPr>
          <a:xfrm>
            <a:off x="6607835" y="156807"/>
            <a:ext cx="5476563" cy="1652781"/>
            <a:chOff x="6304433" y="138631"/>
            <a:chExt cx="5476563" cy="16527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2DEDAF-206A-4A92-8189-1C94317E02A7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AFE742-E16D-4376-8D7E-720824077B7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9C44D7-AFE2-4228-80D0-C78C5CEEC1F7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976000-453F-4CF5-8687-1C040BB12939}"/>
              </a:ext>
            </a:extLst>
          </p:cNvPr>
          <p:cNvSpPr txBox="1"/>
          <p:nvPr/>
        </p:nvSpPr>
        <p:spPr>
          <a:xfrm>
            <a:off x="10702219" y="516325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41DC23CA-CB52-4F86-AED4-0C8A4A65E0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7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C12E5E-0DE5-4450-95C5-F2A6D2D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819"/>
          <a:stretch/>
        </p:blipFill>
        <p:spPr>
          <a:xfrm>
            <a:off x="245885" y="1236143"/>
            <a:ext cx="6567182" cy="511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A1CF-EA26-4447-8A4E-C1A0BB18D7C7}"/>
              </a:ext>
            </a:extLst>
          </p:cNvPr>
          <p:cNvSpPr txBox="1"/>
          <p:nvPr/>
        </p:nvSpPr>
        <p:spPr>
          <a:xfrm>
            <a:off x="259273" y="282933"/>
            <a:ext cx="65245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 Butler &amp; The Baker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FA01-9D6E-44D2-A2CD-3854B35E1617}"/>
              </a:ext>
            </a:extLst>
          </p:cNvPr>
          <p:cNvGrpSpPr/>
          <p:nvPr/>
        </p:nvGrpSpPr>
        <p:grpSpPr>
          <a:xfrm>
            <a:off x="7558481" y="4320357"/>
            <a:ext cx="4135964" cy="2142036"/>
            <a:chOff x="8070210" y="4320357"/>
            <a:chExt cx="4135964" cy="21420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C36811-3BB1-4E62-ADA4-3635AC959DE7}"/>
                </a:ext>
              </a:extLst>
            </p:cNvPr>
            <p:cNvGrpSpPr/>
            <p:nvPr/>
          </p:nvGrpSpPr>
          <p:grpSpPr>
            <a:xfrm>
              <a:off x="8141108" y="5041188"/>
              <a:ext cx="4016052" cy="1421205"/>
              <a:chOff x="7151206" y="5041188"/>
              <a:chExt cx="4016052" cy="14212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7F368-1648-4CFA-8495-CB37E12A2741}"/>
                  </a:ext>
                </a:extLst>
              </p:cNvPr>
              <p:cNvSpPr txBox="1"/>
              <p:nvPr/>
            </p:nvSpPr>
            <p:spPr>
              <a:xfrm>
                <a:off x="9964269" y="504118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64E8EF-5C3D-4872-917F-61D69366C363}"/>
                  </a:ext>
                </a:extLst>
              </p:cNvPr>
              <p:cNvSpPr txBox="1"/>
              <p:nvPr/>
            </p:nvSpPr>
            <p:spPr>
              <a:xfrm rot="21009519">
                <a:off x="7151206" y="5087357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CA738-99F0-48E3-B373-D5262F9D28BA}"/>
                  </a:ext>
                </a:extLst>
              </p:cNvPr>
              <p:cNvSpPr txBox="1"/>
              <p:nvPr/>
            </p:nvSpPr>
            <p:spPr>
              <a:xfrm rot="322892">
                <a:off x="8494328" y="553906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BE1FEF-ACC8-42BC-9743-C70F7C0072C6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7BD9BF-D205-42B9-883A-59FBF935DA0D}"/>
              </a:ext>
            </a:extLst>
          </p:cNvPr>
          <p:cNvSpPr txBox="1"/>
          <p:nvPr/>
        </p:nvSpPr>
        <p:spPr>
          <a:xfrm>
            <a:off x="2572453" y="6347741"/>
            <a:ext cx="4331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E1434-75E7-4EC1-958C-BC39FB383F79}"/>
              </a:ext>
            </a:extLst>
          </p:cNvPr>
          <p:cNvGrpSpPr/>
          <p:nvPr/>
        </p:nvGrpSpPr>
        <p:grpSpPr>
          <a:xfrm>
            <a:off x="6674947" y="156807"/>
            <a:ext cx="5810386" cy="3713460"/>
            <a:chOff x="6304433" y="138631"/>
            <a:chExt cx="5810386" cy="3713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6758A2-7801-4E97-AF1A-7F2B748FCE2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35AF4-4853-438B-A670-84A7CEFD876A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D75562-2152-4C13-BC72-DB93D4E251C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5583CC-7274-4CBF-93E8-F513FDD09036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6594B3-C700-4CC1-B929-4381E66AF45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AAB6D2-B94F-487A-863C-6363745F3321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BB891-003D-4C7F-A66C-390944B4319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FB22ED-CBE2-41DA-B854-653D0138EA21}"/>
              </a:ext>
            </a:extLst>
          </p:cNvPr>
          <p:cNvSpPr txBox="1"/>
          <p:nvPr/>
        </p:nvSpPr>
        <p:spPr>
          <a:xfrm>
            <a:off x="163792" y="4367012"/>
            <a:ext cx="36990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Joseph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Interprets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their Dreams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CB1A7E8D-918D-4637-BC1F-BD1A5D591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C12E5E-0DE5-4450-95C5-F2A6D2D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819"/>
          <a:stretch/>
        </p:blipFill>
        <p:spPr>
          <a:xfrm>
            <a:off x="245885" y="1236143"/>
            <a:ext cx="6567182" cy="511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A1CF-EA26-4447-8A4E-C1A0BB18D7C7}"/>
              </a:ext>
            </a:extLst>
          </p:cNvPr>
          <p:cNvSpPr txBox="1"/>
          <p:nvPr/>
        </p:nvSpPr>
        <p:spPr>
          <a:xfrm>
            <a:off x="259273" y="282933"/>
            <a:ext cx="65245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 Butler &amp; The Baker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FA01-9D6E-44D2-A2CD-3854B35E1617}"/>
              </a:ext>
            </a:extLst>
          </p:cNvPr>
          <p:cNvGrpSpPr/>
          <p:nvPr/>
        </p:nvGrpSpPr>
        <p:grpSpPr>
          <a:xfrm>
            <a:off x="7558481" y="4320357"/>
            <a:ext cx="4135964" cy="1690330"/>
            <a:chOff x="8070210" y="4320357"/>
            <a:chExt cx="4135964" cy="1690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64E8EF-5C3D-4872-917F-61D69366C363}"/>
                </a:ext>
              </a:extLst>
            </p:cNvPr>
            <p:cNvSpPr txBox="1"/>
            <p:nvPr/>
          </p:nvSpPr>
          <p:spPr>
            <a:xfrm rot="21009519">
              <a:off x="8141108" y="5087357"/>
              <a:ext cx="107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BE1FEF-ACC8-42BC-9743-C70F7C0072C6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7BD9BF-D205-42B9-883A-59FBF935DA0D}"/>
              </a:ext>
            </a:extLst>
          </p:cNvPr>
          <p:cNvSpPr txBox="1"/>
          <p:nvPr/>
        </p:nvSpPr>
        <p:spPr>
          <a:xfrm>
            <a:off x="2572453" y="6347741"/>
            <a:ext cx="4331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E1434-75E7-4EC1-958C-BC39FB383F79}"/>
              </a:ext>
            </a:extLst>
          </p:cNvPr>
          <p:cNvGrpSpPr/>
          <p:nvPr/>
        </p:nvGrpSpPr>
        <p:grpSpPr>
          <a:xfrm>
            <a:off x="6674947" y="156807"/>
            <a:ext cx="5476563" cy="1652781"/>
            <a:chOff x="6304433" y="138631"/>
            <a:chExt cx="5476563" cy="1652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835AF4-4853-438B-A670-84A7CEFD876A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BB891-003D-4C7F-A66C-390944B4319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FB22ED-CBE2-41DA-B854-653D0138EA21}"/>
              </a:ext>
            </a:extLst>
          </p:cNvPr>
          <p:cNvSpPr txBox="1"/>
          <p:nvPr/>
        </p:nvSpPr>
        <p:spPr>
          <a:xfrm>
            <a:off x="163792" y="4367012"/>
            <a:ext cx="36990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Joseph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Interprets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their Dreams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5832F-FF85-431C-9F06-DC64E398657A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1D4C4-E7F0-4B46-863D-6A76878A7582}"/>
              </a:ext>
            </a:extLst>
          </p:cNvPr>
          <p:cNvSpPr txBox="1"/>
          <p:nvPr/>
        </p:nvSpPr>
        <p:spPr>
          <a:xfrm>
            <a:off x="10702219" y="532264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82E5FBEC-FCC5-4DD6-8FA7-9DCBC306DB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4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203D9D-2228-4398-99D9-7BE5E8C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6939" b="939"/>
          <a:stretch/>
        </p:blipFill>
        <p:spPr>
          <a:xfrm>
            <a:off x="226504" y="1160104"/>
            <a:ext cx="6549266" cy="534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34891" y="169484"/>
            <a:ext cx="65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Pharaoh’s Dreams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BBD5-1B2B-4351-B3F5-9F8149A96BC9}"/>
              </a:ext>
            </a:extLst>
          </p:cNvPr>
          <p:cNvSpPr txBox="1"/>
          <p:nvPr/>
        </p:nvSpPr>
        <p:spPr>
          <a:xfrm>
            <a:off x="113558" y="4369449"/>
            <a:ext cx="1903132" cy="21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59861-265B-478D-9338-27A3431BA750}"/>
              </a:ext>
            </a:extLst>
          </p:cNvPr>
          <p:cNvGrpSpPr/>
          <p:nvPr/>
        </p:nvGrpSpPr>
        <p:grpSpPr>
          <a:xfrm>
            <a:off x="7378558" y="4320357"/>
            <a:ext cx="4343881" cy="2158332"/>
            <a:chOff x="7999344" y="4320357"/>
            <a:chExt cx="4343881" cy="21583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362B3F-6440-47D9-A541-0441277E8614}"/>
                </a:ext>
              </a:extLst>
            </p:cNvPr>
            <p:cNvGrpSpPr/>
            <p:nvPr/>
          </p:nvGrpSpPr>
          <p:grpSpPr>
            <a:xfrm>
              <a:off x="7999344" y="5151248"/>
              <a:ext cx="4343881" cy="1327441"/>
              <a:chOff x="7009442" y="5151248"/>
              <a:chExt cx="4343881" cy="132744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FFDE7F-BA9B-4869-96BA-556F295DA9B6}"/>
                  </a:ext>
                </a:extLst>
              </p:cNvPr>
              <p:cNvSpPr txBox="1"/>
              <p:nvPr/>
            </p:nvSpPr>
            <p:spPr>
              <a:xfrm rot="246319">
                <a:off x="7009442" y="5555359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B13B3A-A50F-4E35-AD41-7361A1FBC92C}"/>
                  </a:ext>
                </a:extLst>
              </p:cNvPr>
              <p:cNvSpPr txBox="1"/>
              <p:nvPr/>
            </p:nvSpPr>
            <p:spPr>
              <a:xfrm rot="20911643">
                <a:off x="8537895" y="515124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729401-7D93-4268-879C-559134245DFD}"/>
                  </a:ext>
                </a:extLst>
              </p:cNvPr>
              <p:cNvSpPr txBox="1"/>
              <p:nvPr/>
            </p:nvSpPr>
            <p:spPr>
              <a:xfrm rot="20572820">
                <a:off x="10150334" y="528891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41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D493B3-EDF0-4FB3-8CAC-001CD3025E6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D19DD-C6C6-49F9-B5F9-B11F4E309A6D}"/>
              </a:ext>
            </a:extLst>
          </p:cNvPr>
          <p:cNvGrpSpPr/>
          <p:nvPr/>
        </p:nvGrpSpPr>
        <p:grpSpPr>
          <a:xfrm>
            <a:off x="6674947" y="156807"/>
            <a:ext cx="5810386" cy="3713460"/>
            <a:chOff x="6304433" y="138631"/>
            <a:chExt cx="5810386" cy="371346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28DCEED-DF7D-42FB-B0FA-050D1F7DD45E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C244D-1A3D-40C4-B57A-30871E53698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2F9061-39C3-4982-B3FA-5678EC9873F5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96372E-6B19-448A-AAF9-E486D2323B79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1628A3-621F-40F3-90E3-3EE196B9DFA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EFDC14-F19A-4CD8-837B-EBCEF3564202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43947-2926-46FF-AB40-4DF3AA6D8A6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DE7253C-442A-4249-B132-943FB649BD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62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203D9D-2228-4398-99D9-7BE5E8C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6939" b="939"/>
          <a:stretch/>
        </p:blipFill>
        <p:spPr>
          <a:xfrm>
            <a:off x="226504" y="1160104"/>
            <a:ext cx="6549266" cy="534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34891" y="169484"/>
            <a:ext cx="65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Pharaoh’s Dreams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BBD5-1B2B-4351-B3F5-9F8149A96BC9}"/>
              </a:ext>
            </a:extLst>
          </p:cNvPr>
          <p:cNvSpPr txBox="1"/>
          <p:nvPr/>
        </p:nvSpPr>
        <p:spPr>
          <a:xfrm>
            <a:off x="113558" y="4369449"/>
            <a:ext cx="1903132" cy="21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59861-265B-478D-9338-27A3431BA750}"/>
              </a:ext>
            </a:extLst>
          </p:cNvPr>
          <p:cNvGrpSpPr/>
          <p:nvPr/>
        </p:nvGrpSpPr>
        <p:grpSpPr>
          <a:xfrm>
            <a:off x="7449424" y="4320357"/>
            <a:ext cx="4273015" cy="1891886"/>
            <a:chOff x="8070210" y="4320357"/>
            <a:chExt cx="4273015" cy="1891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729401-7D93-4268-879C-559134245DFD}"/>
                </a:ext>
              </a:extLst>
            </p:cNvPr>
            <p:cNvSpPr txBox="1"/>
            <p:nvPr/>
          </p:nvSpPr>
          <p:spPr>
            <a:xfrm rot="20572820">
              <a:off x="11140236" y="5288913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41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D493B3-EDF0-4FB3-8CAC-001CD3025E6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D19DD-C6C6-49F9-B5F9-B11F4E309A6D}"/>
              </a:ext>
            </a:extLst>
          </p:cNvPr>
          <p:cNvGrpSpPr/>
          <p:nvPr/>
        </p:nvGrpSpPr>
        <p:grpSpPr>
          <a:xfrm>
            <a:off x="6674947" y="156807"/>
            <a:ext cx="5476563" cy="1652781"/>
            <a:chOff x="6304433" y="138631"/>
            <a:chExt cx="5476563" cy="16527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8C244D-1A3D-40C4-B57A-30871E53698E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43947-2926-46FF-AB40-4DF3AA6D8A6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E458AC-439D-49CB-A67C-1D99BF710983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581A0-DCF1-431B-AC8C-AC87AF8DACA5}"/>
              </a:ext>
            </a:extLst>
          </p:cNvPr>
          <p:cNvSpPr txBox="1"/>
          <p:nvPr/>
        </p:nvSpPr>
        <p:spPr>
          <a:xfrm>
            <a:off x="10702219" y="606087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CC52B49-CB90-4D7C-B4F7-5465732DC1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7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7CD1A-EE87-4FFF-871D-AB904AAF67BA}"/>
              </a:ext>
            </a:extLst>
          </p:cNvPr>
          <p:cNvSpPr txBox="1"/>
          <p:nvPr/>
        </p:nvSpPr>
        <p:spPr>
          <a:xfrm>
            <a:off x="286270" y="159963"/>
            <a:ext cx="60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Raised</a:t>
            </a:r>
          </a:p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to Power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18F1-CD1E-44E3-8831-21BFA7E6570D}"/>
              </a:ext>
            </a:extLst>
          </p:cNvPr>
          <p:cNvSpPr txBox="1"/>
          <p:nvPr/>
        </p:nvSpPr>
        <p:spPr>
          <a:xfrm>
            <a:off x="2403190" y="63716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A06608-C1CB-4306-95B0-82EA05CAA86C}"/>
              </a:ext>
            </a:extLst>
          </p:cNvPr>
          <p:cNvGrpSpPr/>
          <p:nvPr/>
        </p:nvGrpSpPr>
        <p:grpSpPr>
          <a:xfrm>
            <a:off x="6705791" y="4320357"/>
            <a:ext cx="5273880" cy="2202047"/>
            <a:chOff x="6504455" y="4320357"/>
            <a:chExt cx="5273880" cy="22020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157C23-2692-4D79-B831-4FBB97A5178D}"/>
                </a:ext>
              </a:extLst>
            </p:cNvPr>
            <p:cNvGrpSpPr/>
            <p:nvPr/>
          </p:nvGrpSpPr>
          <p:grpSpPr>
            <a:xfrm>
              <a:off x="7002404" y="5042194"/>
              <a:ext cx="4174312" cy="1480210"/>
              <a:chOff x="7002404" y="5042194"/>
              <a:chExt cx="4174312" cy="14802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7037B8-3192-4CE9-91D9-5EFE199D956E}"/>
                  </a:ext>
                </a:extLst>
              </p:cNvPr>
              <p:cNvSpPr txBox="1"/>
              <p:nvPr/>
            </p:nvSpPr>
            <p:spPr>
              <a:xfrm rot="607747">
                <a:off x="7002404" y="50421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E141B5-96D2-44D3-BF81-146CB57DFA71}"/>
                  </a:ext>
                </a:extLst>
              </p:cNvPr>
              <p:cNvSpPr txBox="1"/>
              <p:nvPr/>
            </p:nvSpPr>
            <p:spPr>
              <a:xfrm rot="509980">
                <a:off x="10103240" y="5067003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C9D9F-5F0A-4811-9796-8B432C313009}"/>
                  </a:ext>
                </a:extLst>
              </p:cNvPr>
              <p:cNvSpPr txBox="1"/>
              <p:nvPr/>
            </p:nvSpPr>
            <p:spPr>
              <a:xfrm rot="21116677">
                <a:off x="8598747" y="559907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9774D-8253-4D1F-B3F2-96BD45E93EE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4A80-21EE-4BC5-BDFB-7FD23C2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2072982"/>
            <a:ext cx="5988701" cy="42980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233CC-4281-4A7F-BB97-2C71841DB6A3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2F721A-3136-49D0-833D-8C3CC3F05A1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3E6770-213D-4938-9D3F-44AE9360622C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4DE44B-7777-47F5-9614-6B22CBF7DEE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A1CA57-93C5-473B-8389-7594A4599D31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5E00EE-B763-493E-B310-5DF8D3EE777B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A1D3C3-E851-4264-9A76-483877015E0B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933B21-8595-40D5-B43E-14DDA26A897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A049A40-1564-46DB-BE46-B5F46976AF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09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7CD1A-EE87-4FFF-871D-AB904AAF67BA}"/>
              </a:ext>
            </a:extLst>
          </p:cNvPr>
          <p:cNvSpPr txBox="1"/>
          <p:nvPr/>
        </p:nvSpPr>
        <p:spPr>
          <a:xfrm>
            <a:off x="286270" y="159963"/>
            <a:ext cx="60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Raised</a:t>
            </a:r>
          </a:p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to Power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18F1-CD1E-44E3-8831-21BFA7E6570D}"/>
              </a:ext>
            </a:extLst>
          </p:cNvPr>
          <p:cNvSpPr txBox="1"/>
          <p:nvPr/>
        </p:nvSpPr>
        <p:spPr>
          <a:xfrm>
            <a:off x="2403190" y="63716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A06608-C1CB-4306-95B0-82EA05CAA86C}"/>
              </a:ext>
            </a:extLst>
          </p:cNvPr>
          <p:cNvGrpSpPr/>
          <p:nvPr/>
        </p:nvGrpSpPr>
        <p:grpSpPr>
          <a:xfrm>
            <a:off x="6705791" y="4320357"/>
            <a:ext cx="5273880" cy="2202047"/>
            <a:chOff x="6504455" y="4320357"/>
            <a:chExt cx="5273880" cy="22020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6C9D9F-5F0A-4811-9796-8B432C313009}"/>
                </a:ext>
              </a:extLst>
            </p:cNvPr>
            <p:cNvSpPr txBox="1"/>
            <p:nvPr/>
          </p:nvSpPr>
          <p:spPr>
            <a:xfrm rot="21116677">
              <a:off x="8598747" y="559907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41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9774D-8253-4D1F-B3F2-96BD45E93EE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4A80-21EE-4BC5-BDFB-7FD23C2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2072982"/>
            <a:ext cx="5988701" cy="42980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233CC-4281-4A7F-BB97-2C71841DB6A3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3E6770-213D-4938-9D3F-44AE9360622C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933B21-8595-40D5-B43E-14DDA26A897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BEEE4E-AC34-4D3F-810A-6487287AB0A8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C175E-93D8-4BEE-9A43-0D6A9E5CB0D9}"/>
              </a:ext>
            </a:extLst>
          </p:cNvPr>
          <p:cNvSpPr txBox="1"/>
          <p:nvPr/>
        </p:nvSpPr>
        <p:spPr>
          <a:xfrm>
            <a:off x="10702219" y="583437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FFB0B3F7-2B62-4FE9-9854-C98CF6A48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3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94791-C45D-4DC4-A11B-71D27AB920A4}"/>
              </a:ext>
            </a:extLst>
          </p:cNvPr>
          <p:cNvSpPr txBox="1"/>
          <p:nvPr/>
        </p:nvSpPr>
        <p:spPr>
          <a:xfrm>
            <a:off x="184558" y="248543"/>
            <a:ext cx="63252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Reunited With his Brothers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EC05-01B0-443F-91A8-F4BEEC1FA8AF}"/>
              </a:ext>
            </a:extLst>
          </p:cNvPr>
          <p:cNvSpPr txBox="1"/>
          <p:nvPr/>
        </p:nvSpPr>
        <p:spPr>
          <a:xfrm>
            <a:off x="2405063" y="638371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7840-737C-4863-A67E-082087E66E8C}"/>
              </a:ext>
            </a:extLst>
          </p:cNvPr>
          <p:cNvGrpSpPr/>
          <p:nvPr/>
        </p:nvGrpSpPr>
        <p:grpSpPr>
          <a:xfrm>
            <a:off x="6714180" y="4320357"/>
            <a:ext cx="5273880" cy="2272801"/>
            <a:chOff x="6504455" y="4320357"/>
            <a:chExt cx="5273880" cy="227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8C8AB5-2A11-4FB5-971E-8907F5A82C85}"/>
                </a:ext>
              </a:extLst>
            </p:cNvPr>
            <p:cNvGrpSpPr/>
            <p:nvPr/>
          </p:nvGrpSpPr>
          <p:grpSpPr>
            <a:xfrm>
              <a:off x="7159781" y="5115500"/>
              <a:ext cx="4016000" cy="1477658"/>
              <a:chOff x="7159781" y="5115500"/>
              <a:chExt cx="4016000" cy="147765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03125-0561-4AB1-8F2C-690121706052}"/>
                  </a:ext>
                </a:extLst>
              </p:cNvPr>
              <p:cNvSpPr txBox="1"/>
              <p:nvPr/>
            </p:nvSpPr>
            <p:spPr>
              <a:xfrm rot="21031872">
                <a:off x="7159781" y="566982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50547-F047-4DB9-A2F8-CB431A569610}"/>
                  </a:ext>
                </a:extLst>
              </p:cNvPr>
              <p:cNvSpPr txBox="1"/>
              <p:nvPr/>
            </p:nvSpPr>
            <p:spPr>
              <a:xfrm>
                <a:off x="8531600" y="511550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E618F0-925B-4304-93FB-A1FD984DB86B}"/>
                  </a:ext>
                </a:extLst>
              </p:cNvPr>
              <p:cNvSpPr txBox="1"/>
              <p:nvPr/>
            </p:nvSpPr>
            <p:spPr>
              <a:xfrm rot="792521">
                <a:off x="9972792" y="551617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4444-7398-4851-BACD-C6E132F34CF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91105-9048-4D76-96CF-02754FB9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1975860"/>
            <a:ext cx="6003913" cy="4400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D7662-148F-471B-81FD-DFAEFF3C2F6F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96FDAE-764B-440B-BA34-BAAE4FC31410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F7D1F5-3316-4812-87DD-C71B53726BB6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BAB02D-580A-4E41-8F62-D57601361E34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593A8-80D4-4ECB-BC6C-4A5ABE6D887A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896FC6-8BD0-49FA-961A-9384D15A9B2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D705B7-B940-4F10-9C7F-7D416042852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26E2BD-7B47-4D98-ABA7-7CC32269286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651AADA-F6B0-445F-A5B8-2047423A93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6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94791-C45D-4DC4-A11B-71D27AB920A4}"/>
              </a:ext>
            </a:extLst>
          </p:cNvPr>
          <p:cNvSpPr txBox="1"/>
          <p:nvPr/>
        </p:nvSpPr>
        <p:spPr>
          <a:xfrm>
            <a:off x="184558" y="248543"/>
            <a:ext cx="63252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Reunited With his Brothers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EC05-01B0-443F-91A8-F4BEEC1FA8AF}"/>
              </a:ext>
            </a:extLst>
          </p:cNvPr>
          <p:cNvSpPr txBox="1"/>
          <p:nvPr/>
        </p:nvSpPr>
        <p:spPr>
          <a:xfrm>
            <a:off x="2405063" y="638371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7840-737C-4863-A67E-082087E66E8C}"/>
              </a:ext>
            </a:extLst>
          </p:cNvPr>
          <p:cNvGrpSpPr/>
          <p:nvPr/>
        </p:nvGrpSpPr>
        <p:grpSpPr>
          <a:xfrm>
            <a:off x="6714180" y="4320357"/>
            <a:ext cx="5273880" cy="2119143"/>
            <a:chOff x="6504455" y="4320357"/>
            <a:chExt cx="5273880" cy="21191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E618F0-925B-4304-93FB-A1FD984DB86B}"/>
                </a:ext>
              </a:extLst>
            </p:cNvPr>
            <p:cNvSpPr txBox="1"/>
            <p:nvPr/>
          </p:nvSpPr>
          <p:spPr>
            <a:xfrm rot="792521">
              <a:off x="9972792" y="5516170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45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4444-7398-4851-BACD-C6E132F34CF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91105-9048-4D76-96CF-02754FB9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1975860"/>
            <a:ext cx="6003913" cy="4400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D7662-148F-471B-81FD-DFAEFF3C2F6F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F7D1F5-3316-4812-87DD-C71B53726BB6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26E2BD-7B47-4D98-ABA7-7CC32269286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86BAA0-1522-4F8F-AEF9-E88C522E0C45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8CE64A-3590-487B-BC5C-5523452AB862}"/>
              </a:ext>
            </a:extLst>
          </p:cNvPr>
          <p:cNvSpPr txBox="1"/>
          <p:nvPr/>
        </p:nvSpPr>
        <p:spPr>
          <a:xfrm>
            <a:off x="10702219" y="511292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BBCDF469-4C0E-4CDE-A211-9617BDAC3C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2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7108E-8F51-4B0C-B7E7-CB95567AC08F}"/>
              </a:ext>
            </a:extLst>
          </p:cNvPr>
          <p:cNvSpPr txBox="1"/>
          <p:nvPr/>
        </p:nvSpPr>
        <p:spPr>
          <a:xfrm>
            <a:off x="2372929" y="637696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0AAEB-DF8B-4553-9376-FD31BAD9E134}"/>
              </a:ext>
            </a:extLst>
          </p:cNvPr>
          <p:cNvGrpSpPr/>
          <p:nvPr/>
        </p:nvGrpSpPr>
        <p:grpSpPr>
          <a:xfrm>
            <a:off x="6714180" y="4320357"/>
            <a:ext cx="5273880" cy="2163543"/>
            <a:chOff x="6504455" y="4320357"/>
            <a:chExt cx="5273880" cy="21635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BB4FDE-75CC-46DF-834B-073D19BC35CE}"/>
                </a:ext>
              </a:extLst>
            </p:cNvPr>
            <p:cNvGrpSpPr/>
            <p:nvPr/>
          </p:nvGrpSpPr>
          <p:grpSpPr>
            <a:xfrm>
              <a:off x="7106146" y="5085528"/>
              <a:ext cx="4056430" cy="1398372"/>
              <a:chOff x="7106146" y="5085528"/>
              <a:chExt cx="4056430" cy="139837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91605-8B17-4E90-9319-A1C72A9FA749}"/>
                  </a:ext>
                </a:extLst>
              </p:cNvPr>
              <p:cNvSpPr txBox="1"/>
              <p:nvPr/>
            </p:nvSpPr>
            <p:spPr>
              <a:xfrm rot="272598">
                <a:off x="7106146" y="5560570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E17B27-422A-4F1A-B64C-156DC9BD75AC}"/>
                  </a:ext>
                </a:extLst>
              </p:cNvPr>
              <p:cNvSpPr txBox="1"/>
              <p:nvPr/>
            </p:nvSpPr>
            <p:spPr>
              <a:xfrm>
                <a:off x="8620559" y="5085528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46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7B19F-E62D-4D91-B75E-0529E7B7439B}"/>
                  </a:ext>
                </a:extLst>
              </p:cNvPr>
              <p:cNvSpPr txBox="1"/>
              <p:nvPr/>
            </p:nvSpPr>
            <p:spPr>
              <a:xfrm rot="20982923">
                <a:off x="10258753" y="5380372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1B2C9-47AD-43D1-B0B4-B9753637346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AC527-AC42-4EA1-AC96-EDC6DD13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"/>
          <a:stretch/>
        </p:blipFill>
        <p:spPr>
          <a:xfrm>
            <a:off x="352344" y="2066903"/>
            <a:ext cx="6003762" cy="4300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8944EF-BC46-45DB-ABCD-8E03A266E748}"/>
              </a:ext>
            </a:extLst>
          </p:cNvPr>
          <p:cNvSpPr txBox="1"/>
          <p:nvPr/>
        </p:nvSpPr>
        <p:spPr>
          <a:xfrm>
            <a:off x="441675" y="240117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Jacob Goes to Joseph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4C3E1-C6CD-4C6A-BC44-C09F2DA5B6E9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89DF1B6-702D-49B2-A068-C6E56D9AED85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75B7FE-8A65-4844-AB67-54ADD6672060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6D43AE-447C-4B25-A9A3-903944430C11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504F52-E6EC-4811-9F37-71A4539BC30E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3DBF5E-8667-4D9B-A0E5-4B1009C82784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83098D-765C-43DE-BD19-EE4A4DEDB32A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0B951-BD32-4F14-A4DF-C525E9CC24B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DD28BF0-7654-448F-A364-65B045F886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DD511D-7D05-E62F-5ED9-70D5893D7E0E}"/>
              </a:ext>
            </a:extLst>
          </p:cNvPr>
          <p:cNvSpPr txBox="1"/>
          <p:nvPr/>
        </p:nvSpPr>
        <p:spPr>
          <a:xfrm>
            <a:off x="8980098" y="6507934"/>
            <a:ext cx="3191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6B078-E3BF-BD98-8F31-7EC989CFC49B}"/>
              </a:ext>
            </a:extLst>
          </p:cNvPr>
          <p:cNvSpPr txBox="1"/>
          <p:nvPr/>
        </p:nvSpPr>
        <p:spPr>
          <a:xfrm>
            <a:off x="563969" y="60677"/>
            <a:ext cx="1108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2478"/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8971A-93AB-30E8-3DF9-13DAD38C3FAA}"/>
              </a:ext>
            </a:extLst>
          </p:cNvPr>
          <p:cNvSpPr txBox="1"/>
          <p:nvPr/>
        </p:nvSpPr>
        <p:spPr>
          <a:xfrm>
            <a:off x="554182" y="790431"/>
            <a:ext cx="1108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atin typeface="Comic Sans MS" panose="030F0702030302020204" pitchFamily="66" charset="0"/>
              </a:rPr>
              <a:t> Old Testament Events Set #4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275309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This multiple-choice game is created in PowerPoint.  A tap (screen-tap or mouse-click) is all that is needed to play.  No PowerPoint skills are required.  See “Here’s how it works” (next screen).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304B-ECD0-36D6-97F0-FB76EB4F5AE8}"/>
              </a:ext>
            </a:extLst>
          </p:cNvPr>
          <p:cNvSpPr txBox="1"/>
          <p:nvPr/>
        </p:nvSpPr>
        <p:spPr>
          <a:xfrm>
            <a:off x="715886" y="3687611"/>
            <a:ext cx="1077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mic Sans MS" panose="030F0702030302020204" pitchFamily="66" charset="0"/>
              </a:rPr>
              <a:t>Images for all the Old Testament Events are credited on each screen.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DB354-632F-3FD9-CD94-E10B1DC163E3}"/>
              </a:ext>
            </a:extLst>
          </p:cNvPr>
          <p:cNvSpPr txBox="1"/>
          <p:nvPr/>
        </p:nvSpPr>
        <p:spPr>
          <a:xfrm>
            <a:off x="3704331" y="1639499"/>
            <a:ext cx="480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 Multiple-Choice Bible Game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2" action="ppaction://hlinksldjump"/>
            <a:extLst>
              <a:ext uri="{FF2B5EF4-FFF2-40B4-BE49-F238E27FC236}">
                <a16:creationId xmlns:a16="http://schemas.microsoft.com/office/drawing/2014/main" id="{7AFDA117-5AF2-BD4B-7444-CCCD980D4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7108E-8F51-4B0C-B7E7-CB95567AC08F}"/>
              </a:ext>
            </a:extLst>
          </p:cNvPr>
          <p:cNvSpPr txBox="1"/>
          <p:nvPr/>
        </p:nvSpPr>
        <p:spPr>
          <a:xfrm>
            <a:off x="2372929" y="637696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0AAEB-DF8B-4553-9376-FD31BAD9E134}"/>
              </a:ext>
            </a:extLst>
          </p:cNvPr>
          <p:cNvGrpSpPr/>
          <p:nvPr/>
        </p:nvGrpSpPr>
        <p:grpSpPr>
          <a:xfrm>
            <a:off x="6714180" y="4320357"/>
            <a:ext cx="5273880" cy="1688501"/>
            <a:chOff x="6504455" y="4320357"/>
            <a:chExt cx="5273880" cy="16885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17B27-422A-4F1A-B64C-156DC9BD75AC}"/>
                </a:ext>
              </a:extLst>
            </p:cNvPr>
            <p:cNvSpPr txBox="1"/>
            <p:nvPr/>
          </p:nvSpPr>
          <p:spPr>
            <a:xfrm>
              <a:off x="8620559" y="5085528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46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1B2C9-47AD-43D1-B0B4-B9753637346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AC527-AC42-4EA1-AC96-EDC6DD13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"/>
          <a:stretch/>
        </p:blipFill>
        <p:spPr>
          <a:xfrm>
            <a:off x="352344" y="2066903"/>
            <a:ext cx="6003762" cy="4300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8944EF-BC46-45DB-ABCD-8E03A266E748}"/>
              </a:ext>
            </a:extLst>
          </p:cNvPr>
          <p:cNvSpPr txBox="1"/>
          <p:nvPr/>
        </p:nvSpPr>
        <p:spPr>
          <a:xfrm>
            <a:off x="441675" y="240117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Jacob Goes to Joseph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4C3E1-C6CD-4C6A-BC44-C09F2DA5B6E9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75B7FE-8A65-4844-AB67-54ADD6672060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0B951-BD32-4F14-A4DF-C525E9CC24B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D415D8-FB41-465B-A89A-2C2BD30CF970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AF021A-26A8-4401-9BA4-EB6C0C821DBD}"/>
              </a:ext>
            </a:extLst>
          </p:cNvPr>
          <p:cNvSpPr txBox="1"/>
          <p:nvPr/>
        </p:nvSpPr>
        <p:spPr>
          <a:xfrm>
            <a:off x="10702219" y="531425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450FB64-1B5E-4033-B531-060CE4D4A0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88D4E-5F12-4C93-9187-E125DC7955B8}"/>
              </a:ext>
            </a:extLst>
          </p:cNvPr>
          <p:cNvSpPr txBox="1"/>
          <p:nvPr/>
        </p:nvSpPr>
        <p:spPr>
          <a:xfrm>
            <a:off x="1225615" y="536502"/>
            <a:ext cx="458042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Dies 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Egypt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54FB2-C463-4308-8853-2FF4B0B86350}"/>
              </a:ext>
            </a:extLst>
          </p:cNvPr>
          <p:cNvSpPr/>
          <p:nvPr/>
        </p:nvSpPr>
        <p:spPr>
          <a:xfrm>
            <a:off x="1603845" y="6056266"/>
            <a:ext cx="49798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www.yeshua.wordpress.com/2016/07/16/the-exodus-from-egypt-and-the-red-sea-crossing-exodus-1231-1519/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A6624-155F-4200-842C-D84028A69446}"/>
              </a:ext>
            </a:extLst>
          </p:cNvPr>
          <p:cNvGrpSpPr/>
          <p:nvPr/>
        </p:nvGrpSpPr>
        <p:grpSpPr>
          <a:xfrm>
            <a:off x="6772903" y="4320357"/>
            <a:ext cx="5273880" cy="2274664"/>
            <a:chOff x="6504455" y="4320357"/>
            <a:chExt cx="5273880" cy="22746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1CFA69-BE32-4E61-BCAA-A6B9A201D47F}"/>
                </a:ext>
              </a:extLst>
            </p:cNvPr>
            <p:cNvGrpSpPr/>
            <p:nvPr/>
          </p:nvGrpSpPr>
          <p:grpSpPr>
            <a:xfrm>
              <a:off x="7127770" y="5132936"/>
              <a:ext cx="3890942" cy="1462085"/>
              <a:chOff x="7127770" y="5132936"/>
              <a:chExt cx="3890942" cy="146208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1DE33-66E6-4D07-9C5C-3CE16ACD378D}"/>
                  </a:ext>
                </a:extLst>
              </p:cNvPr>
              <p:cNvSpPr txBox="1"/>
              <p:nvPr/>
            </p:nvSpPr>
            <p:spPr>
              <a:xfrm rot="429764">
                <a:off x="7127770" y="53301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38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86834-B3F5-42A5-B099-B904EBD0188E}"/>
                  </a:ext>
                </a:extLst>
              </p:cNvPr>
              <p:cNvSpPr txBox="1"/>
              <p:nvPr/>
            </p:nvSpPr>
            <p:spPr>
              <a:xfrm rot="267757">
                <a:off x="9945236" y="5671691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50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3341F-0776-4D3B-8F26-4916857AFEF0}"/>
                  </a:ext>
                </a:extLst>
              </p:cNvPr>
              <p:cNvSpPr txBox="1"/>
              <p:nvPr/>
            </p:nvSpPr>
            <p:spPr>
              <a:xfrm>
                <a:off x="8529699" y="513293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3C488-2EC1-4402-8F1A-05464FCBC8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2FDC9-A8C4-4D03-B3CB-051DD19E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" y="2193347"/>
            <a:ext cx="6833302" cy="39977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9E7C-4B2A-4215-8403-35A14F26CA2B}"/>
              </a:ext>
            </a:extLst>
          </p:cNvPr>
          <p:cNvGrpSpPr/>
          <p:nvPr/>
        </p:nvGrpSpPr>
        <p:grpSpPr>
          <a:xfrm>
            <a:off x="6574279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A04D8B-5DD0-42AA-8F82-7B39B8A01693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5CADA1-5170-4370-8C7B-47C054583004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491FC0-D398-4AB5-9B39-9C82390DE6D8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13FD7-D4C9-46DE-8171-0ABE3213214B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017F34-EE70-419A-A5B9-5687548A1EB6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BEFFE4-5C3B-41B6-A464-505491B5AC4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69E287-6B23-4714-948C-EB232005A71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AABA792A-AB99-432C-86FF-E2169BB117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7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88D4E-5F12-4C93-9187-E125DC7955B8}"/>
              </a:ext>
            </a:extLst>
          </p:cNvPr>
          <p:cNvSpPr txBox="1"/>
          <p:nvPr/>
        </p:nvSpPr>
        <p:spPr>
          <a:xfrm>
            <a:off x="1225615" y="536502"/>
            <a:ext cx="458042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Dies 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Egypt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54FB2-C463-4308-8853-2FF4B0B86350}"/>
              </a:ext>
            </a:extLst>
          </p:cNvPr>
          <p:cNvSpPr/>
          <p:nvPr/>
        </p:nvSpPr>
        <p:spPr>
          <a:xfrm>
            <a:off x="1603845" y="6056266"/>
            <a:ext cx="49798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www.yeshua.wordpress.com/2016/07/16/the-exodus-from-egypt-and-the-red-sea-crossing-exodus-1231-1519/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A6624-155F-4200-842C-D84028A69446}"/>
              </a:ext>
            </a:extLst>
          </p:cNvPr>
          <p:cNvGrpSpPr/>
          <p:nvPr/>
        </p:nvGrpSpPr>
        <p:grpSpPr>
          <a:xfrm>
            <a:off x="6772903" y="4320357"/>
            <a:ext cx="5273880" cy="2274664"/>
            <a:chOff x="6504455" y="4320357"/>
            <a:chExt cx="5273880" cy="2274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086834-B3F5-42A5-B099-B904EBD0188E}"/>
                </a:ext>
              </a:extLst>
            </p:cNvPr>
            <p:cNvSpPr txBox="1"/>
            <p:nvPr/>
          </p:nvSpPr>
          <p:spPr>
            <a:xfrm rot="267757">
              <a:off x="9945236" y="5671691"/>
              <a:ext cx="107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3C488-2EC1-4402-8F1A-05464FCBC8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2FDC9-A8C4-4D03-B3CB-051DD19E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" y="2193347"/>
            <a:ext cx="6833302" cy="39977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9E7C-4B2A-4215-8403-35A14F26CA2B}"/>
              </a:ext>
            </a:extLst>
          </p:cNvPr>
          <p:cNvGrpSpPr/>
          <p:nvPr/>
        </p:nvGrpSpPr>
        <p:grpSpPr>
          <a:xfrm>
            <a:off x="6574279" y="156807"/>
            <a:ext cx="5476563" cy="1652781"/>
            <a:chOff x="6304433" y="138631"/>
            <a:chExt cx="5476563" cy="16527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5CADA1-5170-4370-8C7B-47C054583004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69E287-6B23-4714-948C-EB232005A71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4EBE1AB-4B2D-4D04-899F-97920277391D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83D03-0E93-4A9D-9E22-E23FFB89F7B6}"/>
              </a:ext>
            </a:extLst>
          </p:cNvPr>
          <p:cNvSpPr txBox="1"/>
          <p:nvPr/>
        </p:nvSpPr>
        <p:spPr>
          <a:xfrm>
            <a:off x="10702219" y="525553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0945D38-3A7B-42FB-82B1-BE65645B4C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8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F7771-DDE7-4531-838B-6A082111C039}"/>
              </a:ext>
            </a:extLst>
          </p:cNvPr>
          <p:cNvSpPr txBox="1"/>
          <p:nvPr/>
        </p:nvSpPr>
        <p:spPr>
          <a:xfrm>
            <a:off x="871848" y="246167"/>
            <a:ext cx="498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Leaves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Mt. Sinai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3EFC1-378D-4EB1-8539-54CE50315F11}"/>
              </a:ext>
            </a:extLst>
          </p:cNvPr>
          <p:cNvGrpSpPr/>
          <p:nvPr/>
        </p:nvGrpSpPr>
        <p:grpSpPr>
          <a:xfrm>
            <a:off x="6447046" y="138631"/>
            <a:ext cx="5810386" cy="3864462"/>
            <a:chOff x="6304433" y="138631"/>
            <a:chExt cx="5810386" cy="3864462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C87C4-CC3F-4201-A0AC-EE7D17D1D3A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322113-6A7B-4D2E-9F15-ED5AF1B54769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  <a:grpFill/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721A69-E9F9-45CD-8869-8CE2792AB14A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4D42A-2C4D-43DD-A150-AD8546BF2A5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BC7373-5AF7-425E-A9AA-E12AB2DDB93D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6EE3D-FDCE-49BD-AAA5-EA8826B4BF25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FF91EA-7604-4A06-B6BE-2AF23BC8C9CB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644D8-EBF5-40F4-9328-847617DFE529}"/>
              </a:ext>
            </a:extLst>
          </p:cNvPr>
          <p:cNvGrpSpPr/>
          <p:nvPr/>
        </p:nvGrpSpPr>
        <p:grpSpPr>
          <a:xfrm>
            <a:off x="6647068" y="4387469"/>
            <a:ext cx="5273880" cy="2277711"/>
            <a:chOff x="6504455" y="4320357"/>
            <a:chExt cx="5273880" cy="2277711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DFCF4-DDCB-4882-AC8B-2A4FEEBDB5D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9CB59B-B83D-4511-878D-38CAD6677C23}"/>
                </a:ext>
              </a:extLst>
            </p:cNvPr>
            <p:cNvGrpSpPr/>
            <p:nvPr/>
          </p:nvGrpSpPr>
          <p:grpSpPr>
            <a:xfrm>
              <a:off x="7418171" y="5027924"/>
              <a:ext cx="3562577" cy="1570144"/>
              <a:chOff x="7532811" y="5235538"/>
              <a:chExt cx="3562577" cy="1570144"/>
            </a:xfrm>
            <a:grpFill/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E5B93F-6C17-41D4-8EE7-DBFF39788F10}"/>
                  </a:ext>
                </a:extLst>
              </p:cNvPr>
              <p:cNvSpPr txBox="1"/>
              <p:nvPr/>
            </p:nvSpPr>
            <p:spPr>
              <a:xfrm>
                <a:off x="8788570" y="5235538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74F15E-8907-4781-A62D-FB856AFA01FD}"/>
                  </a:ext>
                </a:extLst>
              </p:cNvPr>
              <p:cNvSpPr txBox="1"/>
              <p:nvPr/>
            </p:nvSpPr>
            <p:spPr>
              <a:xfrm rot="20771452">
                <a:off x="10191565" y="5571445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23D6EB-E753-4CEA-8537-30979899E722}"/>
                  </a:ext>
                </a:extLst>
              </p:cNvPr>
              <p:cNvSpPr txBox="1"/>
              <p:nvPr/>
            </p:nvSpPr>
            <p:spPr>
              <a:xfrm rot="708329">
                <a:off x="7532811" y="5882352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44EB30-F301-4326-A4FD-EECF70C8030E}"/>
              </a:ext>
            </a:extLst>
          </p:cNvPr>
          <p:cNvSpPr txBox="1"/>
          <p:nvPr/>
        </p:nvSpPr>
        <p:spPr>
          <a:xfrm>
            <a:off x="5654180" y="6372293"/>
            <a:ext cx="82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C40574-E9AD-414B-9989-655298A1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" y="1967372"/>
            <a:ext cx="6087428" cy="4411028"/>
          </a:xfrm>
          <a:prstGeom prst="rect">
            <a:avLst/>
          </a:prstGeom>
        </p:spPr>
      </p:pic>
      <p:sp>
        <p:nvSpPr>
          <p:cNvPr id="24" name="Rectangle 23">
            <a:hlinkClick r:id="rId3" action="ppaction://hlinksldjump"/>
            <a:extLst>
              <a:ext uri="{FF2B5EF4-FFF2-40B4-BE49-F238E27FC236}">
                <a16:creationId xmlns:a16="http://schemas.microsoft.com/office/drawing/2014/main" id="{B28E7E93-CDF0-4EAF-91BD-FEAA8A66CD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6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4763187-61F9-43D0-984B-B62DDAFC28A8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9E87E-4FD9-4B6F-98EF-C38B78F630D6}"/>
              </a:ext>
            </a:extLst>
          </p:cNvPr>
          <p:cNvSpPr txBox="1"/>
          <p:nvPr/>
        </p:nvSpPr>
        <p:spPr>
          <a:xfrm>
            <a:off x="10650222" y="532607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7771-DDE7-4531-838B-6A082111C039}"/>
              </a:ext>
            </a:extLst>
          </p:cNvPr>
          <p:cNvSpPr txBox="1"/>
          <p:nvPr/>
        </p:nvSpPr>
        <p:spPr>
          <a:xfrm>
            <a:off x="871848" y="246167"/>
            <a:ext cx="498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Leaves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Mt. Sinai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3EFC1-378D-4EB1-8539-54CE50315F11}"/>
              </a:ext>
            </a:extLst>
          </p:cNvPr>
          <p:cNvGrpSpPr/>
          <p:nvPr/>
        </p:nvGrpSpPr>
        <p:grpSpPr>
          <a:xfrm>
            <a:off x="6649729" y="138631"/>
            <a:ext cx="5297982" cy="2961345"/>
            <a:chOff x="6507116" y="138631"/>
            <a:chExt cx="5297982" cy="2961345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C87C4-CC3F-4201-A0AC-EE7D17D1D3A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6EE3D-FDCE-49BD-AAA5-EA8826B4BF25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644D8-EBF5-40F4-9328-847617DFE529}"/>
              </a:ext>
            </a:extLst>
          </p:cNvPr>
          <p:cNvGrpSpPr/>
          <p:nvPr/>
        </p:nvGrpSpPr>
        <p:grpSpPr>
          <a:xfrm>
            <a:off x="6647068" y="4387469"/>
            <a:ext cx="5273880" cy="1630897"/>
            <a:chOff x="6504455" y="4320357"/>
            <a:chExt cx="5273880" cy="16308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DFCF4-DDCB-4882-AC8B-2A4FEEBDB5D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E5B93F-6C17-41D4-8EE7-DBFF39788F10}"/>
                </a:ext>
              </a:extLst>
            </p:cNvPr>
            <p:cNvSpPr txBox="1"/>
            <p:nvPr/>
          </p:nvSpPr>
          <p:spPr>
            <a:xfrm>
              <a:off x="8673930" y="5027924"/>
              <a:ext cx="903823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44EB30-F301-4326-A4FD-EECF70C8030E}"/>
              </a:ext>
            </a:extLst>
          </p:cNvPr>
          <p:cNvSpPr txBox="1"/>
          <p:nvPr/>
        </p:nvSpPr>
        <p:spPr>
          <a:xfrm>
            <a:off x="5654180" y="6372293"/>
            <a:ext cx="82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C40574-E9AD-414B-9989-655298A1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" y="1967372"/>
            <a:ext cx="6087428" cy="4411028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A62C583E-6F72-46CD-BAAB-4CF9F098FC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7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91BC4-9A11-430F-9529-D4EBF00674A3}"/>
              </a:ext>
            </a:extLst>
          </p:cNvPr>
          <p:cNvSpPr txBox="1"/>
          <p:nvPr/>
        </p:nvSpPr>
        <p:spPr>
          <a:xfrm>
            <a:off x="383602" y="245847"/>
            <a:ext cx="59455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Miriam is Struck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with Leprosy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BB96-E5DD-4D0D-A47C-6536138AF8A3}"/>
              </a:ext>
            </a:extLst>
          </p:cNvPr>
          <p:cNvSpPr txBox="1"/>
          <p:nvPr/>
        </p:nvSpPr>
        <p:spPr>
          <a:xfrm>
            <a:off x="2447599" y="6373542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FB855-0382-484A-9319-AD55BD2F0DE2}"/>
              </a:ext>
            </a:extLst>
          </p:cNvPr>
          <p:cNvGrpSpPr/>
          <p:nvPr/>
        </p:nvGrpSpPr>
        <p:grpSpPr>
          <a:xfrm>
            <a:off x="6463824" y="138631"/>
            <a:ext cx="5810386" cy="3864462"/>
            <a:chOff x="6304433" y="138631"/>
            <a:chExt cx="5810386" cy="38644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BD2B6-07FE-46DE-87E5-F9FD4416B17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95A399-3D26-47C8-BCF9-F73534150272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C411D2-8BE1-4398-98A3-C786FC78AE1B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3D1EDC-9552-4EFE-A731-7482213B4E4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FA492-953E-4B9C-9E10-D536AE5ACEF7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3B7D25-6AD3-4FC9-9B31-8469637602C1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913D2C-B1A1-4D77-BEDD-A7FDF9B08E99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84FFAB-B40C-424D-800B-733A05E8ECB7}"/>
              </a:ext>
            </a:extLst>
          </p:cNvPr>
          <p:cNvGrpSpPr/>
          <p:nvPr/>
        </p:nvGrpSpPr>
        <p:grpSpPr>
          <a:xfrm>
            <a:off x="6663846" y="4387469"/>
            <a:ext cx="5273880" cy="2096166"/>
            <a:chOff x="6504455" y="4320357"/>
            <a:chExt cx="5273880" cy="20961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87791-D10C-4CB9-B5BB-A07EBFE554F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C84F5C-90A1-427E-8943-D73C29FA4E2F}"/>
                </a:ext>
              </a:extLst>
            </p:cNvPr>
            <p:cNvGrpSpPr/>
            <p:nvPr/>
          </p:nvGrpSpPr>
          <p:grpSpPr>
            <a:xfrm>
              <a:off x="7272377" y="5128552"/>
              <a:ext cx="3726948" cy="1287971"/>
              <a:chOff x="7403795" y="5336166"/>
              <a:chExt cx="3726948" cy="128797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A067B-3673-47F9-8CF0-F5E0D8F8F7FA}"/>
                  </a:ext>
                </a:extLst>
              </p:cNvPr>
              <p:cNvSpPr txBox="1"/>
              <p:nvPr/>
            </p:nvSpPr>
            <p:spPr>
              <a:xfrm>
                <a:off x="10136538" y="5481225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7DC9A2-5B22-45B6-BDF2-C5B29E06B10C}"/>
                  </a:ext>
                </a:extLst>
              </p:cNvPr>
              <p:cNvSpPr txBox="1"/>
              <p:nvPr/>
            </p:nvSpPr>
            <p:spPr>
              <a:xfrm rot="354159">
                <a:off x="7403795" y="5336166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56B48D-DC8E-4202-B074-CF8E5257F6DE}"/>
                  </a:ext>
                </a:extLst>
              </p:cNvPr>
              <p:cNvSpPr txBox="1"/>
              <p:nvPr/>
            </p:nvSpPr>
            <p:spPr>
              <a:xfrm rot="20771452">
                <a:off x="8744698" y="5700807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36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E996D-0EB5-4762-8565-30FE3883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958886"/>
            <a:ext cx="6108383" cy="441102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D4987A7-66E4-42D4-A009-626981E17F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4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593B8E9-60F0-4EDC-A60E-289EC63AE4D1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B5BFC-2733-4B92-B9FC-8DF06AB3462D}"/>
              </a:ext>
            </a:extLst>
          </p:cNvPr>
          <p:cNvSpPr txBox="1"/>
          <p:nvPr/>
        </p:nvSpPr>
        <p:spPr>
          <a:xfrm>
            <a:off x="10650222" y="609786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91BC4-9A11-430F-9529-D4EBF00674A3}"/>
              </a:ext>
            </a:extLst>
          </p:cNvPr>
          <p:cNvSpPr txBox="1"/>
          <p:nvPr/>
        </p:nvSpPr>
        <p:spPr>
          <a:xfrm>
            <a:off x="383602" y="245847"/>
            <a:ext cx="59455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Miriam is Struck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with Leprosy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BB96-E5DD-4D0D-A47C-6536138AF8A3}"/>
              </a:ext>
            </a:extLst>
          </p:cNvPr>
          <p:cNvSpPr txBox="1"/>
          <p:nvPr/>
        </p:nvSpPr>
        <p:spPr>
          <a:xfrm>
            <a:off x="2447599" y="6373542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FB855-0382-484A-9319-AD55BD2F0DE2}"/>
              </a:ext>
            </a:extLst>
          </p:cNvPr>
          <p:cNvGrpSpPr/>
          <p:nvPr/>
        </p:nvGrpSpPr>
        <p:grpSpPr>
          <a:xfrm>
            <a:off x="6666507" y="138631"/>
            <a:ext cx="5297982" cy="2961345"/>
            <a:chOff x="6507116" y="138631"/>
            <a:chExt cx="5297982" cy="29613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BD2B6-07FE-46DE-87E5-F9FD4416B17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3B7D25-6AD3-4FC9-9B31-8469637602C1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84FFAB-B40C-424D-800B-733A05E8ECB7}"/>
              </a:ext>
            </a:extLst>
          </p:cNvPr>
          <p:cNvGrpSpPr/>
          <p:nvPr/>
        </p:nvGrpSpPr>
        <p:grpSpPr>
          <a:xfrm>
            <a:off x="6663846" y="4387469"/>
            <a:ext cx="5273880" cy="1876584"/>
            <a:chOff x="6504455" y="4320357"/>
            <a:chExt cx="5273880" cy="18765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87791-D10C-4CB9-B5BB-A07EBFE554F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A067B-3673-47F9-8CF0-F5E0D8F8F7FA}"/>
                </a:ext>
              </a:extLst>
            </p:cNvPr>
            <p:cNvSpPr txBox="1"/>
            <p:nvPr/>
          </p:nvSpPr>
          <p:spPr>
            <a:xfrm>
              <a:off x="10005120" y="5273611"/>
              <a:ext cx="9942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E996D-0EB5-4762-8565-30FE3883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958886"/>
            <a:ext cx="6108383" cy="4411028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0E4D3040-B193-4AC0-BF54-ED6475996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4877A9-520D-467F-A0D0-B2D2851D33F9}"/>
              </a:ext>
            </a:extLst>
          </p:cNvPr>
          <p:cNvSpPr/>
          <p:nvPr/>
        </p:nvSpPr>
        <p:spPr>
          <a:xfrm>
            <a:off x="3847684" y="6314242"/>
            <a:ext cx="26741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http://www.freebibleimages.org/illustrations/moses-spies/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244F4-57A5-45C2-8AB2-C2C9C9B4BFE0}"/>
              </a:ext>
            </a:extLst>
          </p:cNvPr>
          <p:cNvGrpSpPr/>
          <p:nvPr/>
        </p:nvGrpSpPr>
        <p:grpSpPr>
          <a:xfrm>
            <a:off x="7319614" y="4387469"/>
            <a:ext cx="4065036" cy="2126729"/>
            <a:chOff x="7160223" y="4320357"/>
            <a:chExt cx="4065036" cy="2126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978FB-D6A3-40D3-B3D3-9C878A3FA053}"/>
                </a:ext>
              </a:extLst>
            </p:cNvPr>
            <p:cNvSpPr txBox="1"/>
            <p:nvPr/>
          </p:nvSpPr>
          <p:spPr>
            <a:xfrm>
              <a:off x="7160223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FBC42E-419D-4E87-9516-533E25517B8D}"/>
                </a:ext>
              </a:extLst>
            </p:cNvPr>
            <p:cNvGrpSpPr/>
            <p:nvPr/>
          </p:nvGrpSpPr>
          <p:grpSpPr>
            <a:xfrm>
              <a:off x="7250771" y="5092119"/>
              <a:ext cx="3974488" cy="1354967"/>
              <a:chOff x="7477274" y="5108897"/>
              <a:chExt cx="3974488" cy="13549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D46DF-87D9-48CC-8397-185C4B5793C3}"/>
                  </a:ext>
                </a:extLst>
              </p:cNvPr>
              <p:cNvSpPr txBox="1"/>
              <p:nvPr/>
            </p:nvSpPr>
            <p:spPr>
              <a:xfrm rot="602732">
                <a:off x="10428560" y="5108897"/>
                <a:ext cx="102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7FC2EB-9E9B-4405-832B-2F813DE31DE3}"/>
                  </a:ext>
                </a:extLst>
              </p:cNvPr>
              <p:cNvSpPr txBox="1"/>
              <p:nvPr/>
            </p:nvSpPr>
            <p:spPr>
              <a:xfrm rot="541628">
                <a:off x="7477274" y="5505632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6E190-78A4-4557-BADC-EB8FFC3968A2}"/>
                  </a:ext>
                </a:extLst>
              </p:cNvPr>
              <p:cNvSpPr txBox="1"/>
              <p:nvPr/>
            </p:nvSpPr>
            <p:spPr>
              <a:xfrm rot="20907979">
                <a:off x="8970156" y="5540534"/>
                <a:ext cx="12380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37D85-B227-422E-9E58-5373A025B0A1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92682E-D65C-43AD-9E5F-E6EA3B50F44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C02017-8470-446E-8270-CA9C8B84A648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B8336A-AED1-4D1E-8BF0-084938ABF41E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E4620F-3B5F-4AF1-96B4-87689793446E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7B63A8-0492-4C11-B3F4-9E715859EB20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C869D-55B2-42C6-9865-C5597CFD256F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242DF9-AF0B-414E-A97D-2925FC49E3A5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9A3B-4A13-46BF-95C6-257216D3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1147"/>
          <a:stretch/>
        </p:blipFill>
        <p:spPr>
          <a:xfrm>
            <a:off x="298861" y="1843003"/>
            <a:ext cx="6128014" cy="44712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BD0615-D246-4E53-BDD6-89BA0E13E8ED}"/>
              </a:ext>
            </a:extLst>
          </p:cNvPr>
          <p:cNvSpPr txBox="1"/>
          <p:nvPr/>
        </p:nvSpPr>
        <p:spPr>
          <a:xfrm>
            <a:off x="412560" y="229709"/>
            <a:ext cx="588224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Twelve Spies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Search the Land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of Canaan</a:t>
            </a:r>
          </a:p>
        </p:txBody>
      </p:sp>
      <p:sp>
        <p:nvSpPr>
          <p:cNvPr id="29" name="Rectangle 28">
            <a:hlinkClick r:id="rId3" action="ppaction://hlinksldjump"/>
            <a:extLst>
              <a:ext uri="{FF2B5EF4-FFF2-40B4-BE49-F238E27FC236}">
                <a16:creationId xmlns:a16="http://schemas.microsoft.com/office/drawing/2014/main" id="{352F8C41-864E-4ECF-91DB-49468DBB86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47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5A8AAF2A-5DF2-4933-B3B4-5F2A47457505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1AD30-A3F2-4550-8541-D5CFFE8C56D3}"/>
              </a:ext>
            </a:extLst>
          </p:cNvPr>
          <p:cNvSpPr txBox="1"/>
          <p:nvPr/>
        </p:nvSpPr>
        <p:spPr>
          <a:xfrm>
            <a:off x="10650222" y="579586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877A9-520D-467F-A0D0-B2D2851D33F9}"/>
              </a:ext>
            </a:extLst>
          </p:cNvPr>
          <p:cNvSpPr/>
          <p:nvPr/>
        </p:nvSpPr>
        <p:spPr>
          <a:xfrm>
            <a:off x="3847684" y="6314242"/>
            <a:ext cx="26741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http://www.freebibleimages.org/illustrations/moses-spies/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244F4-57A5-45C2-8AB2-C2C9C9B4BFE0}"/>
              </a:ext>
            </a:extLst>
          </p:cNvPr>
          <p:cNvGrpSpPr/>
          <p:nvPr/>
        </p:nvGrpSpPr>
        <p:grpSpPr>
          <a:xfrm>
            <a:off x="7319614" y="4387469"/>
            <a:ext cx="3962344" cy="2091827"/>
            <a:chOff x="7160223" y="4320357"/>
            <a:chExt cx="3962344" cy="20918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978FB-D6A3-40D3-B3D3-9C878A3FA053}"/>
                </a:ext>
              </a:extLst>
            </p:cNvPr>
            <p:cNvSpPr txBox="1"/>
            <p:nvPr/>
          </p:nvSpPr>
          <p:spPr>
            <a:xfrm>
              <a:off x="7160223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7FC2EB-9E9B-4405-832B-2F813DE31DE3}"/>
                </a:ext>
              </a:extLst>
            </p:cNvPr>
            <p:cNvSpPr txBox="1"/>
            <p:nvPr/>
          </p:nvSpPr>
          <p:spPr>
            <a:xfrm rot="541628">
              <a:off x="7250771" y="5488854"/>
              <a:ext cx="1086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37D85-B227-422E-9E58-5373A025B0A1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92682E-D65C-43AD-9E5F-E6EA3B50F44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CC869D-55B2-42C6-9865-C5597CFD256F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9A3B-4A13-46BF-95C6-257216D3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1147"/>
          <a:stretch/>
        </p:blipFill>
        <p:spPr>
          <a:xfrm>
            <a:off x="298861" y="1843003"/>
            <a:ext cx="6128014" cy="44712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98C83-4F9D-423F-A08B-5AE47565C9DF}"/>
              </a:ext>
            </a:extLst>
          </p:cNvPr>
          <p:cNvSpPr txBox="1"/>
          <p:nvPr/>
        </p:nvSpPr>
        <p:spPr>
          <a:xfrm>
            <a:off x="412560" y="229709"/>
            <a:ext cx="588224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Twelve Spies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Search the Land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of Canaan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9FC3E4E9-8610-4BB3-8D1C-2CFD5DE8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7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27384C-A35B-4B31-BC8F-0C4CE2A0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723739"/>
            <a:ext cx="6111432" cy="437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775CC-510F-4673-8C9F-73D74535422D}"/>
              </a:ext>
            </a:extLst>
          </p:cNvPr>
          <p:cNvSpPr txBox="1"/>
          <p:nvPr/>
        </p:nvSpPr>
        <p:spPr>
          <a:xfrm>
            <a:off x="393223" y="449110"/>
            <a:ext cx="59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Korah’s Rebellion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8467-64FD-4163-84FE-28282D30525A}"/>
              </a:ext>
            </a:extLst>
          </p:cNvPr>
          <p:cNvSpPr/>
          <p:nvPr/>
        </p:nvSpPr>
        <p:spPr>
          <a:xfrm>
            <a:off x="3044571" y="6100271"/>
            <a:ext cx="344103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https://toirahruv.com/wp-content/uploads/2017/06/Korahs-Rebellion.jpg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DC094-2A8E-4DE3-A3C6-DD0EF8354479}"/>
              </a:ext>
            </a:extLst>
          </p:cNvPr>
          <p:cNvGrpSpPr/>
          <p:nvPr/>
        </p:nvGrpSpPr>
        <p:grpSpPr>
          <a:xfrm>
            <a:off x="7319614" y="4387469"/>
            <a:ext cx="3962344" cy="2019104"/>
            <a:chOff x="7168612" y="4320357"/>
            <a:chExt cx="3962344" cy="201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19D0D-AD74-4F5C-96FE-39BC603B2412}"/>
                </a:ext>
              </a:extLst>
            </p:cNvPr>
            <p:cNvSpPr txBox="1"/>
            <p:nvPr/>
          </p:nvSpPr>
          <p:spPr>
            <a:xfrm>
              <a:off x="7168612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8EB329-79B4-4C0E-980E-C649E5F7615B}"/>
                </a:ext>
              </a:extLst>
            </p:cNvPr>
            <p:cNvGrpSpPr/>
            <p:nvPr/>
          </p:nvGrpSpPr>
          <p:grpSpPr>
            <a:xfrm>
              <a:off x="7226440" y="5124712"/>
              <a:ext cx="3831830" cy="1214749"/>
              <a:chOff x="7603945" y="5141490"/>
              <a:chExt cx="3831830" cy="121474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A3B64-89BD-4120-A8D3-F3F57110339A}"/>
                  </a:ext>
                </a:extLst>
              </p:cNvPr>
              <p:cNvSpPr txBox="1"/>
              <p:nvPr/>
            </p:nvSpPr>
            <p:spPr>
              <a:xfrm rot="21373004">
                <a:off x="9005623" y="5432909"/>
                <a:ext cx="1154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2AF30E-4F25-464D-A744-852FEE953AAA}"/>
                  </a:ext>
                </a:extLst>
              </p:cNvPr>
              <p:cNvSpPr txBox="1"/>
              <p:nvPr/>
            </p:nvSpPr>
            <p:spPr>
              <a:xfrm rot="602732">
                <a:off x="10412573" y="5141490"/>
                <a:ext cx="102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506C35-91EA-4A80-8363-D833C4704023}"/>
                  </a:ext>
                </a:extLst>
              </p:cNvPr>
              <p:cNvSpPr txBox="1"/>
              <p:nvPr/>
            </p:nvSpPr>
            <p:spPr>
              <a:xfrm rot="20946476">
                <a:off x="7603945" y="5339210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1611-4B5D-43ED-8A7B-EA73A6754746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15C1D1-C84C-4EAD-A1CC-338C2048AA9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7F5413-2376-439F-8C51-60DF7BF15AC0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1D365-9158-4079-B7A4-94CBAD11F603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AA22CF-7ED3-4F35-B40F-D620AD4F5D76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21EF10-0B79-494C-A80C-0190F5B6C0F8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264F72-9608-48EE-96E3-31DF04BA1AF7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7F2576-549D-48EC-9187-0076441E8AC5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8A09E1B6-0163-432B-8399-5B1D4E8F8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1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715BD7-487A-E131-9A76-526001196740}"/>
              </a:ext>
            </a:extLst>
          </p:cNvPr>
          <p:cNvSpPr txBox="1"/>
          <p:nvPr/>
        </p:nvSpPr>
        <p:spPr>
          <a:xfrm>
            <a:off x="5736566" y="6507934"/>
            <a:ext cx="6435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omic Sans MS" panose="030F0702030302020204" pitchFamily="66" charset="0"/>
              </a:rPr>
              <a:t>Tap the screen to go to the Menu Board and start playing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6ADAA-161C-3610-34F1-55536B92FD0E}"/>
              </a:ext>
            </a:extLst>
          </p:cNvPr>
          <p:cNvSpPr txBox="1"/>
          <p:nvPr/>
        </p:nvSpPr>
        <p:spPr>
          <a:xfrm>
            <a:off x="3942209" y="2810173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542478"/>
                </a:solidFill>
                <a:latin typeface="Comic Sans MS" panose="030F0702030302020204" pitchFamily="66" charset="0"/>
              </a:rPr>
              <a:t>(2)</a:t>
            </a:r>
            <a:r>
              <a:rPr lang="en-US" sz="2000" dirty="0">
                <a:latin typeface="Comic Sans MS" panose="030F0702030302020204" pitchFamily="66" charset="0"/>
              </a:rPr>
              <a:t> Look at the Old Testament Event and the Book and Chapter</a:t>
            </a:r>
          </a:p>
          <a:p>
            <a:pPr algn="just"/>
            <a:r>
              <a:rPr lang="en-US" sz="2000" spc="-60" dirty="0">
                <a:latin typeface="Comic Sans MS" panose="030F0702030302020204" pitchFamily="66" charset="0"/>
              </a:rPr>
              <a:t>      </a:t>
            </a:r>
            <a:r>
              <a:rPr lang="en-US" sz="1000" spc="-60" dirty="0">
                <a:latin typeface="Comic Sans MS" panose="030F0702030302020204" pitchFamily="66" charset="0"/>
              </a:rPr>
              <a:t> </a:t>
            </a:r>
            <a:r>
              <a:rPr lang="en-US" sz="2000" spc="-60" dirty="0">
                <a:latin typeface="Comic Sans MS" panose="030F0702030302020204" pitchFamily="66" charset="0"/>
              </a:rPr>
              <a:t>choices </a:t>
            </a:r>
            <a:r>
              <a:rPr lang="en-US" sz="2000" dirty="0">
                <a:latin typeface="Comic Sans MS" panose="030F0702030302020204" pitchFamily="66" charset="0"/>
              </a:rPr>
              <a:t>that come up.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78628-8E6E-89E8-729F-E65C6A99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21" y="1001925"/>
            <a:ext cx="2918668" cy="1641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D0EE5-0A88-29A4-1FE6-E53F354B0616}"/>
              </a:ext>
            </a:extLst>
          </p:cNvPr>
          <p:cNvSpPr txBox="1"/>
          <p:nvPr/>
        </p:nvSpPr>
        <p:spPr>
          <a:xfrm>
            <a:off x="2650073" y="60417"/>
            <a:ext cx="688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Here’s how it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46A06-ED0A-5482-AD95-9905B7E46894}"/>
              </a:ext>
            </a:extLst>
          </p:cNvPr>
          <p:cNvSpPr txBox="1"/>
          <p:nvPr/>
        </p:nvSpPr>
        <p:spPr>
          <a:xfrm>
            <a:off x="533379" y="1601637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2478"/>
                </a:solidFill>
                <a:latin typeface="Comic Sans MS" panose="030F0702030302020204" pitchFamily="66" charset="0"/>
              </a:rPr>
              <a:t>(1)</a:t>
            </a:r>
            <a:r>
              <a:rPr lang="en-US" sz="2000" dirty="0">
                <a:latin typeface="Comic Sans MS" panose="030F0702030302020204" pitchFamily="66" charset="0"/>
              </a:rPr>
              <a:t> Tap an Event Number on the Menu Board (next screen).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DBE78-4FE2-71E9-A6AF-EEEADD71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9" y="2736187"/>
            <a:ext cx="3210535" cy="1805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E348C-76B4-F272-15F7-25CBF880D9D9}"/>
              </a:ext>
            </a:extLst>
          </p:cNvPr>
          <p:cNvSpPr txBox="1"/>
          <p:nvPr/>
        </p:nvSpPr>
        <p:spPr>
          <a:xfrm>
            <a:off x="3932878" y="3688226"/>
            <a:ext cx="78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solidFill>
                  <a:srgbClr val="542478"/>
                </a:solidFill>
                <a:latin typeface="Comic Sans MS" panose="030F0702030302020204" pitchFamily="66" charset="0"/>
              </a:rPr>
              <a:t>(3)</a:t>
            </a:r>
            <a:r>
              <a:rPr lang="en-US" sz="1400" spc="-100" dirty="0">
                <a:latin typeface="Comic Sans MS" panose="030F0702030302020204" pitchFamily="66" charset="0"/>
              </a:rPr>
              <a:t>  </a:t>
            </a:r>
            <a:r>
              <a:rPr lang="en-US" sz="2000" spc="-50" dirty="0">
                <a:latin typeface="Comic Sans MS" panose="030F0702030302020204" pitchFamily="66" charset="0"/>
              </a:rPr>
              <a:t>It’s a multiple-choice game.  Each Player or Team tries to choose</a:t>
            </a:r>
          </a:p>
          <a:p>
            <a:r>
              <a:rPr lang="en-US" sz="2000" spc="-50" dirty="0">
                <a:latin typeface="Comic Sans MS" panose="030F0702030302020204" pitchFamily="66" charset="0"/>
              </a:rPr>
              <a:t>     </a:t>
            </a:r>
            <a:r>
              <a:rPr lang="en-US" sz="2000" spc="-30" dirty="0">
                <a:latin typeface="Comic Sans MS" panose="030F0702030302020204" pitchFamily="66" charset="0"/>
              </a:rPr>
              <a:t>the correct Book and Chapter for the Event.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773C4A-BDFD-DC4F-8613-28AC3D72B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771" y="4643563"/>
            <a:ext cx="3210535" cy="1805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2A5FAA-3B23-38E5-A9EF-E6AD08DC9CF2}"/>
              </a:ext>
            </a:extLst>
          </p:cNvPr>
          <p:cNvSpPr txBox="1"/>
          <p:nvPr/>
        </p:nvSpPr>
        <p:spPr>
          <a:xfrm>
            <a:off x="533379" y="5952989"/>
            <a:ext cx="782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42478"/>
                </a:solidFill>
                <a:latin typeface="Comic Sans MS" panose="030F0702030302020204" pitchFamily="66" charset="0"/>
              </a:rPr>
              <a:t>(5) </a:t>
            </a:r>
            <a:r>
              <a:rPr lang="en-US" sz="2000" dirty="0">
                <a:latin typeface="Comic Sans MS" panose="030F0702030302020204" pitchFamily="66" charset="0"/>
              </a:rPr>
              <a:t>Tap the screen again and return to the Menu Board.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7D0A6-A393-5A08-4D82-B07D9D721C5E}"/>
              </a:ext>
            </a:extLst>
          </p:cNvPr>
          <p:cNvSpPr txBox="1"/>
          <p:nvPr/>
        </p:nvSpPr>
        <p:spPr>
          <a:xfrm>
            <a:off x="533381" y="4802409"/>
            <a:ext cx="7733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542478"/>
                </a:solidFill>
                <a:latin typeface="Comic Sans MS" panose="030F0702030302020204" pitchFamily="66" charset="0"/>
              </a:rPr>
              <a:t>(4) </a:t>
            </a:r>
            <a:r>
              <a:rPr lang="en-US" sz="2000" spc="-60" dirty="0">
                <a:latin typeface="Comic Sans MS" panose="030F0702030302020204" pitchFamily="66" charset="0"/>
              </a:rPr>
              <a:t>After making your choices, tap the screen to get the answers –</a:t>
            </a:r>
          </a:p>
          <a:p>
            <a:pPr algn="just"/>
            <a:r>
              <a:rPr lang="en-US" sz="2000" spc="50" dirty="0">
                <a:latin typeface="Comic Sans MS" panose="030F0702030302020204" pitchFamily="66" charset="0"/>
              </a:rPr>
              <a:t>     </a:t>
            </a:r>
            <a:r>
              <a:rPr lang="en-US" sz="2000" spc="-130" dirty="0">
                <a:latin typeface="Comic Sans MS" panose="030F0702030302020204" pitchFamily="66" charset="0"/>
              </a:rPr>
              <a:t>1 point for each correct Book and 2 points for each correct Chapter.</a:t>
            </a:r>
          </a:p>
          <a:p>
            <a:pPr algn="just"/>
            <a:r>
              <a:rPr lang="en-US" sz="2000" spc="-130" dirty="0">
                <a:latin typeface="Comic Sans MS" panose="030F0702030302020204" pitchFamily="66" charset="0"/>
              </a:rPr>
              <a:t>       </a:t>
            </a:r>
            <a:r>
              <a:rPr lang="en-US" sz="2000" dirty="0">
                <a:latin typeface="Comic Sans MS" panose="030F0702030302020204" pitchFamily="66" charset="0"/>
              </a:rPr>
              <a:t>Everyone can score on every Event.</a:t>
            </a: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5A58B540-C030-4A21-ED16-4E7253777FAC}"/>
              </a:ext>
            </a:extLst>
          </p:cNvPr>
          <p:cNvSpPr/>
          <p:nvPr/>
        </p:nvSpPr>
        <p:spPr>
          <a:xfrm>
            <a:off x="0" y="3004"/>
            <a:ext cx="121822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79562A0-FB4E-420E-92AE-8BD07853189D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DDC13-32EE-4C5A-AD7B-0016DD573A61}"/>
              </a:ext>
            </a:extLst>
          </p:cNvPr>
          <p:cNvSpPr txBox="1"/>
          <p:nvPr/>
        </p:nvSpPr>
        <p:spPr>
          <a:xfrm>
            <a:off x="10650222" y="571197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7384C-A35B-4B31-BC8F-0C4CE2A0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723739"/>
            <a:ext cx="6111432" cy="437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775CC-510F-4673-8C9F-73D74535422D}"/>
              </a:ext>
            </a:extLst>
          </p:cNvPr>
          <p:cNvSpPr txBox="1"/>
          <p:nvPr/>
        </p:nvSpPr>
        <p:spPr>
          <a:xfrm>
            <a:off x="393223" y="449110"/>
            <a:ext cx="59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Korah’s Rebellion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8467-64FD-4163-84FE-28282D30525A}"/>
              </a:ext>
            </a:extLst>
          </p:cNvPr>
          <p:cNvSpPr/>
          <p:nvPr/>
        </p:nvSpPr>
        <p:spPr>
          <a:xfrm>
            <a:off x="3044571" y="6100271"/>
            <a:ext cx="344103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https://toirahruv.com/wp-content/uploads/2017/06/Korahs-Rebellion.jpg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DC094-2A8E-4DE3-A3C6-DD0EF8354479}"/>
              </a:ext>
            </a:extLst>
          </p:cNvPr>
          <p:cNvGrpSpPr/>
          <p:nvPr/>
        </p:nvGrpSpPr>
        <p:grpSpPr>
          <a:xfrm>
            <a:off x="7319614" y="4387469"/>
            <a:ext cx="3962344" cy="2019104"/>
            <a:chOff x="7168612" y="4320357"/>
            <a:chExt cx="3962344" cy="201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19D0D-AD74-4F5C-96FE-39BC603B2412}"/>
                </a:ext>
              </a:extLst>
            </p:cNvPr>
            <p:cNvSpPr txBox="1"/>
            <p:nvPr/>
          </p:nvSpPr>
          <p:spPr>
            <a:xfrm>
              <a:off x="7168612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8A3B64-89BD-4120-A8D3-F3F57110339A}"/>
                </a:ext>
              </a:extLst>
            </p:cNvPr>
            <p:cNvSpPr txBox="1"/>
            <p:nvPr/>
          </p:nvSpPr>
          <p:spPr>
            <a:xfrm rot="21373004">
              <a:off x="8628118" y="5416131"/>
              <a:ext cx="1154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16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1611-4B5D-43ED-8A7B-EA73A6754746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15C1D1-C84C-4EAD-A1CC-338C2048AA9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264F72-9608-48EE-96E3-31DF04BA1AF7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66CF057A-03B6-41CB-80CA-89905D77F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7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65BC85-9899-43F1-A768-0D4CE68A61DD}"/>
              </a:ext>
            </a:extLst>
          </p:cNvPr>
          <p:cNvSpPr/>
          <p:nvPr/>
        </p:nvSpPr>
        <p:spPr>
          <a:xfrm>
            <a:off x="1924266" y="6371206"/>
            <a:ext cx="458001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https://st-takla.org/Gallery/Bible/Illustrations/Bible-Slides/OT/Numbers/Bible-Slides-numbers-466.html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334D4-C2B0-4BC6-900A-1CF1234D5A48}"/>
              </a:ext>
            </a:extLst>
          </p:cNvPr>
          <p:cNvGrpSpPr/>
          <p:nvPr/>
        </p:nvGrpSpPr>
        <p:grpSpPr>
          <a:xfrm>
            <a:off x="7319614" y="4387469"/>
            <a:ext cx="3989648" cy="2188870"/>
            <a:chOff x="7655174" y="4320357"/>
            <a:chExt cx="3989648" cy="21888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211FB-ACF7-4EA9-8997-76460B5CAAEE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FE8358-09CD-4572-8962-BEBBCCBDA3FE}"/>
                </a:ext>
              </a:extLst>
            </p:cNvPr>
            <p:cNvGrpSpPr/>
            <p:nvPr/>
          </p:nvGrpSpPr>
          <p:grpSpPr>
            <a:xfrm>
              <a:off x="7672922" y="5071427"/>
              <a:ext cx="3971900" cy="1437800"/>
              <a:chOff x="7521920" y="5088205"/>
              <a:chExt cx="3971900" cy="14378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59C706-0F84-4971-8882-D974938BD990}"/>
                  </a:ext>
                </a:extLst>
              </p:cNvPr>
              <p:cNvSpPr txBox="1"/>
              <p:nvPr/>
            </p:nvSpPr>
            <p:spPr>
              <a:xfrm rot="21373004">
                <a:off x="7521920" y="5506712"/>
                <a:ext cx="1154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36854-912B-4233-ACFA-56D5A945B4ED}"/>
                  </a:ext>
                </a:extLst>
              </p:cNvPr>
              <p:cNvSpPr txBox="1"/>
              <p:nvPr/>
            </p:nvSpPr>
            <p:spPr>
              <a:xfrm rot="430630">
                <a:off x="8936176" y="5088205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10E17-2186-4BEC-AE2B-05F7A20CA484}"/>
                  </a:ext>
                </a:extLst>
              </p:cNvPr>
              <p:cNvSpPr txBox="1"/>
              <p:nvPr/>
            </p:nvSpPr>
            <p:spPr>
              <a:xfrm rot="21017399">
                <a:off x="10281330" y="5582660"/>
                <a:ext cx="1212490" cy="943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00CC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BC6E0-5FF6-42E7-A6EA-F8EAD7A7A164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E203E-F2BF-4ED4-9F49-584F6365905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82D04A-E952-450D-8C3B-AC3F8566AA3A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5C5E8D-36AA-4966-8254-CD4671B928DA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8EBC62-CFDA-47B6-AF44-B65C85C1049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D59D7C-B4A0-41C8-A880-A4DE6BABD649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C3754E-B435-40EF-906B-511977FAD626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2CC0BE-FA86-4DB9-BD23-643403B07479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416153-9E57-467E-BDBD-0A99E806AA07}"/>
              </a:ext>
            </a:extLst>
          </p:cNvPr>
          <p:cNvSpPr txBox="1"/>
          <p:nvPr/>
        </p:nvSpPr>
        <p:spPr>
          <a:xfrm>
            <a:off x="44107" y="261800"/>
            <a:ext cx="6635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Aaron’s Staff Buds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&amp; Bears Almonds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111B-4A92-489D-BA7E-1BA84905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4" y="1989874"/>
            <a:ext cx="6102596" cy="4369376"/>
          </a:xfrm>
          <a:prstGeom prst="rect">
            <a:avLst/>
          </a:prstGeom>
        </p:spPr>
      </p:pic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5F28C0F3-3306-476D-95E9-A38A7A281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9CF8B7E-B24D-464E-BBFA-E3803082F7FD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68E64-1B3C-4DF2-80C2-539C340FC185}"/>
              </a:ext>
            </a:extLst>
          </p:cNvPr>
          <p:cNvSpPr txBox="1"/>
          <p:nvPr/>
        </p:nvSpPr>
        <p:spPr>
          <a:xfrm>
            <a:off x="10650222" y="537641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5BC85-9899-43F1-A768-0D4CE68A61DD}"/>
              </a:ext>
            </a:extLst>
          </p:cNvPr>
          <p:cNvSpPr/>
          <p:nvPr/>
        </p:nvSpPr>
        <p:spPr>
          <a:xfrm>
            <a:off x="1924266" y="6371206"/>
            <a:ext cx="458001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https://st-takla.org/Gallery/Bible/Illustrations/Bible-Slides/OT/Numbers/Bible-Slides-numbers-466.html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334D4-C2B0-4BC6-900A-1CF1234D5A48}"/>
              </a:ext>
            </a:extLst>
          </p:cNvPr>
          <p:cNvGrpSpPr/>
          <p:nvPr/>
        </p:nvGrpSpPr>
        <p:grpSpPr>
          <a:xfrm>
            <a:off x="7319614" y="4387469"/>
            <a:ext cx="3962344" cy="1674400"/>
            <a:chOff x="7655174" y="4320357"/>
            <a:chExt cx="3962344" cy="167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211FB-ACF7-4EA9-8997-76460B5CAAEE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736854-912B-4233-ACFA-56D5A945B4ED}"/>
                </a:ext>
              </a:extLst>
            </p:cNvPr>
            <p:cNvSpPr txBox="1"/>
            <p:nvPr/>
          </p:nvSpPr>
          <p:spPr>
            <a:xfrm rot="430630">
              <a:off x="9087178" y="5071427"/>
              <a:ext cx="1086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D966"/>
                  </a:solidFill>
                  <a:latin typeface="Comic Sans MS" panose="030F0702030302020204" pitchFamily="66" charset="0"/>
                </a:rPr>
                <a:t>17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BC6E0-5FF6-42E7-A6EA-F8EAD7A7A164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E203E-F2BF-4ED4-9F49-584F6365905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3754E-B435-40EF-906B-511977FAD626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416153-9E57-467E-BDBD-0A99E806AA07}"/>
              </a:ext>
            </a:extLst>
          </p:cNvPr>
          <p:cNvSpPr txBox="1"/>
          <p:nvPr/>
        </p:nvSpPr>
        <p:spPr>
          <a:xfrm>
            <a:off x="44107" y="261800"/>
            <a:ext cx="6635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Aaron’s Staff Buds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&amp; Bears Almonds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111B-4A92-489D-BA7E-1BA84905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4" y="1989874"/>
            <a:ext cx="6102596" cy="4369376"/>
          </a:xfrm>
          <a:prstGeom prst="rect">
            <a:avLst/>
          </a:prstGeom>
        </p:spPr>
      </p:pic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DC299C6C-4D70-4616-AF4E-E7BD218460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5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3C97F0-1850-4EB6-A87B-96C62072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" y="472205"/>
            <a:ext cx="7448550" cy="5962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91191" y="3862286"/>
            <a:ext cx="3009929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Deborah &amp; Barak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Jael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&amp; Sisera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760238" y="6444186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858126-A89D-446F-B385-F06C8774A211}"/>
              </a:ext>
            </a:extLst>
          </p:cNvPr>
          <p:cNvGrpSpPr/>
          <p:nvPr/>
        </p:nvGrpSpPr>
        <p:grpSpPr>
          <a:xfrm>
            <a:off x="5110872" y="138631"/>
            <a:ext cx="7064444" cy="3258716"/>
            <a:chOff x="4976648" y="138631"/>
            <a:chExt cx="7064444" cy="32587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64620A-8696-4DAE-AA47-564AFA0933B3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AFA6B7-C841-46FD-B082-7FFBB976857C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7A35D5-06DE-49D4-865D-1859EC8125E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0ADDD-7E73-49FA-88DB-0771B5AD78C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70A737-68C5-4269-9B71-69E3AD82F776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487B56-6568-4539-A54D-BAD37E9C8D3A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7BB158-D01A-4C10-BC39-7B83A79E4A46}"/>
              </a:ext>
            </a:extLst>
          </p:cNvPr>
          <p:cNvGrpSpPr/>
          <p:nvPr/>
        </p:nvGrpSpPr>
        <p:grpSpPr>
          <a:xfrm>
            <a:off x="7671955" y="3934463"/>
            <a:ext cx="4794436" cy="2769764"/>
            <a:chOff x="8057846" y="3934463"/>
            <a:chExt cx="3962344" cy="27697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5269D4-522B-4B25-BE99-10E88DD20EB2}"/>
                </a:ext>
              </a:extLst>
            </p:cNvPr>
            <p:cNvGrpSpPr/>
            <p:nvPr/>
          </p:nvGrpSpPr>
          <p:grpSpPr>
            <a:xfrm>
              <a:off x="8274676" y="4708175"/>
              <a:ext cx="3652778" cy="1996052"/>
              <a:chOff x="7641928" y="4879860"/>
              <a:chExt cx="4018057" cy="199605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ED5D1A-5F7D-4532-96FD-8E2316E557CE}"/>
                  </a:ext>
                </a:extLst>
              </p:cNvPr>
              <p:cNvSpPr txBox="1"/>
              <p:nvPr/>
            </p:nvSpPr>
            <p:spPr>
              <a:xfrm>
                <a:off x="7641928" y="4879860"/>
                <a:ext cx="14330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4-5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1E4144-C757-4720-AF77-C56B03B4823E}"/>
                  </a:ext>
                </a:extLst>
              </p:cNvPr>
              <p:cNvSpPr txBox="1"/>
              <p:nvPr/>
            </p:nvSpPr>
            <p:spPr>
              <a:xfrm rot="21118256">
                <a:off x="9121190" y="5030852"/>
                <a:ext cx="25387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13-16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B0B34A-DFF9-4CAA-AAD0-50F31085E57C}"/>
                  </a:ext>
                </a:extLst>
              </p:cNvPr>
              <p:cNvSpPr txBox="1"/>
              <p:nvPr/>
            </p:nvSpPr>
            <p:spPr>
              <a:xfrm rot="458618">
                <a:off x="8186853" y="5952582"/>
                <a:ext cx="20981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29-31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FA26D70E-554E-4756-B485-296C59AAC5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3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3C97F0-1850-4EB6-A87B-96C62072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" y="472205"/>
            <a:ext cx="7448550" cy="5962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91191" y="3862286"/>
            <a:ext cx="3009929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Deborah &amp; Barak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Jael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&amp; Sisera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760238" y="6444186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858126-A89D-446F-B385-F06C8774A211}"/>
              </a:ext>
            </a:extLst>
          </p:cNvPr>
          <p:cNvGrpSpPr/>
          <p:nvPr/>
        </p:nvGrpSpPr>
        <p:grpSpPr>
          <a:xfrm>
            <a:off x="5978609" y="138631"/>
            <a:ext cx="5856440" cy="1711253"/>
            <a:chOff x="5844385" y="138631"/>
            <a:chExt cx="5856440" cy="17112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B0ADDD-7E73-49FA-88DB-0771B5AD78C3}"/>
                </a:ext>
              </a:extLst>
            </p:cNvPr>
            <p:cNvSpPr txBox="1"/>
            <p:nvPr/>
          </p:nvSpPr>
          <p:spPr>
            <a:xfrm rot="256830">
              <a:off x="8519026" y="926554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7BB158-D01A-4C10-BC39-7B83A79E4A46}"/>
              </a:ext>
            </a:extLst>
          </p:cNvPr>
          <p:cNvGrpSpPr/>
          <p:nvPr/>
        </p:nvGrpSpPr>
        <p:grpSpPr>
          <a:xfrm>
            <a:off x="7671955" y="3934463"/>
            <a:ext cx="4794436" cy="1697042"/>
            <a:chOff x="8057846" y="3934463"/>
            <a:chExt cx="3962344" cy="16970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ED5D1A-5F7D-4532-96FD-8E2316E557CE}"/>
                </a:ext>
              </a:extLst>
            </p:cNvPr>
            <p:cNvSpPr txBox="1"/>
            <p:nvPr/>
          </p:nvSpPr>
          <p:spPr>
            <a:xfrm>
              <a:off x="8274675" y="4708175"/>
              <a:ext cx="130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4-5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5C0079-87C1-41A9-AA6F-E17C0B1E0521}"/>
              </a:ext>
            </a:extLst>
          </p:cNvPr>
          <p:cNvSpPr txBox="1"/>
          <p:nvPr/>
        </p:nvSpPr>
        <p:spPr>
          <a:xfrm>
            <a:off x="10702219" y="176572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D1807-1ABE-4A1D-9362-C3218ADF621E}"/>
              </a:ext>
            </a:extLst>
          </p:cNvPr>
          <p:cNvSpPr txBox="1"/>
          <p:nvPr/>
        </p:nvSpPr>
        <p:spPr>
          <a:xfrm>
            <a:off x="10679904" y="494018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6D4876E2-554E-4AB7-92B6-C9DE4C235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5588D-AF39-447E-A51D-91D7A3D7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" y="1958896"/>
            <a:ext cx="6035040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CDE91D-754C-4EED-A5C9-EA3AFCA71E5A}"/>
              </a:ext>
            </a:extLst>
          </p:cNvPr>
          <p:cNvGrpSpPr/>
          <p:nvPr/>
        </p:nvGrpSpPr>
        <p:grpSpPr>
          <a:xfrm>
            <a:off x="646324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20517" y="266396"/>
            <a:ext cx="58584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Gideon Defeats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Midianites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8985" y="637537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B8240-8088-427E-81D8-5B1E68D50FA0}"/>
              </a:ext>
            </a:extLst>
          </p:cNvPr>
          <p:cNvGrpSpPr/>
          <p:nvPr/>
        </p:nvGrpSpPr>
        <p:grpSpPr>
          <a:xfrm>
            <a:off x="6705791" y="4320357"/>
            <a:ext cx="5273880" cy="2420726"/>
            <a:chOff x="6504455" y="4320357"/>
            <a:chExt cx="5273880" cy="24207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555BAB-C631-4DDE-94DF-207DE8AD66C8}"/>
                </a:ext>
              </a:extLst>
            </p:cNvPr>
            <p:cNvGrpSpPr/>
            <p:nvPr/>
          </p:nvGrpSpPr>
          <p:grpSpPr>
            <a:xfrm>
              <a:off x="6940528" y="4989603"/>
              <a:ext cx="4739664" cy="1751480"/>
              <a:chOff x="7134067" y="4939075"/>
              <a:chExt cx="5213632" cy="175148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37CA60-0740-4C47-9763-7AE726CC3AA8}"/>
                  </a:ext>
                </a:extLst>
              </p:cNvPr>
              <p:cNvSpPr txBox="1"/>
              <p:nvPr/>
            </p:nvSpPr>
            <p:spPr>
              <a:xfrm rot="355257">
                <a:off x="7134067" y="5480392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2-3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D1866-1183-4BB6-A913-83F0FB720C8C}"/>
                  </a:ext>
                </a:extLst>
              </p:cNvPr>
              <p:cNvSpPr txBox="1"/>
              <p:nvPr/>
            </p:nvSpPr>
            <p:spPr>
              <a:xfrm>
                <a:off x="9555023" y="5767225"/>
                <a:ext cx="27926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17-18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215D40-5A0D-4DE0-9324-F5B100FE2B48}"/>
                  </a:ext>
                </a:extLst>
              </p:cNvPr>
              <p:cNvSpPr txBox="1"/>
              <p:nvPr/>
            </p:nvSpPr>
            <p:spPr>
              <a:xfrm rot="20994681">
                <a:off x="8565816" y="4939075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352B20E-FAE6-4B34-8538-70A6B43555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5588D-AF39-447E-A51D-91D7A3D7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" y="1958896"/>
            <a:ext cx="6035040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CDE91D-754C-4EED-A5C9-EA3AFCA71E5A}"/>
              </a:ext>
            </a:extLst>
          </p:cNvPr>
          <p:cNvGrpSpPr/>
          <p:nvPr/>
        </p:nvGrpSpPr>
        <p:grpSpPr>
          <a:xfrm>
            <a:off x="6708452" y="138631"/>
            <a:ext cx="5557368" cy="1901795"/>
            <a:chOff x="6507116" y="138631"/>
            <a:chExt cx="5557368" cy="1901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48F62-E4F7-4C7A-AAE8-72DC9CB1786C}"/>
                </a:ext>
              </a:extLst>
            </p:cNvPr>
            <p:cNvSpPr txBox="1"/>
            <p:nvPr/>
          </p:nvSpPr>
          <p:spPr>
            <a:xfrm rot="256830">
              <a:off x="8882685" y="111709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20517" y="266396"/>
            <a:ext cx="58584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Gideon Defeats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Midianites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8985" y="637537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B8240-8088-427E-81D8-5B1E68D50FA0}"/>
              </a:ext>
            </a:extLst>
          </p:cNvPr>
          <p:cNvGrpSpPr/>
          <p:nvPr/>
        </p:nvGrpSpPr>
        <p:grpSpPr>
          <a:xfrm>
            <a:off x="6705791" y="4320357"/>
            <a:ext cx="5273880" cy="1592576"/>
            <a:chOff x="6504455" y="4320357"/>
            <a:chExt cx="5273880" cy="15925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215D40-5A0D-4DE0-9324-F5B100FE2B48}"/>
                </a:ext>
              </a:extLst>
            </p:cNvPr>
            <p:cNvSpPr txBox="1"/>
            <p:nvPr/>
          </p:nvSpPr>
          <p:spPr>
            <a:xfrm rot="20994681">
              <a:off x="8242117" y="4989603"/>
              <a:ext cx="1734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6-8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FD2EFE-3663-4370-BC90-56AD40DBFCFF}"/>
              </a:ext>
            </a:extLst>
          </p:cNvPr>
          <p:cNvSpPr txBox="1"/>
          <p:nvPr/>
        </p:nvSpPr>
        <p:spPr>
          <a:xfrm>
            <a:off x="10702219" y="200061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659102-1710-4C4F-A2BA-AE519BED34EA}"/>
              </a:ext>
            </a:extLst>
          </p:cNvPr>
          <p:cNvSpPr txBox="1"/>
          <p:nvPr/>
        </p:nvSpPr>
        <p:spPr>
          <a:xfrm>
            <a:off x="10679904" y="520863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50A87D9-6AE4-457D-9503-C14A26816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7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508D3E1-5330-493B-8516-6B9A55ABD4CF}"/>
              </a:ext>
            </a:extLst>
          </p:cNvPr>
          <p:cNvGrpSpPr/>
          <p:nvPr/>
        </p:nvGrpSpPr>
        <p:grpSpPr>
          <a:xfrm>
            <a:off x="6705791" y="4320357"/>
            <a:ext cx="5273880" cy="2238927"/>
            <a:chOff x="6504455" y="4320357"/>
            <a:chExt cx="5273880" cy="22389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515219" y="5045021"/>
              <a:ext cx="3651879" cy="1514263"/>
              <a:chOff x="7599109" y="5103744"/>
              <a:chExt cx="3651879" cy="151426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20553028">
                <a:off x="7599109" y="5444851"/>
                <a:ext cx="8500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>
                <a:off x="8662679" y="510374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20910788">
                <a:off x="10119522" y="5694677"/>
                <a:ext cx="11314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1369B-33B6-48F1-BCCE-C5D908D4C31C}"/>
              </a:ext>
            </a:extLst>
          </p:cNvPr>
          <p:cNvGrpSpPr/>
          <p:nvPr/>
        </p:nvGrpSpPr>
        <p:grpSpPr>
          <a:xfrm>
            <a:off x="6429687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7668" y="266513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Jephthah and his Faithful Daughter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2C3C0-C653-4F9D-8B6E-A474DE359CEC}"/>
              </a:ext>
            </a:extLst>
          </p:cNvPr>
          <p:cNvSpPr/>
          <p:nvPr/>
        </p:nvSpPr>
        <p:spPr>
          <a:xfrm>
            <a:off x="2095807" y="6371755"/>
            <a:ext cx="4357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http://www.biblestudywithrandy.com/2015/11/jephthahs-daughter-part-2-was-she-sacrificed/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15AAD9-BF11-440B-9404-7C48A349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" y="1970485"/>
            <a:ext cx="6004967" cy="439898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F61BC44A-4D57-4F02-947B-6EAB292C78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9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508D3E1-5330-493B-8516-6B9A55ABD4CF}"/>
              </a:ext>
            </a:extLst>
          </p:cNvPr>
          <p:cNvGrpSpPr/>
          <p:nvPr/>
        </p:nvGrpSpPr>
        <p:grpSpPr>
          <a:xfrm>
            <a:off x="6705791" y="4320357"/>
            <a:ext cx="5273880" cy="1647994"/>
            <a:chOff x="6504455" y="4320357"/>
            <a:chExt cx="5273880" cy="1647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837E6C-9609-4026-9D9E-7EF17C50BABC}"/>
                </a:ext>
              </a:extLst>
            </p:cNvPr>
            <p:cNvSpPr txBox="1"/>
            <p:nvPr/>
          </p:nvSpPr>
          <p:spPr>
            <a:xfrm>
              <a:off x="8578789" y="5045021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1369B-33B6-48F1-BCCE-C5D908D4C31C}"/>
              </a:ext>
            </a:extLst>
          </p:cNvPr>
          <p:cNvGrpSpPr/>
          <p:nvPr/>
        </p:nvGrpSpPr>
        <p:grpSpPr>
          <a:xfrm>
            <a:off x="6674896" y="138631"/>
            <a:ext cx="5557368" cy="1901795"/>
            <a:chOff x="6507116" y="138631"/>
            <a:chExt cx="5557368" cy="1901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48F62-E4F7-4C7A-AAE8-72DC9CB1786C}"/>
                </a:ext>
              </a:extLst>
            </p:cNvPr>
            <p:cNvSpPr txBox="1"/>
            <p:nvPr/>
          </p:nvSpPr>
          <p:spPr>
            <a:xfrm rot="256830">
              <a:off x="8882685" y="111709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7668" y="266513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Jephthah and his Faithful Daughter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2C3C0-C653-4F9D-8B6E-A474DE359CEC}"/>
              </a:ext>
            </a:extLst>
          </p:cNvPr>
          <p:cNvSpPr/>
          <p:nvPr/>
        </p:nvSpPr>
        <p:spPr>
          <a:xfrm>
            <a:off x="2095807" y="6371755"/>
            <a:ext cx="4357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http://www.biblestudywithrandy.com/2015/11/jephthahs-daughter-part-2-was-she-sacrificed/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15AAD9-BF11-440B-9404-7C48A349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" y="1970485"/>
            <a:ext cx="6004967" cy="43989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189E3C-BC1B-4543-B8A0-AA7266F6073B}"/>
              </a:ext>
            </a:extLst>
          </p:cNvPr>
          <p:cNvSpPr txBox="1"/>
          <p:nvPr/>
        </p:nvSpPr>
        <p:spPr>
          <a:xfrm>
            <a:off x="10702219" y="200061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7A2226-8ABC-4538-8B98-04C4EE81C191}"/>
              </a:ext>
            </a:extLst>
          </p:cNvPr>
          <p:cNvSpPr txBox="1"/>
          <p:nvPr/>
        </p:nvSpPr>
        <p:spPr>
          <a:xfrm>
            <a:off x="10679904" y="526735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EDC425EF-F1B7-4493-9DFE-3F3E519C5B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9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65A66-F845-4EDC-B85A-253AAA1A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6" y="1943815"/>
            <a:ext cx="6045518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6FA9DE-0D01-4564-9096-8E59F7292F0D}"/>
              </a:ext>
            </a:extLst>
          </p:cNvPr>
          <p:cNvGrpSpPr/>
          <p:nvPr/>
        </p:nvGrpSpPr>
        <p:grpSpPr>
          <a:xfrm>
            <a:off x="6429687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4842" y="225854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Samson, the Spirit-</a:t>
            </a:r>
          </a:p>
          <a:p>
            <a:pPr algn="ctr">
              <a:lnSpc>
                <a:spcPct val="90000"/>
              </a:lnSpc>
            </a:pPr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Powered Nazarite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9903" y="636853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E6496-83DB-45B5-B70B-2D7121B354DE}"/>
              </a:ext>
            </a:extLst>
          </p:cNvPr>
          <p:cNvGrpSpPr/>
          <p:nvPr/>
        </p:nvGrpSpPr>
        <p:grpSpPr>
          <a:xfrm>
            <a:off x="6705791" y="4320357"/>
            <a:ext cx="5273880" cy="2459155"/>
            <a:chOff x="6504455" y="4320357"/>
            <a:chExt cx="5273880" cy="24591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C4709C-EE41-45A0-B6F2-30F13B747358}"/>
                </a:ext>
              </a:extLst>
            </p:cNvPr>
            <p:cNvGrpSpPr/>
            <p:nvPr/>
          </p:nvGrpSpPr>
          <p:grpSpPr>
            <a:xfrm>
              <a:off x="6921410" y="5034843"/>
              <a:ext cx="4550257" cy="1744669"/>
              <a:chOff x="7265359" y="5034843"/>
              <a:chExt cx="4550257" cy="174466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21059601">
                <a:off x="7265359" y="5073804"/>
                <a:ext cx="1576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2-3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809092-FD48-4A8C-A2EE-466E41DE2A5F}"/>
                  </a:ext>
                </a:extLst>
              </p:cNvPr>
              <p:cNvSpPr txBox="1"/>
              <p:nvPr/>
            </p:nvSpPr>
            <p:spPr>
              <a:xfrm rot="21118256">
                <a:off x="9507621" y="5034843"/>
                <a:ext cx="2307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13-16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 rot="458618">
                <a:off x="8412799" y="5856182"/>
                <a:ext cx="14330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C9BC63DE-68F4-43A2-970F-EE8C56F597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3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4F0EBBA-ECA8-4126-BFC2-FADFFF964CAA}"/>
              </a:ext>
            </a:extLst>
          </p:cNvPr>
          <p:cNvSpPr txBox="1"/>
          <p:nvPr/>
        </p:nvSpPr>
        <p:spPr>
          <a:xfrm>
            <a:off x="9787" y="1422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4C129A6-79B3-4FCB-9A4A-A231B656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30" y="1000443"/>
            <a:ext cx="2221741" cy="171962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1273F39-C576-4D93-B048-199F589F98FD}"/>
              </a:ext>
            </a:extLst>
          </p:cNvPr>
          <p:cNvSpPr txBox="1"/>
          <p:nvPr/>
        </p:nvSpPr>
        <p:spPr>
          <a:xfrm>
            <a:off x="0" y="8976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         Events Set #4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02C3C57F-AA16-D9FA-74C0-25F6DA3E35BE}"/>
              </a:ext>
            </a:extLst>
          </p:cNvPr>
          <p:cNvSpPr/>
          <p:nvPr/>
        </p:nvSpPr>
        <p:spPr>
          <a:xfrm>
            <a:off x="9787" y="0"/>
            <a:ext cx="1218221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6BD87-D996-4B8B-BE24-75E2807D7890}"/>
              </a:ext>
            </a:extLst>
          </p:cNvPr>
          <p:cNvSpPr/>
          <p:nvPr/>
        </p:nvSpPr>
        <p:spPr>
          <a:xfrm>
            <a:off x="412248" y="158526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1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20924-CBF1-4803-9C54-F174FEF63BCF}"/>
              </a:ext>
            </a:extLst>
          </p:cNvPr>
          <p:cNvSpPr/>
          <p:nvPr/>
        </p:nvSpPr>
        <p:spPr>
          <a:xfrm>
            <a:off x="1564812" y="1592286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2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44847-0E86-4CFD-8213-8F5E2E1B8C86}"/>
              </a:ext>
            </a:extLst>
          </p:cNvPr>
          <p:cNvSpPr/>
          <p:nvPr/>
        </p:nvSpPr>
        <p:spPr>
          <a:xfrm>
            <a:off x="2726794" y="1586419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3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8233F-AE67-4F5B-A7AE-22CFE3793BC3}"/>
              </a:ext>
            </a:extLst>
          </p:cNvPr>
          <p:cNvSpPr/>
          <p:nvPr/>
        </p:nvSpPr>
        <p:spPr>
          <a:xfrm>
            <a:off x="3880902" y="1587774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4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2C40E-1434-4801-A558-C060356AF609}"/>
              </a:ext>
            </a:extLst>
          </p:cNvPr>
          <p:cNvSpPr/>
          <p:nvPr/>
        </p:nvSpPr>
        <p:spPr>
          <a:xfrm>
            <a:off x="7642359" y="158832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5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CC494-F318-44E9-AA82-224DDB5201AA}"/>
              </a:ext>
            </a:extLst>
          </p:cNvPr>
          <p:cNvSpPr/>
          <p:nvPr/>
        </p:nvSpPr>
        <p:spPr>
          <a:xfrm>
            <a:off x="1145268" y="288538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9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9BB9E-F799-4480-9102-40C48A7967EA}"/>
              </a:ext>
            </a:extLst>
          </p:cNvPr>
          <p:cNvSpPr/>
          <p:nvPr/>
        </p:nvSpPr>
        <p:spPr>
          <a:xfrm>
            <a:off x="6952083" y="2881438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13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8AC5-1E95-4C8A-8DD3-2AC8D222D5EC}"/>
              </a:ext>
            </a:extLst>
          </p:cNvPr>
          <p:cNvSpPr/>
          <p:nvPr/>
        </p:nvSpPr>
        <p:spPr>
          <a:xfrm>
            <a:off x="366795" y="417122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16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D54B3-365C-4BE6-AC42-5095238876FA}"/>
              </a:ext>
            </a:extLst>
          </p:cNvPr>
          <p:cNvSpPr/>
          <p:nvPr/>
        </p:nvSpPr>
        <p:spPr>
          <a:xfrm>
            <a:off x="1830279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17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92242-264D-43D8-BF67-7AC0161CF031}"/>
              </a:ext>
            </a:extLst>
          </p:cNvPr>
          <p:cNvSpPr/>
          <p:nvPr/>
        </p:nvSpPr>
        <p:spPr>
          <a:xfrm>
            <a:off x="3296156" y="417079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3" action="ppaction://hlinksldjump"/>
              </a:rPr>
              <a:t>18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80250-A62F-41D1-8AC4-194302E45708}"/>
              </a:ext>
            </a:extLst>
          </p:cNvPr>
          <p:cNvSpPr/>
          <p:nvPr/>
        </p:nvSpPr>
        <p:spPr>
          <a:xfrm>
            <a:off x="4764372" y="416262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4" action="ppaction://hlinksldjump"/>
              </a:rPr>
              <a:t>19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E1FF3F-F962-41D7-A69E-D33CAE2084BB}"/>
              </a:ext>
            </a:extLst>
          </p:cNvPr>
          <p:cNvSpPr/>
          <p:nvPr/>
        </p:nvSpPr>
        <p:spPr>
          <a:xfrm>
            <a:off x="6233205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5" action="ppaction://hlinksldjump"/>
              </a:rPr>
              <a:t>20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894B4E-161F-454D-A8D6-CAF756CCA98A}"/>
              </a:ext>
            </a:extLst>
          </p:cNvPr>
          <p:cNvSpPr/>
          <p:nvPr/>
        </p:nvSpPr>
        <p:spPr>
          <a:xfrm>
            <a:off x="908786" y="546480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6" action="ppaction://hlinksldjump"/>
              </a:rPr>
              <a:t>24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B12AF-FE18-4CA6-BF5C-C8E54FC5215B}"/>
              </a:ext>
            </a:extLst>
          </p:cNvPr>
          <p:cNvSpPr/>
          <p:nvPr/>
        </p:nvSpPr>
        <p:spPr>
          <a:xfrm>
            <a:off x="2448563" y="54665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7" action="ppaction://hlinksldjump"/>
              </a:rPr>
              <a:t>25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F56290-95D6-4350-AECE-AC4E2673BEDA}"/>
              </a:ext>
            </a:extLst>
          </p:cNvPr>
          <p:cNvSpPr/>
          <p:nvPr/>
        </p:nvSpPr>
        <p:spPr>
          <a:xfrm>
            <a:off x="3974463" y="545920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8" action="ppaction://hlinksldjump"/>
              </a:rPr>
              <a:t>26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A8B20-60D6-4B86-98E9-BBA444E4BF19}"/>
              </a:ext>
            </a:extLst>
          </p:cNvPr>
          <p:cNvSpPr/>
          <p:nvPr/>
        </p:nvSpPr>
        <p:spPr>
          <a:xfrm>
            <a:off x="5512482" y="546815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9" action="ppaction://hlinksldjump"/>
              </a:rPr>
              <a:t>27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FCB82-C414-4FFF-AE78-D53E4F326A3E}"/>
              </a:ext>
            </a:extLst>
          </p:cNvPr>
          <p:cNvSpPr/>
          <p:nvPr/>
        </p:nvSpPr>
        <p:spPr>
          <a:xfrm>
            <a:off x="7048931" y="546386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0" action="ppaction://hlinksldjump"/>
              </a:rPr>
              <a:t>28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96D01-F573-405B-83F3-F4C60018AD6D}"/>
              </a:ext>
            </a:extLst>
          </p:cNvPr>
          <p:cNvSpPr/>
          <p:nvPr/>
        </p:nvSpPr>
        <p:spPr>
          <a:xfrm>
            <a:off x="8798972" y="1586836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1" action="ppaction://hlinksldjump"/>
              </a:rPr>
              <a:t>6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C5497-E285-4496-85FA-7A683994A13A}"/>
              </a:ext>
            </a:extLst>
          </p:cNvPr>
          <p:cNvSpPr/>
          <p:nvPr/>
        </p:nvSpPr>
        <p:spPr>
          <a:xfrm>
            <a:off x="9952757" y="158719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2" action="ppaction://hlinksldjump"/>
              </a:rPr>
              <a:t>7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E7A28-1F2F-47D7-84A5-89BDF6765846}"/>
              </a:ext>
            </a:extLst>
          </p:cNvPr>
          <p:cNvSpPr/>
          <p:nvPr/>
        </p:nvSpPr>
        <p:spPr>
          <a:xfrm>
            <a:off x="11111502" y="158719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3" action="ppaction://hlinksldjump"/>
              </a:rPr>
              <a:t>8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C70-3ED1-44D2-BE6E-5A345387D66B}"/>
              </a:ext>
            </a:extLst>
          </p:cNvPr>
          <p:cNvSpPr/>
          <p:nvPr/>
        </p:nvSpPr>
        <p:spPr>
          <a:xfrm>
            <a:off x="8499165" y="288012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4" action="ppaction://hlinksldjump"/>
              </a:rPr>
              <a:t>14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4E070A-C547-40D3-9014-BE271C27CB7A}"/>
              </a:ext>
            </a:extLst>
          </p:cNvPr>
          <p:cNvSpPr/>
          <p:nvPr/>
        </p:nvSpPr>
        <p:spPr>
          <a:xfrm>
            <a:off x="10066149" y="288493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5" action="ppaction://hlinksldjump"/>
              </a:rPr>
              <a:t>15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6" action="ppaction://hlinksldjump"/>
            <a:extLst>
              <a:ext uri="{FF2B5EF4-FFF2-40B4-BE49-F238E27FC236}">
                <a16:creationId xmlns:a16="http://schemas.microsoft.com/office/drawing/2014/main" id="{C088D0D6-1E5D-4EE0-9650-0AED5866603F}"/>
              </a:ext>
            </a:extLst>
          </p:cNvPr>
          <p:cNvSpPr/>
          <p:nvPr/>
        </p:nvSpPr>
        <p:spPr>
          <a:xfrm>
            <a:off x="2271305" y="2885388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6" action="ppaction://hlinksldjump"/>
              </a:rPr>
              <a:t>10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E6ABE-DD95-4800-9796-DB95B2B16CC5}"/>
              </a:ext>
            </a:extLst>
          </p:cNvPr>
          <p:cNvSpPr/>
          <p:nvPr/>
        </p:nvSpPr>
        <p:spPr>
          <a:xfrm>
            <a:off x="3848291" y="28849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7" action="ppaction://hlinksldjump"/>
              </a:rPr>
              <a:t>11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E9E52-CE3C-4DAA-8923-E89CF621D04A}"/>
              </a:ext>
            </a:extLst>
          </p:cNvPr>
          <p:cNvSpPr/>
          <p:nvPr/>
        </p:nvSpPr>
        <p:spPr>
          <a:xfrm>
            <a:off x="5401471" y="288493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8" action="ppaction://hlinksldjump"/>
              </a:rPr>
              <a:t>12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D0E0D0-8918-4E11-845D-5C0477648CC8}"/>
              </a:ext>
            </a:extLst>
          </p:cNvPr>
          <p:cNvSpPr/>
          <p:nvPr/>
        </p:nvSpPr>
        <p:spPr>
          <a:xfrm>
            <a:off x="7702241" y="417275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9" action="ppaction://hlinksldjump"/>
              </a:rPr>
              <a:t>21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D61C2A-635C-4064-B9B9-F4D0D7F553E4}"/>
              </a:ext>
            </a:extLst>
          </p:cNvPr>
          <p:cNvSpPr/>
          <p:nvPr/>
        </p:nvSpPr>
        <p:spPr>
          <a:xfrm>
            <a:off x="9173963" y="417546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0" action="ppaction://hlinksldjump"/>
              </a:rPr>
              <a:t>22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0B2F26-167D-4F5E-9C0D-2151BEBBE270}"/>
              </a:ext>
            </a:extLst>
          </p:cNvPr>
          <p:cNvSpPr/>
          <p:nvPr/>
        </p:nvSpPr>
        <p:spPr>
          <a:xfrm>
            <a:off x="10641140" y="416903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1" action="ppaction://hlinksldjump"/>
              </a:rPr>
              <a:t>23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92DC65-AA27-4E28-BFE1-E217A045D1D8}"/>
              </a:ext>
            </a:extLst>
          </p:cNvPr>
          <p:cNvSpPr/>
          <p:nvPr/>
        </p:nvSpPr>
        <p:spPr>
          <a:xfrm>
            <a:off x="8576724" y="546381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2" action="ppaction://hlinksldjump"/>
              </a:rPr>
              <a:t>29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74E9B-8119-4049-98CB-67D2892923FD}"/>
              </a:ext>
            </a:extLst>
          </p:cNvPr>
          <p:cNvSpPr/>
          <p:nvPr/>
        </p:nvSpPr>
        <p:spPr>
          <a:xfrm>
            <a:off x="10121552" y="546602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3" action="ppaction://hlinksldjump"/>
              </a:rPr>
              <a:t>30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5298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65A66-F845-4EDC-B85A-253AAA1A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6" y="1943815"/>
            <a:ext cx="6045518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6FA9DE-0D01-4564-9096-8E59F7292F0D}"/>
              </a:ext>
            </a:extLst>
          </p:cNvPr>
          <p:cNvGrpSpPr/>
          <p:nvPr/>
        </p:nvGrpSpPr>
        <p:grpSpPr>
          <a:xfrm>
            <a:off x="6674896" y="138631"/>
            <a:ext cx="5557368" cy="1901795"/>
            <a:chOff x="6507116" y="138631"/>
            <a:chExt cx="5557368" cy="1901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48F62-E4F7-4C7A-AAE8-72DC9CB1786C}"/>
                </a:ext>
              </a:extLst>
            </p:cNvPr>
            <p:cNvSpPr txBox="1"/>
            <p:nvPr/>
          </p:nvSpPr>
          <p:spPr>
            <a:xfrm rot="256830">
              <a:off x="8882685" y="111709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9903" y="636853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E6496-83DB-45B5-B70B-2D7121B354DE}"/>
              </a:ext>
            </a:extLst>
          </p:cNvPr>
          <p:cNvGrpSpPr/>
          <p:nvPr/>
        </p:nvGrpSpPr>
        <p:grpSpPr>
          <a:xfrm>
            <a:off x="6705791" y="4320357"/>
            <a:ext cx="5273880" cy="1637816"/>
            <a:chOff x="6504455" y="4320357"/>
            <a:chExt cx="5273880" cy="16378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809092-FD48-4A8C-A2EE-466E41DE2A5F}"/>
                </a:ext>
              </a:extLst>
            </p:cNvPr>
            <p:cNvSpPr txBox="1"/>
            <p:nvPr/>
          </p:nvSpPr>
          <p:spPr>
            <a:xfrm rot="21118256">
              <a:off x="9163672" y="5034843"/>
              <a:ext cx="2307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13-16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A16A0D8-86B5-422A-BED8-2E7D0BC9F227}"/>
              </a:ext>
            </a:extLst>
          </p:cNvPr>
          <p:cNvSpPr txBox="1"/>
          <p:nvPr/>
        </p:nvSpPr>
        <p:spPr>
          <a:xfrm>
            <a:off x="10702219" y="200061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62243-BD68-491E-B416-D68AD70A2102}"/>
              </a:ext>
            </a:extLst>
          </p:cNvPr>
          <p:cNvSpPr txBox="1"/>
          <p:nvPr/>
        </p:nvSpPr>
        <p:spPr>
          <a:xfrm>
            <a:off x="10702219" y="574889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CDDA6-4D83-4390-9C49-70D025C46FF4}"/>
              </a:ext>
            </a:extLst>
          </p:cNvPr>
          <p:cNvSpPr txBox="1"/>
          <p:nvPr/>
        </p:nvSpPr>
        <p:spPr>
          <a:xfrm>
            <a:off x="134842" y="225854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Samson, the Spirit-</a:t>
            </a:r>
          </a:p>
          <a:p>
            <a:pPr algn="ctr">
              <a:lnSpc>
                <a:spcPct val="90000"/>
              </a:lnSpc>
            </a:pPr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Powered Nazarite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38E4EC8A-4731-4AC1-9A6C-23EDC048A8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6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A022-129F-4E2D-99F6-D00EC51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473524"/>
            <a:ext cx="7410450" cy="594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657597" y="6425524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C4C49-ABB9-44E2-829B-5A8AF30A0932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64620A-8696-4DAE-AA47-564AFA0933B3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AFA6B7-C841-46FD-B082-7FFBB976857C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7A35D5-06DE-49D4-865D-1859EC8125E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0ADDD-7E73-49FA-88DB-0771B5AD78C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70A737-68C5-4269-9B71-69E3AD82F776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487B56-6568-4539-A54D-BAD37E9C8D3A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86D91-3582-4BAB-8181-C68D093675E5}"/>
              </a:ext>
            </a:extLst>
          </p:cNvPr>
          <p:cNvSpPr txBox="1"/>
          <p:nvPr/>
        </p:nvSpPr>
        <p:spPr>
          <a:xfrm>
            <a:off x="553565" y="492186"/>
            <a:ext cx="3987750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 Spares Agag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B38D9-F379-49BF-B40D-EC89DA6D7D1A}"/>
              </a:ext>
            </a:extLst>
          </p:cNvPr>
          <p:cNvGrpSpPr/>
          <p:nvPr/>
        </p:nvGrpSpPr>
        <p:grpSpPr>
          <a:xfrm>
            <a:off x="8057846" y="4001575"/>
            <a:ext cx="3962344" cy="2527479"/>
            <a:chOff x="8057846" y="3934463"/>
            <a:chExt cx="3962344" cy="2527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A809B9-8741-4033-B695-90B44E208DB7}"/>
                </a:ext>
              </a:extLst>
            </p:cNvPr>
            <p:cNvGrpSpPr/>
            <p:nvPr/>
          </p:nvGrpSpPr>
          <p:grpSpPr>
            <a:xfrm>
              <a:off x="8126570" y="4707509"/>
              <a:ext cx="3616447" cy="1754433"/>
              <a:chOff x="7339226" y="4871134"/>
              <a:chExt cx="3616447" cy="175443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4500F2-B2BE-4F51-AD47-8FDFBC699C77}"/>
                  </a:ext>
                </a:extLst>
              </p:cNvPr>
              <p:cNvSpPr txBox="1"/>
              <p:nvPr/>
            </p:nvSpPr>
            <p:spPr>
              <a:xfrm rot="21042752">
                <a:off x="7339226" y="4871134"/>
                <a:ext cx="8824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D1A4D-74AB-4168-A101-34DA9DD1C7BB}"/>
                  </a:ext>
                </a:extLst>
              </p:cNvPr>
              <p:cNvSpPr txBox="1"/>
              <p:nvPr/>
            </p:nvSpPr>
            <p:spPr>
              <a:xfrm>
                <a:off x="8695966" y="532197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D3874C-A20D-411A-90D6-A4D3EEC389CB}"/>
                  </a:ext>
                </a:extLst>
              </p:cNvPr>
              <p:cNvSpPr txBox="1"/>
              <p:nvPr/>
            </p:nvSpPr>
            <p:spPr>
              <a:xfrm rot="610191">
                <a:off x="10065841" y="570223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F322169-4A60-406D-B999-3764CB3AA99A}"/>
              </a:ext>
            </a:extLst>
          </p:cNvPr>
          <p:cNvSpPr txBox="1"/>
          <p:nvPr/>
        </p:nvSpPr>
        <p:spPr>
          <a:xfrm>
            <a:off x="276586" y="3845508"/>
            <a:ext cx="3213868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“To obey is better than sacrifice”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280B423A-1C93-45AC-926D-59AEB90ED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6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A022-129F-4E2D-99F6-D00EC51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473524"/>
            <a:ext cx="7410450" cy="594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657597" y="6425524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C4C49-ABB9-44E2-829B-5A8AF30A0932}"/>
              </a:ext>
            </a:extLst>
          </p:cNvPr>
          <p:cNvGrpSpPr/>
          <p:nvPr/>
        </p:nvGrpSpPr>
        <p:grpSpPr>
          <a:xfrm>
            <a:off x="5178626" y="138631"/>
            <a:ext cx="5939639" cy="2993767"/>
            <a:chOff x="5178626" y="138631"/>
            <a:chExt cx="5939639" cy="29937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70A737-68C5-4269-9B71-69E3AD82F776}"/>
                </a:ext>
              </a:extLst>
            </p:cNvPr>
            <p:cNvSpPr txBox="1"/>
            <p:nvPr/>
          </p:nvSpPr>
          <p:spPr>
            <a:xfrm rot="270409">
              <a:off x="5178626" y="220906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86D91-3582-4BAB-8181-C68D093675E5}"/>
              </a:ext>
            </a:extLst>
          </p:cNvPr>
          <p:cNvSpPr txBox="1"/>
          <p:nvPr/>
        </p:nvSpPr>
        <p:spPr>
          <a:xfrm>
            <a:off x="553565" y="492186"/>
            <a:ext cx="3987750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 Spares Agag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B38D9-F379-49BF-B40D-EC89DA6D7D1A}"/>
              </a:ext>
            </a:extLst>
          </p:cNvPr>
          <p:cNvGrpSpPr/>
          <p:nvPr/>
        </p:nvGrpSpPr>
        <p:grpSpPr>
          <a:xfrm>
            <a:off x="8057846" y="4001575"/>
            <a:ext cx="3962344" cy="2147213"/>
            <a:chOff x="8057846" y="3934463"/>
            <a:chExt cx="3962344" cy="214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ED1A4D-74AB-4168-A101-34DA9DD1C7BB}"/>
                </a:ext>
              </a:extLst>
            </p:cNvPr>
            <p:cNvSpPr txBox="1"/>
            <p:nvPr/>
          </p:nvSpPr>
          <p:spPr>
            <a:xfrm>
              <a:off x="9483310" y="515834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F322169-4A60-406D-B999-3764CB3AA99A}"/>
              </a:ext>
            </a:extLst>
          </p:cNvPr>
          <p:cNvSpPr txBox="1"/>
          <p:nvPr/>
        </p:nvSpPr>
        <p:spPr>
          <a:xfrm>
            <a:off x="276586" y="3845508"/>
            <a:ext cx="3213868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“To obey is better than sacrifice”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6B53A-B225-48B3-9A91-FDA54FB5E41B}"/>
              </a:ext>
            </a:extLst>
          </p:cNvPr>
          <p:cNvSpPr txBox="1"/>
          <p:nvPr/>
        </p:nvSpPr>
        <p:spPr>
          <a:xfrm>
            <a:off x="10702219" y="244182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9F1CBF-23BC-4160-8C56-167D51095E1B}"/>
              </a:ext>
            </a:extLst>
          </p:cNvPr>
          <p:cNvSpPr txBox="1"/>
          <p:nvPr/>
        </p:nvSpPr>
        <p:spPr>
          <a:xfrm>
            <a:off x="10702219" y="545241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D6F90B35-8AD5-4BEA-BCB0-5B30EA61A8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3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935928" y="238894"/>
            <a:ext cx="4841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Saul Tries to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Kill David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43E07-F940-4A64-8811-F64B5026B7C0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6283" y="6378009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B4EE-E5CB-4EAC-93DC-F0720E9A27D9}"/>
              </a:ext>
            </a:extLst>
          </p:cNvPr>
          <p:cNvGrpSpPr/>
          <p:nvPr/>
        </p:nvGrpSpPr>
        <p:grpSpPr>
          <a:xfrm>
            <a:off x="6663082" y="4387469"/>
            <a:ext cx="5273880" cy="2229702"/>
            <a:chOff x="6504455" y="4320357"/>
            <a:chExt cx="5273880" cy="22297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123436" y="5143835"/>
              <a:ext cx="3973180" cy="1406224"/>
              <a:chOff x="7338049" y="5218483"/>
              <a:chExt cx="3973180" cy="14062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316304">
                <a:off x="7338049" y="570137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>
                <a:off x="8821075" y="521848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19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24D41D-6BCB-48F0-80C7-A6DE774B400D}"/>
                  </a:ext>
                </a:extLst>
              </p:cNvPr>
              <p:cNvSpPr txBox="1"/>
              <p:nvPr/>
            </p:nvSpPr>
            <p:spPr>
              <a:xfrm rot="316733">
                <a:off x="10421397" y="521848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FF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B9D8F-9A5E-499C-AD87-10ACA8F3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" y="2015412"/>
            <a:ext cx="6077252" cy="4354160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8EB4A01D-9976-488D-A6F5-809E9B3F10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6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935928" y="238894"/>
            <a:ext cx="4841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Saul Tries to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Kill David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43E07-F940-4A64-8811-F64B5026B7C0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6283" y="6378009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B4EE-E5CB-4EAC-93DC-F0720E9A27D9}"/>
              </a:ext>
            </a:extLst>
          </p:cNvPr>
          <p:cNvGrpSpPr/>
          <p:nvPr/>
        </p:nvGrpSpPr>
        <p:grpSpPr>
          <a:xfrm>
            <a:off x="6663082" y="4387469"/>
            <a:ext cx="5273880" cy="1746808"/>
            <a:chOff x="6504455" y="4320357"/>
            <a:chExt cx="5273880" cy="17468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24198E-8462-486C-971D-91CF1126E27F}"/>
                </a:ext>
              </a:extLst>
            </p:cNvPr>
            <p:cNvSpPr txBox="1"/>
            <p:nvPr/>
          </p:nvSpPr>
          <p:spPr>
            <a:xfrm>
              <a:off x="8606462" y="5143835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6600"/>
                  </a:solidFill>
                  <a:latin typeface="Comic Sans MS" panose="030F0702030302020204" pitchFamily="66" charset="0"/>
                </a:rPr>
                <a:t>19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B9D8F-9A5E-499C-AD87-10ACA8F3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" y="2015412"/>
            <a:ext cx="6077252" cy="4354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DFEDF9-06C0-4D9A-AD6F-B93998713FFB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EE3FC6-EAA0-4582-993B-9C1D41BE4617}"/>
              </a:ext>
            </a:extLst>
          </p:cNvPr>
          <p:cNvSpPr txBox="1"/>
          <p:nvPr/>
        </p:nvSpPr>
        <p:spPr>
          <a:xfrm>
            <a:off x="10702219" y="54181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3B65B7C-2BA3-4052-A30E-978959CA05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5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4064" y="3865569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Flees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from Saul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71938" y="367452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386CB-6BAD-46E5-9A35-2F62DC62B068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2FAA7-DC2B-48DA-831C-3A1B16CA813B}"/>
              </a:ext>
            </a:extLst>
          </p:cNvPr>
          <p:cNvGrpSpPr/>
          <p:nvPr/>
        </p:nvGrpSpPr>
        <p:grpSpPr>
          <a:xfrm>
            <a:off x="7856036" y="4001575"/>
            <a:ext cx="4164154" cy="2592047"/>
            <a:chOff x="7856036" y="3934463"/>
            <a:chExt cx="4164154" cy="2592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AE9827-2FEE-47EE-931B-26EFEF4F2783}"/>
                </a:ext>
              </a:extLst>
            </p:cNvPr>
            <p:cNvGrpSpPr/>
            <p:nvPr/>
          </p:nvGrpSpPr>
          <p:grpSpPr>
            <a:xfrm>
              <a:off x="7856036" y="4654619"/>
              <a:ext cx="4152391" cy="1871891"/>
              <a:chOff x="7099310" y="4695670"/>
              <a:chExt cx="4567630" cy="187189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292E34-24D3-4AB0-9C61-4E502CF4A600}"/>
                  </a:ext>
                </a:extLst>
              </p:cNvPr>
              <p:cNvSpPr txBox="1"/>
              <p:nvPr/>
            </p:nvSpPr>
            <p:spPr>
              <a:xfrm rot="21317024">
                <a:off x="7099310" y="4782772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140E47-BFDC-4454-AFEB-A9BA6C07FEBF}"/>
                  </a:ext>
                </a:extLst>
              </p:cNvPr>
              <p:cNvSpPr txBox="1"/>
              <p:nvPr/>
            </p:nvSpPr>
            <p:spPr>
              <a:xfrm rot="458618">
                <a:off x="8242401" y="5644231"/>
                <a:ext cx="23079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20-27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DAE59D-6EE2-43C2-A94F-A8FD1447351E}"/>
                  </a:ext>
                </a:extLst>
              </p:cNvPr>
              <p:cNvSpPr txBox="1"/>
              <p:nvPr/>
            </p:nvSpPr>
            <p:spPr>
              <a:xfrm rot="383194">
                <a:off x="9358943" y="4695670"/>
                <a:ext cx="23079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15-18</a:t>
                </a: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EDC30C5-B33A-4609-BA17-19FE7997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" y="448811"/>
            <a:ext cx="7496175" cy="5943600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9DB68B1D-C539-4075-AE60-9FB63E822C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38E2C6-DC46-4681-BD57-792DAF04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" y="448811"/>
            <a:ext cx="7496175" cy="5943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4064" y="3865569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Flees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from Saul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71938" y="367452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386CB-6BAD-46E5-9A35-2F62DC62B068}"/>
              </a:ext>
            </a:extLst>
          </p:cNvPr>
          <p:cNvGrpSpPr/>
          <p:nvPr/>
        </p:nvGrpSpPr>
        <p:grpSpPr>
          <a:xfrm>
            <a:off x="5178626" y="138631"/>
            <a:ext cx="5939639" cy="2993767"/>
            <a:chOff x="5178626" y="138631"/>
            <a:chExt cx="5939639" cy="29937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2D78D3-8EFB-4DD4-85E0-C284623AE01E}"/>
                </a:ext>
              </a:extLst>
            </p:cNvPr>
            <p:cNvSpPr txBox="1"/>
            <p:nvPr/>
          </p:nvSpPr>
          <p:spPr>
            <a:xfrm rot="270409">
              <a:off x="5178626" y="220906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2FAA7-DC2B-48DA-831C-3A1B16CA813B}"/>
              </a:ext>
            </a:extLst>
          </p:cNvPr>
          <p:cNvGrpSpPr/>
          <p:nvPr/>
        </p:nvGrpSpPr>
        <p:grpSpPr>
          <a:xfrm>
            <a:off x="8057846" y="4001575"/>
            <a:ext cx="3962344" cy="2592047"/>
            <a:chOff x="8057846" y="3934463"/>
            <a:chExt cx="3962344" cy="2592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140E47-BFDC-4454-AFEB-A9BA6C07FEBF}"/>
                </a:ext>
              </a:extLst>
            </p:cNvPr>
            <p:cNvSpPr txBox="1"/>
            <p:nvPr/>
          </p:nvSpPr>
          <p:spPr>
            <a:xfrm rot="458618">
              <a:off x="8895209" y="5603180"/>
              <a:ext cx="209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20-27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D61C704-0C6F-4F9E-8827-8633293EB30D}"/>
              </a:ext>
            </a:extLst>
          </p:cNvPr>
          <p:cNvSpPr txBox="1"/>
          <p:nvPr/>
        </p:nvSpPr>
        <p:spPr>
          <a:xfrm>
            <a:off x="10702219" y="243812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8C8E3-DF30-4580-A9BE-8161E427266B}"/>
              </a:ext>
            </a:extLst>
          </p:cNvPr>
          <p:cNvSpPr txBox="1"/>
          <p:nvPr/>
        </p:nvSpPr>
        <p:spPr>
          <a:xfrm>
            <a:off x="10702219" y="538519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9C16FD58-799F-45BF-8A6C-AFA8D99BC8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2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27993" y="238893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David Spares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Saul’s Life … Twice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35BC-29F3-416F-99E8-DA103430043A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6952" y="6376703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F673A-CA8B-4791-A8C3-6741E6A67A7F}"/>
              </a:ext>
            </a:extLst>
          </p:cNvPr>
          <p:cNvGrpSpPr/>
          <p:nvPr/>
        </p:nvGrpSpPr>
        <p:grpSpPr>
          <a:xfrm>
            <a:off x="6596246" y="4387469"/>
            <a:ext cx="5474490" cy="2352918"/>
            <a:chOff x="6474943" y="4320357"/>
            <a:chExt cx="5474490" cy="2352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41779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032489-2590-457D-9A67-AA51B35D7FF4}"/>
                </a:ext>
              </a:extLst>
            </p:cNvPr>
            <p:cNvGrpSpPr/>
            <p:nvPr/>
          </p:nvGrpSpPr>
          <p:grpSpPr>
            <a:xfrm>
              <a:off x="6474943" y="4945574"/>
              <a:ext cx="5474490" cy="1727701"/>
              <a:chOff x="7131997" y="4986625"/>
              <a:chExt cx="4634221" cy="172770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E13FEA-B6B8-4EA4-B7F4-75BB17B3F2AD}"/>
                  </a:ext>
                </a:extLst>
              </p:cNvPr>
              <p:cNvSpPr txBox="1"/>
              <p:nvPr/>
            </p:nvSpPr>
            <p:spPr>
              <a:xfrm rot="235804">
                <a:off x="7131997" y="4986625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16 </a:t>
                </a:r>
                <a:r>
                  <a:rPr lang="en-US" sz="4000" b="1" spc="-600" baseline="300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6272A-83E0-4720-AB0B-24D711004E08}"/>
                  </a:ext>
                </a:extLst>
              </p:cNvPr>
              <p:cNvSpPr txBox="1"/>
              <p:nvPr/>
            </p:nvSpPr>
            <p:spPr>
              <a:xfrm>
                <a:off x="9858783" y="5073536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30 </a:t>
                </a:r>
                <a:r>
                  <a:rPr lang="en-US" sz="4000" b="1" spc="-600" baseline="300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E335D4-DEED-4AFA-910C-A2C607C19654}"/>
                  </a:ext>
                </a:extLst>
              </p:cNvPr>
              <p:cNvSpPr txBox="1"/>
              <p:nvPr/>
            </p:nvSpPr>
            <p:spPr>
              <a:xfrm rot="21180061">
                <a:off x="8103059" y="5790996"/>
                <a:ext cx="20981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24 </a:t>
                </a:r>
                <a:r>
                  <a:rPr lang="en-US" sz="4000" b="1" spc="-6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2F1EDF-E1CE-4208-9639-33FB0341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1968762"/>
            <a:ext cx="6081315" cy="4395509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ED61FCB0-1466-4A57-B9AB-CE5854A51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27993" y="238893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David Spares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Saul’s Life … Twice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35BC-29F3-416F-99E8-DA103430043A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6952" y="6376703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F673A-CA8B-4791-A8C3-6741E6A67A7F}"/>
              </a:ext>
            </a:extLst>
          </p:cNvPr>
          <p:cNvGrpSpPr/>
          <p:nvPr/>
        </p:nvGrpSpPr>
        <p:grpSpPr>
          <a:xfrm>
            <a:off x="6663082" y="4387469"/>
            <a:ext cx="5273880" cy="2352918"/>
            <a:chOff x="6541779" y="4320357"/>
            <a:chExt cx="5273880" cy="2352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41779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335D4-DEED-4AFA-910C-A2C607C19654}"/>
                </a:ext>
              </a:extLst>
            </p:cNvPr>
            <p:cNvSpPr txBox="1"/>
            <p:nvPr/>
          </p:nvSpPr>
          <p:spPr>
            <a:xfrm rot="21180061">
              <a:off x="7622077" y="5749945"/>
              <a:ext cx="2478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24 </a:t>
              </a:r>
              <a:r>
                <a:rPr lang="en-US" sz="4000" b="1" spc="-600" baseline="30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&amp;</a:t>
              </a:r>
              <a:r>
                <a:rPr lang="en-US" sz="4000" b="1" spc="-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5400" b="1" spc="-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26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2F1EDF-E1CE-4208-9639-33FB0341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1968762"/>
            <a:ext cx="6081315" cy="4395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B58807-C2AE-4662-951B-1FF3F903BFF0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D4AED-687A-49B2-BBB0-F356908789C5}"/>
              </a:ext>
            </a:extLst>
          </p:cNvPr>
          <p:cNvSpPr txBox="1"/>
          <p:nvPr/>
        </p:nvSpPr>
        <p:spPr>
          <a:xfrm>
            <a:off x="10702219" y="60570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C1B2CD0-C847-40CD-9A9A-A4E81B95EF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5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45891" y="426686"/>
            <a:ext cx="64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Saul Dies in Battle!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DBD7AA-4B47-422A-9699-FB2C9F2222FE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EAA5B-C65E-49AD-8B90-2772E8898E3B}"/>
              </a:ext>
            </a:extLst>
          </p:cNvPr>
          <p:cNvGrpSpPr/>
          <p:nvPr/>
        </p:nvGrpSpPr>
        <p:grpSpPr>
          <a:xfrm>
            <a:off x="6663082" y="4387469"/>
            <a:ext cx="5273880" cy="2099389"/>
            <a:chOff x="6504455" y="4320357"/>
            <a:chExt cx="5273880" cy="20993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66C621-7865-48FA-8509-C205FA58C6E3}"/>
                </a:ext>
              </a:extLst>
            </p:cNvPr>
            <p:cNvGrpSpPr/>
            <p:nvPr/>
          </p:nvGrpSpPr>
          <p:grpSpPr>
            <a:xfrm>
              <a:off x="7122684" y="5161551"/>
              <a:ext cx="4127389" cy="1258195"/>
              <a:chOff x="7271983" y="5272754"/>
              <a:chExt cx="4127389" cy="12581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8D5EA1-97DE-40BD-B867-25E69D64E78F}"/>
                  </a:ext>
                </a:extLst>
              </p:cNvPr>
              <p:cNvSpPr txBox="1"/>
              <p:nvPr/>
            </p:nvSpPr>
            <p:spPr>
              <a:xfrm rot="21109605">
                <a:off x="7271983" y="5598159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A5C2DE-8C77-47B2-9EEF-696DDBAC079E}"/>
                  </a:ext>
                </a:extLst>
              </p:cNvPr>
              <p:cNvSpPr txBox="1"/>
              <p:nvPr/>
            </p:nvSpPr>
            <p:spPr>
              <a:xfrm>
                <a:off x="8820629" y="527275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112138-DD76-4F42-A586-865819ADAB1F}"/>
                  </a:ext>
                </a:extLst>
              </p:cNvPr>
              <p:cNvSpPr txBox="1"/>
              <p:nvPr/>
            </p:nvSpPr>
            <p:spPr>
              <a:xfrm rot="21331872">
                <a:off x="10509540" y="5607619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5635695" y="6108377"/>
            <a:ext cx="8572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1D2C-A56E-49B1-9FCD-6657649A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" y="1673568"/>
            <a:ext cx="6114889" cy="4437721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280A05C5-CF2B-46DC-B89D-0FB06B02A8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6FB25-20E7-4EFA-8FEA-0076AF4FB46E}"/>
              </a:ext>
            </a:extLst>
          </p:cNvPr>
          <p:cNvGrpSpPr/>
          <p:nvPr/>
        </p:nvGrpSpPr>
        <p:grpSpPr>
          <a:xfrm>
            <a:off x="6624613" y="156807"/>
            <a:ext cx="5810386" cy="3713460"/>
            <a:chOff x="6304433" y="138631"/>
            <a:chExt cx="5810386" cy="3713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96AABD-5A00-41F2-AFBE-854FC23D6A16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84A473-4652-4E7E-8844-70ACEBCBC64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E22B45-F8AC-490D-B60C-05D2B1DAA46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EB5658-986C-4EAC-AD4A-0B102096DC83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3A5FCD-6855-4760-B228-51B4E423811C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459B7E-10C6-4C9E-9952-430893D60B28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DA954-135E-4729-880B-4422D124C1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5FB0E1-8C43-4944-AE2C-40CB3D700AF0}"/>
              </a:ext>
            </a:extLst>
          </p:cNvPr>
          <p:cNvSpPr txBox="1"/>
          <p:nvPr/>
        </p:nvSpPr>
        <p:spPr>
          <a:xfrm>
            <a:off x="641343" y="413953"/>
            <a:ext cx="554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Joseph’s Dreams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3E92D-C657-4FAE-B626-41A7DBF94069}"/>
              </a:ext>
            </a:extLst>
          </p:cNvPr>
          <p:cNvGrpSpPr/>
          <p:nvPr/>
        </p:nvGrpSpPr>
        <p:grpSpPr>
          <a:xfrm>
            <a:off x="6840015" y="4320357"/>
            <a:ext cx="5273880" cy="2254397"/>
            <a:chOff x="6705791" y="4320357"/>
            <a:chExt cx="5273880" cy="22543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56589C-76EB-46BB-869F-2412CA6D38F4}"/>
                </a:ext>
              </a:extLst>
            </p:cNvPr>
            <p:cNvGrpSpPr/>
            <p:nvPr/>
          </p:nvGrpSpPr>
          <p:grpSpPr>
            <a:xfrm>
              <a:off x="7315022" y="5004008"/>
              <a:ext cx="3951339" cy="1570746"/>
              <a:chOff x="7315022" y="5004008"/>
              <a:chExt cx="3951339" cy="157074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F24771-13B2-42EB-A935-FA209255E3EE}"/>
                  </a:ext>
                </a:extLst>
              </p:cNvPr>
              <p:cNvSpPr txBox="1"/>
              <p:nvPr/>
            </p:nvSpPr>
            <p:spPr>
              <a:xfrm>
                <a:off x="7315022" y="513726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696E9D-D192-4B91-A787-96731B9F6A5F}"/>
                  </a:ext>
                </a:extLst>
              </p:cNvPr>
              <p:cNvSpPr txBox="1"/>
              <p:nvPr/>
            </p:nvSpPr>
            <p:spPr>
              <a:xfrm rot="21258252">
                <a:off x="10192885" y="5004008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81F5C-7CC4-467B-8FE4-B4654E16E876}"/>
                  </a:ext>
                </a:extLst>
              </p:cNvPr>
              <p:cNvSpPr txBox="1"/>
              <p:nvPr/>
            </p:nvSpPr>
            <p:spPr>
              <a:xfrm rot="21227870">
                <a:off x="8848029" y="565142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37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D27A45-0BC5-4AFB-A360-3C86A1653AF0}"/>
                </a:ext>
              </a:extLst>
            </p:cNvPr>
            <p:cNvSpPr txBox="1"/>
            <p:nvPr/>
          </p:nvSpPr>
          <p:spPr>
            <a:xfrm>
              <a:off x="6705791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20FED2F-73B7-486D-80E0-7862B672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524599"/>
            <a:ext cx="6527306" cy="4621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6D108D-D126-4174-B9D6-22DCF1A249E2}"/>
              </a:ext>
            </a:extLst>
          </p:cNvPr>
          <p:cNvSpPr txBox="1"/>
          <p:nvPr/>
        </p:nvSpPr>
        <p:spPr>
          <a:xfrm>
            <a:off x="154426" y="6154491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078F1A5-EC8D-4EB2-9821-48478A7765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6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45891" y="426686"/>
            <a:ext cx="64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Saul Dies in Battle!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DBD7AA-4B47-422A-9699-FB2C9F2222FE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EAA5B-C65E-49AD-8B90-2772E8898E3B}"/>
              </a:ext>
            </a:extLst>
          </p:cNvPr>
          <p:cNvGrpSpPr/>
          <p:nvPr/>
        </p:nvGrpSpPr>
        <p:grpSpPr>
          <a:xfrm>
            <a:off x="6663082" y="4387469"/>
            <a:ext cx="5273880" cy="2099389"/>
            <a:chOff x="6504455" y="4320357"/>
            <a:chExt cx="5273880" cy="20993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112138-DD76-4F42-A586-865819ADAB1F}"/>
                </a:ext>
              </a:extLst>
            </p:cNvPr>
            <p:cNvSpPr txBox="1"/>
            <p:nvPr/>
          </p:nvSpPr>
          <p:spPr>
            <a:xfrm rot="21331872">
              <a:off x="10360241" y="549641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99CC"/>
                  </a:solidFill>
                  <a:latin typeface="Comic Sans MS" panose="030F0702030302020204" pitchFamily="66" charset="0"/>
                </a:rPr>
                <a:t>31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5635695" y="6108377"/>
            <a:ext cx="8572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1D2C-A56E-49B1-9FCD-6657649A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" y="1673568"/>
            <a:ext cx="6114889" cy="44377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6794D4-FDA7-4278-A96D-9C756ED4BDC8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C4CA5-C776-48BF-AB81-1B7AEB4E5581}"/>
              </a:ext>
            </a:extLst>
          </p:cNvPr>
          <p:cNvSpPr txBox="1"/>
          <p:nvPr/>
        </p:nvSpPr>
        <p:spPr>
          <a:xfrm>
            <a:off x="10702219" y="51146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190B4469-E3B2-4B23-9ED9-E712DA5855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0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77802E-9C84-4C73-B919-8DA97DF0D4B9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48481" y="637076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-27993" y="241629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Becomes King Over All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48FAA-3782-46FF-9AB6-0BADAFB0A5B0}"/>
              </a:ext>
            </a:extLst>
          </p:cNvPr>
          <p:cNvGrpSpPr/>
          <p:nvPr/>
        </p:nvGrpSpPr>
        <p:grpSpPr>
          <a:xfrm>
            <a:off x="6638679" y="4320357"/>
            <a:ext cx="5273880" cy="2158362"/>
            <a:chOff x="6504455" y="4320357"/>
            <a:chExt cx="5273880" cy="21583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30860FD-F9D8-4EC4-AD98-2FFA136E77BC}"/>
                </a:ext>
              </a:extLst>
            </p:cNvPr>
            <p:cNvGrpSpPr/>
            <p:nvPr/>
          </p:nvGrpSpPr>
          <p:grpSpPr>
            <a:xfrm>
              <a:off x="7144402" y="5065978"/>
              <a:ext cx="3878685" cy="1412741"/>
              <a:chOff x="7467983" y="5065978"/>
              <a:chExt cx="3878685" cy="14127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DA6C0A-3A98-45FF-9464-D832E6A77E77}"/>
                  </a:ext>
                </a:extLst>
              </p:cNvPr>
              <p:cNvSpPr txBox="1"/>
              <p:nvPr/>
            </p:nvSpPr>
            <p:spPr>
              <a:xfrm rot="21146854">
                <a:off x="7467983" y="5065978"/>
                <a:ext cx="808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8AC4EF-72B8-4FB9-A7DA-E3285DAA25C4}"/>
                  </a:ext>
                </a:extLst>
              </p:cNvPr>
              <p:cNvSpPr txBox="1"/>
              <p:nvPr/>
            </p:nvSpPr>
            <p:spPr>
              <a:xfrm rot="194986">
                <a:off x="8901461" y="5555389"/>
                <a:ext cx="10766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E37736-ACF5-4206-BF54-17991A960999}"/>
                  </a:ext>
                </a:extLst>
              </p:cNvPr>
              <p:cNvSpPr txBox="1"/>
              <p:nvPr/>
            </p:nvSpPr>
            <p:spPr>
              <a:xfrm rot="330281">
                <a:off x="10611270" y="5361374"/>
                <a:ext cx="7353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2AAC8-A7EE-4A0E-B0D3-C219A9B0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2053039"/>
            <a:ext cx="6010582" cy="431788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F63DD8D-512D-4F0D-A6E4-B7B7E7EC7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3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77802E-9C84-4C73-B919-8DA97DF0D4B9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5DC5D-F4C5-4E57-88E0-DD0BA350A650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48481" y="637076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-27993" y="241629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Becomes King Over All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48FAA-3782-46FF-9AB6-0BADAFB0A5B0}"/>
              </a:ext>
            </a:extLst>
          </p:cNvPr>
          <p:cNvGrpSpPr/>
          <p:nvPr/>
        </p:nvGrpSpPr>
        <p:grpSpPr>
          <a:xfrm>
            <a:off x="6638679" y="4320357"/>
            <a:ext cx="5273880" cy="1964347"/>
            <a:chOff x="6504455" y="4320357"/>
            <a:chExt cx="5273880" cy="19643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E37736-ACF5-4206-BF54-17991A960999}"/>
                </a:ext>
              </a:extLst>
            </p:cNvPr>
            <p:cNvSpPr txBox="1"/>
            <p:nvPr/>
          </p:nvSpPr>
          <p:spPr>
            <a:xfrm rot="330281">
              <a:off x="10287689" y="5361374"/>
              <a:ext cx="735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2AAC8-A7EE-4A0E-B0D3-C219A9B0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2053039"/>
            <a:ext cx="6010582" cy="4317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E76760-EF0B-4254-8610-FFA56B900E89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6029A-1811-4258-9783-B01C93565214}"/>
              </a:ext>
            </a:extLst>
          </p:cNvPr>
          <p:cNvSpPr txBox="1"/>
          <p:nvPr/>
        </p:nvSpPr>
        <p:spPr>
          <a:xfrm>
            <a:off x="10702219" y="498821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A0558236-AAA7-483B-A56E-3EC1163458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5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F0C4B7-5724-46D7-8F73-A312DB20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" y="442912"/>
            <a:ext cx="7581900" cy="5972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5942896" y="642350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28CCB-0CB6-4CC9-BCF0-700A6CC6FCFD}"/>
              </a:ext>
            </a:extLst>
          </p:cNvPr>
          <p:cNvGrpSpPr/>
          <p:nvPr/>
        </p:nvGrpSpPr>
        <p:grpSpPr>
          <a:xfrm>
            <a:off x="5056414" y="77219"/>
            <a:ext cx="7064444" cy="3359384"/>
            <a:chOff x="4976648" y="138631"/>
            <a:chExt cx="7064444" cy="33593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693693"/>
              <a:chOff x="4976648" y="804322"/>
              <a:chExt cx="7064444" cy="269369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523781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5940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57468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9AFD3-F055-44A2-91ED-8A0BE0B8F35E}"/>
              </a:ext>
            </a:extLst>
          </p:cNvPr>
          <p:cNvGrpSpPr/>
          <p:nvPr/>
        </p:nvGrpSpPr>
        <p:grpSpPr>
          <a:xfrm>
            <a:off x="8027808" y="4085465"/>
            <a:ext cx="3967215" cy="2089188"/>
            <a:chOff x="8052975" y="3934463"/>
            <a:chExt cx="3967215" cy="20891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F4C0-9EBE-4566-9E0B-0397D6F4BE23}"/>
                </a:ext>
              </a:extLst>
            </p:cNvPr>
            <p:cNvGrpSpPr/>
            <p:nvPr/>
          </p:nvGrpSpPr>
          <p:grpSpPr>
            <a:xfrm>
              <a:off x="8052975" y="4724134"/>
              <a:ext cx="3867543" cy="1299517"/>
              <a:chOff x="8061364" y="4724134"/>
              <a:chExt cx="3867543" cy="129951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D2BA1-EB76-4296-A036-C4B395885B00}"/>
                  </a:ext>
                </a:extLst>
              </p:cNvPr>
              <p:cNvGrpSpPr/>
              <p:nvPr/>
            </p:nvGrpSpPr>
            <p:grpSpPr>
              <a:xfrm>
                <a:off x="8061364" y="4774468"/>
                <a:ext cx="2392816" cy="1249183"/>
                <a:chOff x="7403206" y="4827490"/>
                <a:chExt cx="2392816" cy="124918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88A2803-5CD1-410D-B759-91CBE60C8CA4}"/>
                    </a:ext>
                  </a:extLst>
                </p:cNvPr>
                <p:cNvSpPr txBox="1"/>
                <p:nvPr/>
              </p:nvSpPr>
              <p:spPr>
                <a:xfrm>
                  <a:off x="7403206" y="4827490"/>
                  <a:ext cx="10766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99FF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69A4B27-C0BC-477E-9F4D-D5DEAD960C4D}"/>
                    </a:ext>
                  </a:extLst>
                </p:cNvPr>
                <p:cNvSpPr txBox="1"/>
                <p:nvPr/>
              </p:nvSpPr>
              <p:spPr>
                <a:xfrm rot="21169299">
                  <a:off x="8817207" y="5153343"/>
                  <a:ext cx="97881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82789D-58BC-4D0E-A5AD-947A18200186}"/>
                  </a:ext>
                </a:extLst>
              </p:cNvPr>
              <p:cNvSpPr txBox="1"/>
              <p:nvPr/>
            </p:nvSpPr>
            <p:spPr>
              <a:xfrm>
                <a:off x="10744540" y="4724134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EFCE83-8DF6-4A29-9C0B-D3FF44D6C831}"/>
              </a:ext>
            </a:extLst>
          </p:cNvPr>
          <p:cNvSpPr txBox="1"/>
          <p:nvPr/>
        </p:nvSpPr>
        <p:spPr>
          <a:xfrm>
            <a:off x="25167" y="3890736"/>
            <a:ext cx="3506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Brings the Ark to Jerusalem 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5257E7DE-18FC-4180-9564-C34ADA6E87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1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F0C4B7-5724-46D7-8F73-A312DB20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" y="442912"/>
            <a:ext cx="7581900" cy="5972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5942896" y="642350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28CCB-0CB6-4CC9-BCF0-700A6CC6FCFD}"/>
              </a:ext>
            </a:extLst>
          </p:cNvPr>
          <p:cNvGrpSpPr/>
          <p:nvPr/>
        </p:nvGrpSpPr>
        <p:grpSpPr>
          <a:xfrm>
            <a:off x="5924151" y="77219"/>
            <a:ext cx="6196707" cy="3359384"/>
            <a:chOff x="5844385" y="138631"/>
            <a:chExt cx="6196707" cy="33593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57468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9AFD3-F055-44A2-91ED-8A0BE0B8F35E}"/>
              </a:ext>
            </a:extLst>
          </p:cNvPr>
          <p:cNvGrpSpPr/>
          <p:nvPr/>
        </p:nvGrpSpPr>
        <p:grpSpPr>
          <a:xfrm>
            <a:off x="8032679" y="4085465"/>
            <a:ext cx="3962344" cy="2089188"/>
            <a:chOff x="8057846" y="3934463"/>
            <a:chExt cx="3962344" cy="20891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9A4B27-C0BC-477E-9F4D-D5DEAD960C4D}"/>
                </a:ext>
              </a:extLst>
            </p:cNvPr>
            <p:cNvSpPr txBox="1"/>
            <p:nvPr/>
          </p:nvSpPr>
          <p:spPr>
            <a:xfrm rot="21169299">
              <a:off x="9466976" y="5100321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B25EB7-D0B5-4914-AFD8-C95E095344E9}"/>
              </a:ext>
            </a:extLst>
          </p:cNvPr>
          <p:cNvSpPr txBox="1"/>
          <p:nvPr/>
        </p:nvSpPr>
        <p:spPr>
          <a:xfrm>
            <a:off x="10702219" y="194041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FE6B1-CE85-451A-A0BC-5E582AB5D4CA}"/>
              </a:ext>
            </a:extLst>
          </p:cNvPr>
          <p:cNvSpPr txBox="1"/>
          <p:nvPr/>
        </p:nvSpPr>
        <p:spPr>
          <a:xfrm>
            <a:off x="10702219" y="54326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ED6FA-16B7-449E-A501-B20D3E609B9A}"/>
              </a:ext>
            </a:extLst>
          </p:cNvPr>
          <p:cNvSpPr txBox="1"/>
          <p:nvPr/>
        </p:nvSpPr>
        <p:spPr>
          <a:xfrm>
            <a:off x="25167" y="3890736"/>
            <a:ext cx="3506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Brings the Ark to Jerusalem 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462F48A8-DEF8-479F-BAA7-BEBC90A5E147}"/>
              </a:ext>
            </a:extLst>
          </p:cNvPr>
          <p:cNvSpPr/>
          <p:nvPr/>
        </p:nvSpPr>
        <p:spPr>
          <a:xfrm>
            <a:off x="31256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9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DD4D0D-7C19-48F5-8BB6-7D45D850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" y="395287"/>
            <a:ext cx="7553325" cy="6067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37881" y="3815235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God’s Covenant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with David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6000792" y="6461587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FA4B2-3005-4D87-B568-F7A27C8FD76E}"/>
              </a:ext>
            </a:extLst>
          </p:cNvPr>
          <p:cNvGrpSpPr/>
          <p:nvPr/>
        </p:nvGrpSpPr>
        <p:grpSpPr>
          <a:xfrm>
            <a:off x="5043760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9A4C4-58C5-425E-A72C-47D9DECB36DF}"/>
              </a:ext>
            </a:extLst>
          </p:cNvPr>
          <p:cNvGrpSpPr/>
          <p:nvPr/>
        </p:nvGrpSpPr>
        <p:grpSpPr>
          <a:xfrm>
            <a:off x="8057846" y="3934463"/>
            <a:ext cx="3962344" cy="2336208"/>
            <a:chOff x="8057846" y="3934463"/>
            <a:chExt cx="3962344" cy="23362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F4C0-9EBE-4566-9E0B-0397D6F4BE23}"/>
                </a:ext>
              </a:extLst>
            </p:cNvPr>
            <p:cNvGrpSpPr/>
            <p:nvPr/>
          </p:nvGrpSpPr>
          <p:grpSpPr>
            <a:xfrm>
              <a:off x="8170118" y="4808464"/>
              <a:ext cx="3760014" cy="1462207"/>
              <a:chOff x="8178507" y="4682629"/>
              <a:chExt cx="3760014" cy="146220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D2BA1-EB76-4296-A036-C4B395885B00}"/>
                  </a:ext>
                </a:extLst>
              </p:cNvPr>
              <p:cNvGrpSpPr/>
              <p:nvPr/>
            </p:nvGrpSpPr>
            <p:grpSpPr>
              <a:xfrm>
                <a:off x="8178507" y="5087360"/>
                <a:ext cx="2433706" cy="1057476"/>
                <a:chOff x="7520349" y="5140382"/>
                <a:chExt cx="2433706" cy="105747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667C9B2-01CD-4D63-BF5D-305AE6BF898E}"/>
                    </a:ext>
                  </a:extLst>
                </p:cNvPr>
                <p:cNvSpPr txBox="1"/>
                <p:nvPr/>
              </p:nvSpPr>
              <p:spPr>
                <a:xfrm rot="21317402">
                  <a:off x="8769688" y="5140382"/>
                  <a:ext cx="118436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99FF"/>
                      </a:solidFill>
                      <a:latin typeface="Comic Sans MS" panose="030F0702030302020204" pitchFamily="66" charset="0"/>
                    </a:rPr>
                    <a:t>16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69A4B27-C0BC-477E-9F4D-D5DEAD960C4D}"/>
                    </a:ext>
                  </a:extLst>
                </p:cNvPr>
                <p:cNvSpPr txBox="1"/>
                <p:nvPr/>
              </p:nvSpPr>
              <p:spPr>
                <a:xfrm rot="314498">
                  <a:off x="7520349" y="5274528"/>
                  <a:ext cx="97881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00FFFF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82789D-58BC-4D0E-A5AD-947A18200186}"/>
                  </a:ext>
                </a:extLst>
              </p:cNvPr>
              <p:cNvSpPr txBox="1"/>
              <p:nvPr/>
            </p:nvSpPr>
            <p:spPr>
              <a:xfrm rot="21282643">
                <a:off x="10754154" y="4682629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23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1D0880C-4846-4908-9CD6-2B0002A71C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DD4D0D-7C19-48F5-8BB6-7D45D850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" y="395287"/>
            <a:ext cx="7553325" cy="6067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37881" y="3815235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God’s Covenant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with David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6000792" y="6461587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FA4B2-3005-4D87-B568-F7A27C8FD76E}"/>
              </a:ext>
            </a:extLst>
          </p:cNvPr>
          <p:cNvGrpSpPr/>
          <p:nvPr/>
        </p:nvGrpSpPr>
        <p:grpSpPr>
          <a:xfrm>
            <a:off x="5911497" y="138631"/>
            <a:ext cx="6196707" cy="3258716"/>
            <a:chOff x="5844385" y="138631"/>
            <a:chExt cx="6196707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474017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9A4C4-58C5-425E-A72C-47D9DECB36DF}"/>
              </a:ext>
            </a:extLst>
          </p:cNvPr>
          <p:cNvGrpSpPr/>
          <p:nvPr/>
        </p:nvGrpSpPr>
        <p:grpSpPr>
          <a:xfrm>
            <a:off x="8057846" y="3934463"/>
            <a:ext cx="3962344" cy="2336208"/>
            <a:chOff x="8057846" y="3934463"/>
            <a:chExt cx="3962344" cy="23362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9A4B27-C0BC-477E-9F4D-D5DEAD960C4D}"/>
                </a:ext>
              </a:extLst>
            </p:cNvPr>
            <p:cNvSpPr txBox="1"/>
            <p:nvPr/>
          </p:nvSpPr>
          <p:spPr>
            <a:xfrm rot="314498">
              <a:off x="8170118" y="5347341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1075B4-2551-4E30-9A10-88D3194CB956}"/>
              </a:ext>
            </a:extLst>
          </p:cNvPr>
          <p:cNvSpPr txBox="1"/>
          <p:nvPr/>
        </p:nvSpPr>
        <p:spPr>
          <a:xfrm>
            <a:off x="10702219" y="18733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1889-D3B1-4FA0-B64C-657E29971C3E}"/>
              </a:ext>
            </a:extLst>
          </p:cNvPr>
          <p:cNvSpPr txBox="1"/>
          <p:nvPr/>
        </p:nvSpPr>
        <p:spPr>
          <a:xfrm>
            <a:off x="10702219" y="557671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08FBB76-BC43-43C7-A731-5B6AABB55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1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416636" y="6102647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51923" y="407452"/>
            <a:ext cx="620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David &amp; Bathsheba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A7BCD-938A-47EE-89AE-7E48DB3472B5}"/>
              </a:ext>
            </a:extLst>
          </p:cNvPr>
          <p:cNvGrpSpPr/>
          <p:nvPr/>
        </p:nvGrpSpPr>
        <p:grpSpPr>
          <a:xfrm>
            <a:off x="6644420" y="4395005"/>
            <a:ext cx="5273880" cy="2150664"/>
            <a:chOff x="6504455" y="4320357"/>
            <a:chExt cx="5273880" cy="2150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DCF0B4-B5F0-4B5B-A774-340B592F8ABF}"/>
                </a:ext>
              </a:extLst>
            </p:cNvPr>
            <p:cNvGrpSpPr/>
            <p:nvPr/>
          </p:nvGrpSpPr>
          <p:grpSpPr>
            <a:xfrm>
              <a:off x="7265808" y="5103780"/>
              <a:ext cx="3782740" cy="1367241"/>
              <a:chOff x="7503704" y="5131773"/>
              <a:chExt cx="3782740" cy="136724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C3C501-7682-41B9-9515-476340640305}"/>
                  </a:ext>
                </a:extLst>
              </p:cNvPr>
              <p:cNvSpPr txBox="1"/>
              <p:nvPr/>
            </p:nvSpPr>
            <p:spPr>
              <a:xfrm rot="21352949">
                <a:off x="7503704" y="557568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E4BAD4-6C23-4090-9C59-1A8D46CE53A5}"/>
                  </a:ext>
                </a:extLst>
              </p:cNvPr>
              <p:cNvSpPr txBox="1"/>
              <p:nvPr/>
            </p:nvSpPr>
            <p:spPr>
              <a:xfrm>
                <a:off x="8955683" y="513177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6ECE9C-0A0F-4A0D-9A4C-34F645B0E7E2}"/>
                  </a:ext>
                </a:extLst>
              </p:cNvPr>
              <p:cNvSpPr txBox="1"/>
              <p:nvPr/>
            </p:nvSpPr>
            <p:spPr>
              <a:xfrm rot="382293">
                <a:off x="10396612" y="553357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A9689-FB1E-4402-B6FF-430D5C56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2298"/>
          <a:stretch/>
        </p:blipFill>
        <p:spPr>
          <a:xfrm>
            <a:off x="317241" y="1506473"/>
            <a:ext cx="6102219" cy="45836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2B9E78-5E80-4549-A7EE-C19E5BEABC62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05852A-1520-4B8E-87D3-84D9ADFC8EE6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A1BEB5C-6FEE-4071-8A30-1EE9E6FBD013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76E422-D255-40A9-A0A6-2B34DBFB5EA9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1D18ED-A22E-46A8-880F-9E955385070A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A1532B-B64F-44E9-826B-D6F4C690844B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98254A-D3F6-4494-BC97-AE4990446C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23E775-758F-46BA-B450-018D7B8B9D7A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0903FC8-F08B-4857-9785-5DD57B9D9A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2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416636" y="6102647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51923" y="407452"/>
            <a:ext cx="620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David &amp; Bathsheba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A9689-FB1E-4402-B6FF-430D5C56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2298"/>
          <a:stretch/>
        </p:blipFill>
        <p:spPr>
          <a:xfrm>
            <a:off x="317241" y="1506473"/>
            <a:ext cx="6102219" cy="45836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2B9E78-5E80-4549-A7EE-C19E5BEABC62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05852A-1520-4B8E-87D3-84D9ADFC8EE6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23E775-758F-46BA-B450-018D7B8B9D7A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0F2285-E55E-4854-89F2-B2DFD5846F2F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7BDB3-1A2E-4DDC-8EC1-4B650F9BF414}"/>
              </a:ext>
            </a:extLst>
          </p:cNvPr>
          <p:cNvSpPr txBox="1"/>
          <p:nvPr/>
        </p:nvSpPr>
        <p:spPr>
          <a:xfrm>
            <a:off x="10702219" y="585794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60949D-53E4-4F38-B471-FC86C91E40C5}"/>
              </a:ext>
            </a:extLst>
          </p:cNvPr>
          <p:cNvGrpSpPr/>
          <p:nvPr/>
        </p:nvGrpSpPr>
        <p:grpSpPr>
          <a:xfrm>
            <a:off x="6644420" y="4395005"/>
            <a:ext cx="5273880" cy="2150664"/>
            <a:chOff x="6504455" y="4320357"/>
            <a:chExt cx="5273880" cy="2150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D04385-AC1D-45CF-8006-79CFACA70F5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14BC33-30DA-47F1-A217-CADFDD564C2D}"/>
                </a:ext>
              </a:extLst>
            </p:cNvPr>
            <p:cNvSpPr txBox="1"/>
            <p:nvPr/>
          </p:nvSpPr>
          <p:spPr>
            <a:xfrm rot="21352949">
              <a:off x="7265808" y="5547691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</p:grp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C37EC80-86A9-4093-9AC8-BB598A14A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7741F3-5421-4E41-B9F3-BCCF8A49EE16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74BE0-21F8-47AA-A47E-AC3305D66C82}"/>
              </a:ext>
            </a:extLst>
          </p:cNvPr>
          <p:cNvGrpSpPr/>
          <p:nvPr/>
        </p:nvGrpSpPr>
        <p:grpSpPr>
          <a:xfrm>
            <a:off x="8057846" y="4046435"/>
            <a:ext cx="3962344" cy="2427027"/>
            <a:chOff x="8057846" y="3971787"/>
            <a:chExt cx="3962344" cy="24270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7178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4025E8-FBE8-48D3-A03F-68BACA808E72}"/>
                </a:ext>
              </a:extLst>
            </p:cNvPr>
            <p:cNvGrpSpPr/>
            <p:nvPr/>
          </p:nvGrpSpPr>
          <p:grpSpPr>
            <a:xfrm>
              <a:off x="8158234" y="4859167"/>
              <a:ext cx="3677240" cy="1539647"/>
              <a:chOff x="8183401" y="4859167"/>
              <a:chExt cx="3677240" cy="153964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F2EF4C0-9EBE-4566-9E0B-0397D6F4BE23}"/>
                  </a:ext>
                </a:extLst>
              </p:cNvPr>
              <p:cNvGrpSpPr/>
              <p:nvPr/>
            </p:nvGrpSpPr>
            <p:grpSpPr>
              <a:xfrm>
                <a:off x="8183401" y="4859167"/>
                <a:ext cx="3677240" cy="1045875"/>
                <a:chOff x="8191790" y="4733332"/>
                <a:chExt cx="3677240" cy="104587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88A2803-5CD1-410D-B759-91CBE60C8CA4}"/>
                    </a:ext>
                  </a:extLst>
                </p:cNvPr>
                <p:cNvSpPr txBox="1"/>
                <p:nvPr/>
              </p:nvSpPr>
              <p:spPr>
                <a:xfrm>
                  <a:off x="8191790" y="4855877"/>
                  <a:ext cx="80893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800" dirty="0">
                      <a:solidFill>
                        <a:srgbClr val="FFC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382789D-58BC-4D0E-A5AD-947A18200186}"/>
                    </a:ext>
                  </a:extLst>
                </p:cNvPr>
                <p:cNvSpPr txBox="1"/>
                <p:nvPr/>
              </p:nvSpPr>
              <p:spPr>
                <a:xfrm rot="208701">
                  <a:off x="10979198" y="4733332"/>
                  <a:ext cx="88983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800" dirty="0">
                      <a:solidFill>
                        <a:srgbClr val="F5B482"/>
                      </a:solidFill>
                      <a:latin typeface="Comic Sans MS" panose="030F0702030302020204" pitchFamily="66" charset="0"/>
                    </a:rPr>
                    <a:t>12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9AADC4-1E4A-441C-8C8A-69BACC60F0EA}"/>
                  </a:ext>
                </a:extLst>
              </p:cNvPr>
              <p:cNvSpPr txBox="1"/>
              <p:nvPr/>
            </p:nvSpPr>
            <p:spPr>
              <a:xfrm rot="21317402">
                <a:off x="9660542" y="547548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736979C-C5B7-4AA8-9B78-00B4E27484B3}"/>
              </a:ext>
            </a:extLst>
          </p:cNvPr>
          <p:cNvSpPr txBox="1"/>
          <p:nvPr/>
        </p:nvSpPr>
        <p:spPr>
          <a:xfrm>
            <a:off x="5988176" y="6459399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3D1FED-D12B-4B43-8E8C-1BF06A23E8D9}"/>
              </a:ext>
            </a:extLst>
          </p:cNvPr>
          <p:cNvSpPr txBox="1"/>
          <p:nvPr/>
        </p:nvSpPr>
        <p:spPr>
          <a:xfrm>
            <a:off x="74682" y="3798637"/>
            <a:ext cx="3637665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Nathan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 David: “You are the man!”</a:t>
            </a:r>
            <a:endParaRPr lang="en-US" sz="5400" b="1" spc="-15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7989D-9377-491E-8412-1B057ADF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8" y="381776"/>
            <a:ext cx="7568876" cy="609366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A7B1E38-9532-4304-965E-FD8CC032EC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3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6FB25-20E7-4EFA-8FEA-0076AF4FB46E}"/>
              </a:ext>
            </a:extLst>
          </p:cNvPr>
          <p:cNvGrpSpPr/>
          <p:nvPr/>
        </p:nvGrpSpPr>
        <p:grpSpPr>
          <a:xfrm>
            <a:off x="6624613" y="156807"/>
            <a:ext cx="5476563" cy="1652781"/>
            <a:chOff x="6304433" y="138631"/>
            <a:chExt cx="5476563" cy="16527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84A473-4652-4E7E-8844-70ACEBCBC64E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DA954-135E-4729-880B-4422D124C1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5FB0E1-8C43-4944-AE2C-40CB3D700AF0}"/>
              </a:ext>
            </a:extLst>
          </p:cNvPr>
          <p:cNvSpPr txBox="1"/>
          <p:nvPr/>
        </p:nvSpPr>
        <p:spPr>
          <a:xfrm>
            <a:off x="641343" y="413953"/>
            <a:ext cx="554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Joseph’s Dreams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3E92D-C657-4FAE-B626-41A7DBF94069}"/>
              </a:ext>
            </a:extLst>
          </p:cNvPr>
          <p:cNvGrpSpPr/>
          <p:nvPr/>
        </p:nvGrpSpPr>
        <p:grpSpPr>
          <a:xfrm>
            <a:off x="6840015" y="4320357"/>
            <a:ext cx="5273880" cy="2254397"/>
            <a:chOff x="6705791" y="4320357"/>
            <a:chExt cx="5273880" cy="22543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81F5C-7CC4-467B-8FE4-B4654E16E876}"/>
                </a:ext>
              </a:extLst>
            </p:cNvPr>
            <p:cNvSpPr txBox="1"/>
            <p:nvPr/>
          </p:nvSpPr>
          <p:spPr>
            <a:xfrm rot="21227870">
              <a:off x="8848029" y="565142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99"/>
                  </a:solidFill>
                  <a:latin typeface="Comic Sans MS" panose="030F0702030302020204" pitchFamily="66" charset="0"/>
                </a:rPr>
                <a:t>37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D27A45-0BC5-4AFB-A360-3C86A1653AF0}"/>
                </a:ext>
              </a:extLst>
            </p:cNvPr>
            <p:cNvSpPr txBox="1"/>
            <p:nvPr/>
          </p:nvSpPr>
          <p:spPr>
            <a:xfrm>
              <a:off x="6705791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20FED2F-73B7-486D-80E0-7862B672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524599"/>
            <a:ext cx="6527306" cy="4621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6D108D-D126-4174-B9D6-22DCF1A249E2}"/>
              </a:ext>
            </a:extLst>
          </p:cNvPr>
          <p:cNvSpPr txBox="1"/>
          <p:nvPr/>
        </p:nvSpPr>
        <p:spPr>
          <a:xfrm>
            <a:off x="154426" y="6154491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FEB17-24A7-4255-9A4F-AD729AE41442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85EC5-6C25-4CDA-8B29-85940E9AB104}"/>
              </a:ext>
            </a:extLst>
          </p:cNvPr>
          <p:cNvSpPr txBox="1"/>
          <p:nvPr/>
        </p:nvSpPr>
        <p:spPr>
          <a:xfrm>
            <a:off x="10702219" y="588470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45A49080-9E84-4D7D-A017-622BBB7159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8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17989D-9377-491E-8412-1B057ADF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8" y="381776"/>
            <a:ext cx="7568876" cy="60936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7741F3-5421-4E41-B9F3-BCCF8A49EE16}"/>
              </a:ext>
            </a:extLst>
          </p:cNvPr>
          <p:cNvGrpSpPr/>
          <p:nvPr/>
        </p:nvGrpSpPr>
        <p:grpSpPr>
          <a:xfrm>
            <a:off x="5844385" y="138631"/>
            <a:ext cx="6196707" cy="3258716"/>
            <a:chOff x="5844385" y="138631"/>
            <a:chExt cx="6196707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474017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74BE0-21F8-47AA-A47E-AC3305D66C82}"/>
              </a:ext>
            </a:extLst>
          </p:cNvPr>
          <p:cNvGrpSpPr/>
          <p:nvPr/>
        </p:nvGrpSpPr>
        <p:grpSpPr>
          <a:xfrm>
            <a:off x="8057846" y="4046435"/>
            <a:ext cx="3962344" cy="1810710"/>
            <a:chOff x="8057846" y="3971787"/>
            <a:chExt cx="3962344" cy="18107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7178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82789D-58BC-4D0E-A5AD-947A18200186}"/>
                </a:ext>
              </a:extLst>
            </p:cNvPr>
            <p:cNvSpPr txBox="1"/>
            <p:nvPr/>
          </p:nvSpPr>
          <p:spPr>
            <a:xfrm rot="208701">
              <a:off x="10945642" y="4859167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5B482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736979C-C5B7-4AA8-9B78-00B4E27484B3}"/>
              </a:ext>
            </a:extLst>
          </p:cNvPr>
          <p:cNvSpPr txBox="1"/>
          <p:nvPr/>
        </p:nvSpPr>
        <p:spPr>
          <a:xfrm>
            <a:off x="5988176" y="6459399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3D1FED-D12B-4B43-8E8C-1BF06A23E8D9}"/>
              </a:ext>
            </a:extLst>
          </p:cNvPr>
          <p:cNvSpPr txBox="1"/>
          <p:nvPr/>
        </p:nvSpPr>
        <p:spPr>
          <a:xfrm>
            <a:off x="74682" y="3798637"/>
            <a:ext cx="3637665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Nathan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 David: “You are the man!”</a:t>
            </a:r>
            <a:endParaRPr lang="en-US" sz="5400" b="1" spc="-15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454AC-385B-424E-A839-0250C6BE63A3}"/>
              </a:ext>
            </a:extLst>
          </p:cNvPr>
          <p:cNvSpPr txBox="1"/>
          <p:nvPr/>
        </p:nvSpPr>
        <p:spPr>
          <a:xfrm>
            <a:off x="10702219" y="18733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423BD-9E01-4F8B-82B2-FE04BE3AD9B4}"/>
              </a:ext>
            </a:extLst>
          </p:cNvPr>
          <p:cNvSpPr txBox="1"/>
          <p:nvPr/>
        </p:nvSpPr>
        <p:spPr>
          <a:xfrm>
            <a:off x="10702219" y="573043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2DD835D-D180-4D81-BA8D-1036E023C0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9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97973" y="609143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82319" y="409295"/>
            <a:ext cx="614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Absalom’s Rebellion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200EA-162A-4D86-875D-B61757487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>
          <a:xfrm>
            <a:off x="310811" y="1543140"/>
            <a:ext cx="6080657" cy="45482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2AED5-30A0-4325-85E4-EA069CD1D37C}"/>
              </a:ext>
            </a:extLst>
          </p:cNvPr>
          <p:cNvGrpSpPr/>
          <p:nvPr/>
        </p:nvGrpSpPr>
        <p:grpSpPr>
          <a:xfrm>
            <a:off x="6644420" y="4395005"/>
            <a:ext cx="5325328" cy="2143541"/>
            <a:chOff x="6504455" y="4320357"/>
            <a:chExt cx="5325328" cy="21435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4286B3-3925-42C9-A4B1-F69D9ECE22D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449BC2-34E0-4950-A167-0DAC3752CB90}"/>
                </a:ext>
              </a:extLst>
            </p:cNvPr>
            <p:cNvGrpSpPr/>
            <p:nvPr/>
          </p:nvGrpSpPr>
          <p:grpSpPr>
            <a:xfrm>
              <a:off x="6532488" y="5078903"/>
              <a:ext cx="5297295" cy="1384995"/>
              <a:chOff x="6770384" y="5106896"/>
              <a:chExt cx="5297295" cy="138499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DEE555-9CFA-42FE-B898-361A3B46977D}"/>
                  </a:ext>
                </a:extLst>
              </p:cNvPr>
              <p:cNvSpPr txBox="1"/>
              <p:nvPr/>
            </p:nvSpPr>
            <p:spPr>
              <a:xfrm rot="21352949">
                <a:off x="6770384" y="5553238"/>
                <a:ext cx="1576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BB3B96-27C2-4A1F-98F8-AE1E6FFEF9B2}"/>
                  </a:ext>
                </a:extLst>
              </p:cNvPr>
              <p:cNvSpPr txBox="1"/>
              <p:nvPr/>
            </p:nvSpPr>
            <p:spPr>
              <a:xfrm>
                <a:off x="8131177" y="5106896"/>
                <a:ext cx="20981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15-18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CBB6CE-901F-48F1-BC0B-F252C0D6AF96}"/>
                  </a:ext>
                </a:extLst>
              </p:cNvPr>
              <p:cNvSpPr txBox="1"/>
              <p:nvPr/>
            </p:nvSpPr>
            <p:spPr>
              <a:xfrm rot="20432780">
                <a:off x="9759684" y="5568561"/>
                <a:ext cx="2307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23 </a:t>
                </a:r>
                <a:r>
                  <a:rPr lang="en-US" sz="36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 25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66A9B1-1C70-4139-9642-1F29CEE0B814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05CD9-7F7B-4B38-B78D-B4409C32C2B5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A1ABEE-7ECB-41D4-B1F0-FB913287E654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1ADEFF-5731-4B32-AA5A-2983DE958838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983BEE-06DA-485F-8231-C9AF1C81EAFF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7F3869-818E-4D3D-84FB-B7EB1B0AF29E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A201E0-E2B7-4194-B65D-2A03028D9B94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F308FA-9B37-4EE9-9BDD-4DAE5D681D6B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B1BE5FB0-2138-4460-A27E-3836475E30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5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97973" y="609143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82319" y="409295"/>
            <a:ext cx="614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Absalom’s Rebellion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200EA-162A-4D86-875D-B61757487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>
          <a:xfrm>
            <a:off x="310811" y="1543140"/>
            <a:ext cx="6080657" cy="45482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2AED5-30A0-4325-85E4-EA069CD1D37C}"/>
              </a:ext>
            </a:extLst>
          </p:cNvPr>
          <p:cNvGrpSpPr/>
          <p:nvPr/>
        </p:nvGrpSpPr>
        <p:grpSpPr>
          <a:xfrm>
            <a:off x="6644420" y="4395005"/>
            <a:ext cx="5273880" cy="1681876"/>
            <a:chOff x="6504455" y="4320357"/>
            <a:chExt cx="5273880" cy="168187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4286B3-3925-42C9-A4B1-F69D9ECE22D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BB3B96-27C2-4A1F-98F8-AE1E6FFEF9B2}"/>
                </a:ext>
              </a:extLst>
            </p:cNvPr>
            <p:cNvSpPr txBox="1"/>
            <p:nvPr/>
          </p:nvSpPr>
          <p:spPr>
            <a:xfrm>
              <a:off x="7893281" y="5078903"/>
              <a:ext cx="2098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15-18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66A9B1-1C70-4139-9642-1F29CEE0B814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05CD9-7F7B-4B38-B78D-B4409C32C2B5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F308FA-9B37-4EE9-9BDD-4DAE5D681D6B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7CB9C8F-030B-4E59-BAA4-3873C33E5AFD}"/>
              </a:ext>
            </a:extLst>
          </p:cNvPr>
          <p:cNvSpPr txBox="1"/>
          <p:nvPr/>
        </p:nvSpPr>
        <p:spPr>
          <a:xfrm>
            <a:off x="10702219" y="265707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3B002-F0EF-4C0D-B2BF-0B78FE329D90}"/>
              </a:ext>
            </a:extLst>
          </p:cNvPr>
          <p:cNvSpPr txBox="1"/>
          <p:nvPr/>
        </p:nvSpPr>
        <p:spPr>
          <a:xfrm>
            <a:off x="10702219" y="536653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AAC8407-B6EC-4D7E-B760-CD89D9F0DB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7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C9143-F05E-422B-933F-96550BF6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" b="6043"/>
          <a:stretch/>
        </p:blipFill>
        <p:spPr>
          <a:xfrm>
            <a:off x="1245663" y="345226"/>
            <a:ext cx="5102390" cy="61369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0BC32A-DD0B-45D5-8008-6859BFC6BB6C}"/>
              </a:ext>
            </a:extLst>
          </p:cNvPr>
          <p:cNvSpPr txBox="1"/>
          <p:nvPr/>
        </p:nvSpPr>
        <p:spPr>
          <a:xfrm>
            <a:off x="227891" y="186002"/>
            <a:ext cx="609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Buys</a:t>
            </a:r>
          </a:p>
          <a:p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Araunah’s</a:t>
            </a:r>
          </a:p>
          <a:p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Threshing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Floor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A9F29B-8403-4A73-9379-ADB61ADEA1E9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4D6CE-88DD-40EE-B5F1-74A796C051C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A25D3A-B813-4039-91DE-6FB0DACDA560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BB3FCD-B5D5-488C-8A6E-2F0C98147496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7253DB-9B72-4E29-8EB8-8D9B1E9F871B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92C348-E040-459E-962A-4683EF10EDD6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CD02C1-F879-4ECC-8A5B-C2915A0B0460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CF2122-A5DC-4C7D-9D68-9B2C5DC77ABF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CD9EB5-AABA-4B1E-8238-F92CD8AE6FB2}"/>
              </a:ext>
            </a:extLst>
          </p:cNvPr>
          <p:cNvGrpSpPr/>
          <p:nvPr/>
        </p:nvGrpSpPr>
        <p:grpSpPr>
          <a:xfrm>
            <a:off x="6644420" y="4450991"/>
            <a:ext cx="5273880" cy="2187988"/>
            <a:chOff x="6504455" y="4357681"/>
            <a:chExt cx="5273880" cy="218798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F9CC16-3E3C-4313-984A-1F3C6DFAFDAE}"/>
                </a:ext>
              </a:extLst>
            </p:cNvPr>
            <p:cNvSpPr txBox="1"/>
            <p:nvPr/>
          </p:nvSpPr>
          <p:spPr>
            <a:xfrm>
              <a:off x="6504455" y="435768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50FF99-57C7-4759-A66E-1911DD03BAD2}"/>
                </a:ext>
              </a:extLst>
            </p:cNvPr>
            <p:cNvGrpSpPr/>
            <p:nvPr/>
          </p:nvGrpSpPr>
          <p:grpSpPr>
            <a:xfrm>
              <a:off x="7265808" y="5178428"/>
              <a:ext cx="3782740" cy="1367241"/>
              <a:chOff x="7503704" y="5206421"/>
              <a:chExt cx="3782740" cy="136724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08B9AF-C101-4AAE-9903-ACAC25F71DE5}"/>
                  </a:ext>
                </a:extLst>
              </p:cNvPr>
              <p:cNvSpPr txBox="1"/>
              <p:nvPr/>
            </p:nvSpPr>
            <p:spPr>
              <a:xfrm rot="21352949">
                <a:off x="7503704" y="5650332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7F0E8A-3D9E-48F2-9696-0FEA81AA68D5}"/>
                  </a:ext>
                </a:extLst>
              </p:cNvPr>
              <p:cNvSpPr txBox="1"/>
              <p:nvPr/>
            </p:nvSpPr>
            <p:spPr>
              <a:xfrm>
                <a:off x="8955683" y="520642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FE4953-A41D-4F2B-8E06-C43C4820CF62}"/>
                  </a:ext>
                </a:extLst>
              </p:cNvPr>
              <p:cNvSpPr txBox="1"/>
              <p:nvPr/>
            </p:nvSpPr>
            <p:spPr>
              <a:xfrm rot="382293">
                <a:off x="10396612" y="5608222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E8285C-DC07-4E04-8B99-26B410608759}"/>
              </a:ext>
            </a:extLst>
          </p:cNvPr>
          <p:cNvSpPr txBox="1"/>
          <p:nvPr/>
        </p:nvSpPr>
        <p:spPr>
          <a:xfrm>
            <a:off x="4705742" y="6271243"/>
            <a:ext cx="1642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Ultimate Bible Picture Collection</a:t>
            </a: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6E0D5C4A-DD23-41FE-96CC-75E946F8A8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58FDE1-4595-A8EE-1365-475FAD32C95A}"/>
              </a:ext>
            </a:extLst>
          </p:cNvPr>
          <p:cNvSpPr txBox="1"/>
          <p:nvPr/>
        </p:nvSpPr>
        <p:spPr>
          <a:xfrm>
            <a:off x="5122505" y="6500318"/>
            <a:ext cx="125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Araunah - Wikipedia</a:t>
            </a:r>
          </a:p>
        </p:txBody>
      </p:sp>
    </p:spTree>
    <p:extLst>
      <p:ext uri="{BB962C8B-B14F-4D97-AF65-F5344CB8AC3E}">
        <p14:creationId xmlns:p14="http://schemas.microsoft.com/office/powerpoint/2010/main" val="1815162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C9143-F05E-422B-933F-96550BF6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" b="6043"/>
          <a:stretch/>
        </p:blipFill>
        <p:spPr>
          <a:xfrm>
            <a:off x="1245663" y="345226"/>
            <a:ext cx="5102390" cy="61369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0BC32A-DD0B-45D5-8008-6859BFC6BB6C}"/>
              </a:ext>
            </a:extLst>
          </p:cNvPr>
          <p:cNvSpPr txBox="1"/>
          <p:nvPr/>
        </p:nvSpPr>
        <p:spPr>
          <a:xfrm>
            <a:off x="227891" y="186002"/>
            <a:ext cx="609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Buys</a:t>
            </a:r>
          </a:p>
          <a:p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Araunah’s</a:t>
            </a:r>
          </a:p>
          <a:p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Threshing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Floor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A9F29B-8403-4A73-9379-ADB61ADEA1E9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4D6CE-88DD-40EE-B5F1-74A796C051C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CF2122-A5DC-4C7D-9D68-9B2C5DC77ABF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CD9EB5-AABA-4B1E-8238-F92CD8AE6FB2}"/>
              </a:ext>
            </a:extLst>
          </p:cNvPr>
          <p:cNvGrpSpPr/>
          <p:nvPr/>
        </p:nvGrpSpPr>
        <p:grpSpPr>
          <a:xfrm>
            <a:off x="6644420" y="4450991"/>
            <a:ext cx="5273880" cy="2187988"/>
            <a:chOff x="6504455" y="4357681"/>
            <a:chExt cx="5273880" cy="218798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F9CC16-3E3C-4313-984A-1F3C6DFAFDAE}"/>
                </a:ext>
              </a:extLst>
            </p:cNvPr>
            <p:cNvSpPr txBox="1"/>
            <p:nvPr/>
          </p:nvSpPr>
          <p:spPr>
            <a:xfrm>
              <a:off x="6504455" y="435768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08B9AF-C101-4AAE-9903-ACAC25F71DE5}"/>
                </a:ext>
              </a:extLst>
            </p:cNvPr>
            <p:cNvSpPr txBox="1"/>
            <p:nvPr/>
          </p:nvSpPr>
          <p:spPr>
            <a:xfrm rot="21352949">
              <a:off x="7265808" y="5622339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D966"/>
                  </a:solidFill>
                  <a:latin typeface="Comic Sans MS" panose="030F0702030302020204" pitchFamily="66" charset="0"/>
                </a:rPr>
                <a:t>24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E8285C-DC07-4E04-8B99-26B410608759}"/>
              </a:ext>
            </a:extLst>
          </p:cNvPr>
          <p:cNvSpPr txBox="1"/>
          <p:nvPr/>
        </p:nvSpPr>
        <p:spPr>
          <a:xfrm>
            <a:off x="4705742" y="6271243"/>
            <a:ext cx="1642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Ultimate Bible Picture Collection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C3C2B6-C348-4627-B6A9-97261B045EB0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F1AC3D-1BAB-4AE1-833F-E3BE1971860E}"/>
              </a:ext>
            </a:extLst>
          </p:cNvPr>
          <p:cNvSpPr txBox="1"/>
          <p:nvPr/>
        </p:nvSpPr>
        <p:spPr>
          <a:xfrm>
            <a:off x="10702219" y="593842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6CFEF3BC-2B09-4B14-91EC-1F84373484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1BE259-3FE6-0392-26FE-AB7666763906}"/>
              </a:ext>
            </a:extLst>
          </p:cNvPr>
          <p:cNvSpPr txBox="1"/>
          <p:nvPr/>
        </p:nvSpPr>
        <p:spPr>
          <a:xfrm>
            <a:off x="5122505" y="6500318"/>
            <a:ext cx="125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Araunah - Wikipedia</a:t>
            </a:r>
          </a:p>
        </p:txBody>
      </p:sp>
    </p:spTree>
    <p:extLst>
      <p:ext uri="{BB962C8B-B14F-4D97-AF65-F5344CB8AC3E}">
        <p14:creationId xmlns:p14="http://schemas.microsoft.com/office/powerpoint/2010/main" val="2405621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61791-6AF9-4360-BB0A-44B68A1C3640}"/>
              </a:ext>
            </a:extLst>
          </p:cNvPr>
          <p:cNvSpPr txBox="1"/>
          <p:nvPr/>
        </p:nvSpPr>
        <p:spPr>
          <a:xfrm>
            <a:off x="587722" y="152610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Sold</a:t>
            </a:r>
          </a:p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by his Brothers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3F1A9-D41F-4F54-A08C-63991F4ED3CE}"/>
              </a:ext>
            </a:extLst>
          </p:cNvPr>
          <p:cNvGrpSpPr/>
          <p:nvPr/>
        </p:nvGrpSpPr>
        <p:grpSpPr>
          <a:xfrm>
            <a:off x="6831626" y="4320357"/>
            <a:ext cx="5273880" cy="2048239"/>
            <a:chOff x="6504455" y="4320357"/>
            <a:chExt cx="5273880" cy="20482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BCFA9C-10D7-4596-A49A-CC1EFE6FC6DE}"/>
                </a:ext>
              </a:extLst>
            </p:cNvPr>
            <p:cNvGrpSpPr/>
            <p:nvPr/>
          </p:nvGrpSpPr>
          <p:grpSpPr>
            <a:xfrm>
              <a:off x="7156489" y="5201861"/>
              <a:ext cx="3947511" cy="1166735"/>
              <a:chOff x="7156489" y="5176694"/>
              <a:chExt cx="3947511" cy="116673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16CFE-0FE9-41E0-8C1E-284E7709C2F6}"/>
                  </a:ext>
                </a:extLst>
              </p:cNvPr>
              <p:cNvSpPr txBox="1"/>
              <p:nvPr/>
            </p:nvSpPr>
            <p:spPr>
              <a:xfrm rot="20928213">
                <a:off x="10030524" y="5420099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58EC1F-6B8F-4536-809A-A4387C203F5A}"/>
                  </a:ext>
                </a:extLst>
              </p:cNvPr>
              <p:cNvSpPr txBox="1"/>
              <p:nvPr/>
            </p:nvSpPr>
            <p:spPr>
              <a:xfrm>
                <a:off x="8626166" y="51766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BB4506-BD73-476F-ADD0-BD625DFD99D3}"/>
                  </a:ext>
                </a:extLst>
              </p:cNvPr>
              <p:cNvSpPr txBox="1"/>
              <p:nvPr/>
            </p:nvSpPr>
            <p:spPr>
              <a:xfrm rot="792521">
                <a:off x="7156489" y="54104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37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6B4EF-B98A-4441-8D8B-E45EA05E908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E38EB6-58C1-4C19-A611-6C566DB6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" y="1862356"/>
            <a:ext cx="6540699" cy="4601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C49A8D-7B6F-4C29-9413-A0C53413674F}"/>
              </a:ext>
            </a:extLst>
          </p:cNvPr>
          <p:cNvSpPr txBox="1"/>
          <p:nvPr/>
        </p:nvSpPr>
        <p:spPr>
          <a:xfrm>
            <a:off x="157414" y="6472033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C839B2-3C45-4E8B-883D-2BF5C47C9EAC}"/>
              </a:ext>
            </a:extLst>
          </p:cNvPr>
          <p:cNvGrpSpPr/>
          <p:nvPr/>
        </p:nvGrpSpPr>
        <p:grpSpPr>
          <a:xfrm>
            <a:off x="6624613" y="156807"/>
            <a:ext cx="5810386" cy="3713460"/>
            <a:chOff x="6304433" y="138631"/>
            <a:chExt cx="5810386" cy="37134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255D4F-6959-49BF-BA4A-CCBD573D74E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95AFAD-8623-4D61-817D-F2816ECCCB16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77AE7C-7F16-48D5-A0EE-9E9560F3E0A7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100E5A-F20E-4234-A8B0-B9296D231FFF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E7364-7ADB-4435-86C2-90E578ACBCEF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7E4AFE-2802-4DBA-BD1F-CB3E92ECACEF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E718ED-E134-4C35-A24F-EB37BCBC971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60D0C199-7902-4596-A647-3F2DE0C867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8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61791-6AF9-4360-BB0A-44B68A1C3640}"/>
              </a:ext>
            </a:extLst>
          </p:cNvPr>
          <p:cNvSpPr txBox="1"/>
          <p:nvPr/>
        </p:nvSpPr>
        <p:spPr>
          <a:xfrm>
            <a:off x="587722" y="152610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Sold</a:t>
            </a:r>
          </a:p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by his Brothers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3F1A9-D41F-4F54-A08C-63991F4ED3CE}"/>
              </a:ext>
            </a:extLst>
          </p:cNvPr>
          <p:cNvGrpSpPr/>
          <p:nvPr/>
        </p:nvGrpSpPr>
        <p:grpSpPr>
          <a:xfrm>
            <a:off x="6831626" y="4320357"/>
            <a:ext cx="5273880" cy="2038634"/>
            <a:chOff x="6504455" y="4320357"/>
            <a:chExt cx="5273880" cy="20386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BB4506-BD73-476F-ADD0-BD625DFD99D3}"/>
                </a:ext>
              </a:extLst>
            </p:cNvPr>
            <p:cNvSpPr txBox="1"/>
            <p:nvPr/>
          </p:nvSpPr>
          <p:spPr>
            <a:xfrm rot="792521">
              <a:off x="7156489" y="5435661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37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6B4EF-B98A-4441-8D8B-E45EA05E908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E38EB6-58C1-4C19-A611-6C566DB6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" y="1862356"/>
            <a:ext cx="6540699" cy="4601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C49A8D-7B6F-4C29-9413-A0C53413674F}"/>
              </a:ext>
            </a:extLst>
          </p:cNvPr>
          <p:cNvSpPr txBox="1"/>
          <p:nvPr/>
        </p:nvSpPr>
        <p:spPr>
          <a:xfrm>
            <a:off x="157414" y="6472033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C839B2-3C45-4E8B-883D-2BF5C47C9EAC}"/>
              </a:ext>
            </a:extLst>
          </p:cNvPr>
          <p:cNvGrpSpPr/>
          <p:nvPr/>
        </p:nvGrpSpPr>
        <p:grpSpPr>
          <a:xfrm>
            <a:off x="6624613" y="156807"/>
            <a:ext cx="5476563" cy="1652781"/>
            <a:chOff x="6304433" y="138631"/>
            <a:chExt cx="5476563" cy="16527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95AFAD-8623-4D61-817D-F2816ECCCB16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E718ED-E134-4C35-A24F-EB37BCBC971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877767-8556-41AD-A5B7-4CE440AD9FE9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0BB6F-F370-4A34-8644-6A2681B216C4}"/>
              </a:ext>
            </a:extLst>
          </p:cNvPr>
          <p:cNvSpPr txBox="1"/>
          <p:nvPr/>
        </p:nvSpPr>
        <p:spPr>
          <a:xfrm>
            <a:off x="10702219" y="568337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12A27283-55BE-428A-B849-3CC39A871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2D6D60-C4DA-4D76-A9C8-D3D98C37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457"/>
          <a:stretch/>
        </p:blipFill>
        <p:spPr>
          <a:xfrm>
            <a:off x="215442" y="1829879"/>
            <a:ext cx="6425922" cy="479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BAA8-E0E1-4D6F-BCC7-3060403FC389}"/>
              </a:ext>
            </a:extLst>
          </p:cNvPr>
          <p:cNvSpPr txBox="1"/>
          <p:nvPr/>
        </p:nvSpPr>
        <p:spPr>
          <a:xfrm>
            <a:off x="120705" y="4770854"/>
            <a:ext cx="1933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5F8D4-4A8B-4687-959C-48C6508F7A3A}"/>
              </a:ext>
            </a:extLst>
          </p:cNvPr>
          <p:cNvGrpSpPr/>
          <p:nvPr/>
        </p:nvGrpSpPr>
        <p:grpSpPr>
          <a:xfrm>
            <a:off x="7382312" y="4320357"/>
            <a:ext cx="4135964" cy="2305845"/>
            <a:chOff x="8070210" y="4320357"/>
            <a:chExt cx="4135964" cy="2305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D0E0B6-CDC2-4F8B-9D42-D660EB2C5310}"/>
                </a:ext>
              </a:extLst>
            </p:cNvPr>
            <p:cNvGrpSpPr/>
            <p:nvPr/>
          </p:nvGrpSpPr>
          <p:grpSpPr>
            <a:xfrm>
              <a:off x="8167493" y="5090525"/>
              <a:ext cx="3974388" cy="1535677"/>
              <a:chOff x="7177591" y="5090525"/>
              <a:chExt cx="3974388" cy="153567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173285-5BC9-4455-98CF-E932412CE6AC}"/>
                  </a:ext>
                </a:extLst>
              </p:cNvPr>
              <p:cNvSpPr txBox="1"/>
              <p:nvPr/>
            </p:nvSpPr>
            <p:spPr>
              <a:xfrm>
                <a:off x="7177591" y="570287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D08BA-BE42-4867-81B6-E250544AEC5A}"/>
                  </a:ext>
                </a:extLst>
              </p:cNvPr>
              <p:cNvSpPr txBox="1"/>
              <p:nvPr/>
            </p:nvSpPr>
            <p:spPr>
              <a:xfrm rot="21227870">
                <a:off x="8577879" y="5090525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9D781-2FF3-4E70-AAA1-05061CD6E72E}"/>
                  </a:ext>
                </a:extLst>
              </p:cNvPr>
              <p:cNvSpPr txBox="1"/>
              <p:nvPr/>
            </p:nvSpPr>
            <p:spPr>
              <a:xfrm rot="792521">
                <a:off x="9948990" y="5588007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39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ADFD7-4448-4C52-A310-E3915D5A516E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E255F-5D6A-4E4F-9AFF-032EC3C5E35B}"/>
              </a:ext>
            </a:extLst>
          </p:cNvPr>
          <p:cNvSpPr txBox="1"/>
          <p:nvPr/>
        </p:nvSpPr>
        <p:spPr>
          <a:xfrm>
            <a:off x="520061" y="139519"/>
            <a:ext cx="58117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Serves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Potiphar in Egypt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0C49D3-4D25-449B-B16B-FB5A0021BA0D}"/>
              </a:ext>
            </a:extLst>
          </p:cNvPr>
          <p:cNvGrpSpPr/>
          <p:nvPr/>
        </p:nvGrpSpPr>
        <p:grpSpPr>
          <a:xfrm>
            <a:off x="6607835" y="156807"/>
            <a:ext cx="5810386" cy="3713460"/>
            <a:chOff x="6304433" y="138631"/>
            <a:chExt cx="5810386" cy="37134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9C597A-9A32-4B25-86D0-87C3368F7C9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2DEDAF-206A-4A92-8189-1C94317E02A7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A7B620-2BD7-42AF-932F-6C794EE928B2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64E493-A12D-45E0-B0B1-62E076D345C8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B1BB76-E169-415C-AE88-7AF1D0007295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B2E0BE-E298-4462-B528-305328691326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AFE742-E16D-4376-8D7E-720824077B7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9AE1E1E-E52A-4B3E-8B7B-0773330FFE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8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7030A0"/>
      </a:accent1>
      <a:accent2>
        <a:srgbClr val="7030A0"/>
      </a:accent2>
      <a:accent3>
        <a:srgbClr val="7030A0"/>
      </a:accent3>
      <a:accent4>
        <a:srgbClr val="7030A0"/>
      </a:accent4>
      <a:accent5>
        <a:srgbClr val="7030A0"/>
      </a:accent5>
      <a:accent6>
        <a:srgbClr val="7030A0"/>
      </a:accent6>
      <a:hlink>
        <a:srgbClr val="A162D0"/>
      </a:hlink>
      <a:folHlink>
        <a:srgbClr val="E8D8F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2064</Words>
  <Application>Microsoft Office PowerPoint</Application>
  <PresentationFormat>Widescreen</PresentationFormat>
  <Paragraphs>702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98</cp:revision>
  <dcterms:created xsi:type="dcterms:W3CDTF">2019-06-19T17:09:02Z</dcterms:created>
  <dcterms:modified xsi:type="dcterms:W3CDTF">2024-03-02T20:25:21Z</dcterms:modified>
</cp:coreProperties>
</file>