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7" r:id="rId2"/>
    <p:sldId id="703" r:id="rId3"/>
    <p:sldId id="571" r:id="rId4"/>
    <p:sldId id="258" r:id="rId5"/>
    <p:sldId id="379" r:id="rId6"/>
    <p:sldId id="507" r:id="rId7"/>
    <p:sldId id="292" r:id="rId8"/>
    <p:sldId id="508" r:id="rId9"/>
    <p:sldId id="293" r:id="rId10"/>
    <p:sldId id="509" r:id="rId11"/>
    <p:sldId id="333" r:id="rId12"/>
    <p:sldId id="510" r:id="rId13"/>
    <p:sldId id="347" r:id="rId14"/>
    <p:sldId id="511" r:id="rId15"/>
    <p:sldId id="343" r:id="rId16"/>
    <p:sldId id="512" r:id="rId17"/>
    <p:sldId id="340" r:id="rId18"/>
    <p:sldId id="513" r:id="rId19"/>
    <p:sldId id="294" r:id="rId20"/>
    <p:sldId id="514" r:id="rId21"/>
    <p:sldId id="419" r:id="rId22"/>
    <p:sldId id="515" r:id="rId23"/>
    <p:sldId id="337" r:id="rId24"/>
    <p:sldId id="516" r:id="rId25"/>
    <p:sldId id="538" r:id="rId26"/>
    <p:sldId id="561" r:id="rId27"/>
    <p:sldId id="431" r:id="rId28"/>
    <p:sldId id="518" r:id="rId29"/>
    <p:sldId id="432" r:id="rId30"/>
    <p:sldId id="519" r:id="rId31"/>
    <p:sldId id="433" r:id="rId32"/>
    <p:sldId id="520" r:id="rId33"/>
    <p:sldId id="435" r:id="rId34"/>
    <p:sldId id="521" r:id="rId35"/>
    <p:sldId id="434" r:id="rId36"/>
    <p:sldId id="522" r:id="rId37"/>
    <p:sldId id="442" r:id="rId38"/>
    <p:sldId id="523" r:id="rId39"/>
    <p:sldId id="457" r:id="rId40"/>
    <p:sldId id="524" r:id="rId41"/>
    <p:sldId id="458" r:id="rId42"/>
    <p:sldId id="525" r:id="rId43"/>
    <p:sldId id="459" r:id="rId44"/>
    <p:sldId id="526" r:id="rId45"/>
    <p:sldId id="499" r:id="rId46"/>
    <p:sldId id="527" r:id="rId47"/>
    <p:sldId id="460" r:id="rId48"/>
    <p:sldId id="528" r:id="rId49"/>
    <p:sldId id="461" r:id="rId50"/>
    <p:sldId id="529" r:id="rId51"/>
    <p:sldId id="463" r:id="rId52"/>
    <p:sldId id="530" r:id="rId53"/>
    <p:sldId id="464" r:id="rId54"/>
    <p:sldId id="531" r:id="rId55"/>
    <p:sldId id="465" r:id="rId56"/>
    <p:sldId id="532" r:id="rId57"/>
    <p:sldId id="466" r:id="rId58"/>
    <p:sldId id="533" r:id="rId59"/>
    <p:sldId id="468" r:id="rId60"/>
    <p:sldId id="534" r:id="rId61"/>
    <p:sldId id="467" r:id="rId62"/>
    <p:sldId id="535" r:id="rId63"/>
    <p:sldId id="469" r:id="rId64"/>
    <p:sldId id="53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00"/>
    <a:srgbClr val="EEF7E9"/>
    <a:srgbClr val="008000"/>
    <a:srgbClr val="4472C4"/>
    <a:srgbClr val="000000"/>
    <a:srgbClr val="00FFFF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54738-C534-4D9C-824A-50629A43050C}" v="29" dt="2024-03-02T18:33:52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2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CE254738-C534-4D9C-824A-50629A43050C}"/>
    <pc:docChg chg="undo custSel addSld delSld modSld">
      <pc:chgData name="James Harper" userId="9f6d1c45048739e2" providerId="LiveId" clId="{CE254738-C534-4D9C-824A-50629A43050C}" dt="2024-03-02T20:24:30.928" v="101" actId="167"/>
      <pc:docMkLst>
        <pc:docMk/>
      </pc:docMkLst>
      <pc:sldChg chg="modSp mod modAnim">
        <pc:chgData name="James Harper" userId="9f6d1c45048739e2" providerId="LiveId" clId="{CE254738-C534-4D9C-824A-50629A43050C}" dt="2024-02-27T17:02:13.190" v="51"/>
        <pc:sldMkLst>
          <pc:docMk/>
          <pc:sldMk cId="3118829398" sldId="537"/>
        </pc:sldMkLst>
        <pc:spChg chg="mod ord">
          <ac:chgData name="James Harper" userId="9f6d1c45048739e2" providerId="LiveId" clId="{CE254738-C534-4D9C-824A-50629A43050C}" dt="2024-02-27T17:01:07.043" v="43" actId="20577"/>
          <ac:spMkLst>
            <pc:docMk/>
            <pc:sldMk cId="3118829398" sldId="537"/>
            <ac:spMk id="2" creationId="{F0D56C3A-F1C9-5C3A-4E5E-67CA77CA5193}"/>
          </ac:spMkLst>
        </pc:spChg>
        <pc:spChg chg="mod ord">
          <ac:chgData name="James Harper" userId="9f6d1c45048739e2" providerId="LiveId" clId="{CE254738-C534-4D9C-824A-50629A43050C}" dt="2024-02-27T17:02:13.190" v="51"/>
          <ac:spMkLst>
            <pc:docMk/>
            <pc:sldMk cId="3118829398" sldId="537"/>
            <ac:spMk id="6" creationId="{7FE1858A-B490-698D-792F-EF5B93904AB5}"/>
          </ac:spMkLst>
        </pc:spChg>
        <pc:spChg chg="mod ord">
          <ac:chgData name="James Harper" userId="9f6d1c45048739e2" providerId="LiveId" clId="{CE254738-C534-4D9C-824A-50629A43050C}" dt="2024-02-27T17:01:49.607" v="50" actId="166"/>
          <ac:spMkLst>
            <pc:docMk/>
            <pc:sldMk cId="3118829398" sldId="537"/>
            <ac:spMk id="9" creationId="{7B22D22E-0591-447A-AF6C-E981147767BC}"/>
          </ac:spMkLst>
        </pc:spChg>
        <pc:spChg chg="mod">
          <ac:chgData name="James Harper" userId="9f6d1c45048739e2" providerId="LiveId" clId="{CE254738-C534-4D9C-824A-50629A43050C}" dt="2024-02-27T17:01:38.710" v="49" actId="14100"/>
          <ac:spMkLst>
            <pc:docMk/>
            <pc:sldMk cId="3118829398" sldId="537"/>
            <ac:spMk id="12" creationId="{F0B0116B-92E9-4547-8F7E-25359938D770}"/>
          </ac:spMkLst>
        </pc:spChg>
      </pc:sldChg>
      <pc:sldChg chg="addSp delSp modSp mod">
        <pc:chgData name="James Harper" userId="9f6d1c45048739e2" providerId="LiveId" clId="{CE254738-C534-4D9C-824A-50629A43050C}" dt="2024-03-02T20:24:30.928" v="101" actId="167"/>
        <pc:sldMkLst>
          <pc:docMk/>
          <pc:sldMk cId="3486219923" sldId="571"/>
        </pc:sldMkLst>
        <pc:spChg chg="mod">
          <ac:chgData name="James Harper" userId="9f6d1c45048739e2" providerId="LiveId" clId="{CE254738-C534-4D9C-824A-50629A43050C}" dt="2024-02-27T17:23:02.269" v="79" actId="255"/>
          <ac:spMkLst>
            <pc:docMk/>
            <pc:sldMk cId="3486219923" sldId="571"/>
            <ac:spMk id="2" creationId="{F45C4447-8A81-B28A-E789-C1FC23A19DC6}"/>
          </ac:spMkLst>
        </pc:spChg>
        <pc:spChg chg="add mod ord">
          <ac:chgData name="James Harper" userId="9f6d1c45048739e2" providerId="LiveId" clId="{CE254738-C534-4D9C-824A-50629A43050C}" dt="2024-03-02T20:24:30.928" v="101" actId="167"/>
          <ac:spMkLst>
            <pc:docMk/>
            <pc:sldMk cId="3486219923" sldId="571"/>
            <ac:spMk id="3" creationId="{27921FD1-B669-E6C7-0A57-F3820BB54AF4}"/>
          </ac:spMkLst>
        </pc:spChg>
        <pc:spChg chg="add del mod">
          <ac:chgData name="James Harper" userId="9f6d1c45048739e2" providerId="LiveId" clId="{CE254738-C534-4D9C-824A-50629A43050C}" dt="2024-02-27T16:59:02.009" v="5" actId="21"/>
          <ac:spMkLst>
            <pc:docMk/>
            <pc:sldMk cId="3486219923" sldId="571"/>
            <ac:spMk id="3" creationId="{3C8473E3-7705-0A6E-83F9-82B1D90277D6}"/>
          </ac:spMkLst>
        </pc:spChg>
        <pc:spChg chg="add del mod">
          <ac:chgData name="James Harper" userId="9f6d1c45048739e2" providerId="LiveId" clId="{CE254738-C534-4D9C-824A-50629A43050C}" dt="2024-02-27T17:03:14.901" v="63" actId="21"/>
          <ac:spMkLst>
            <pc:docMk/>
            <pc:sldMk cId="3486219923" sldId="571"/>
            <ac:spMk id="5" creationId="{FF69CF7D-7EE2-964C-64A0-358C6F8168E4}"/>
          </ac:spMkLst>
        </pc:spChg>
        <pc:spChg chg="mod">
          <ac:chgData name="James Harper" userId="9f6d1c45048739e2" providerId="LiveId" clId="{CE254738-C534-4D9C-824A-50629A43050C}" dt="2024-02-27T17:23:17.424" v="81" actId="113"/>
          <ac:spMkLst>
            <pc:docMk/>
            <pc:sldMk cId="3486219923" sldId="571"/>
            <ac:spMk id="7" creationId="{BF646A06-ED0A-5482-AD95-9905B7E46894}"/>
          </ac:spMkLst>
        </pc:spChg>
        <pc:spChg chg="ord">
          <ac:chgData name="James Harper" userId="9f6d1c45048739e2" providerId="LiveId" clId="{CE254738-C534-4D9C-824A-50629A43050C}" dt="2024-02-27T17:23:11.148" v="80" actId="167"/>
          <ac:spMkLst>
            <pc:docMk/>
            <pc:sldMk cId="3486219923" sldId="571"/>
            <ac:spMk id="8" creationId="{86397C08-C2AA-4DF9-1B8D-0D3FBBE35FD5}"/>
          </ac:spMkLst>
        </pc:spChg>
        <pc:spChg chg="add mod">
          <ac:chgData name="James Harper" userId="9f6d1c45048739e2" providerId="LiveId" clId="{CE254738-C534-4D9C-824A-50629A43050C}" dt="2024-02-27T17:03:23.301" v="66" actId="207"/>
          <ac:spMkLst>
            <pc:docMk/>
            <pc:sldMk cId="3486219923" sldId="571"/>
            <ac:spMk id="10" creationId="{FF69CF7D-7EE2-964C-64A0-358C6F8168E4}"/>
          </ac:spMkLst>
        </pc:spChg>
        <pc:spChg chg="mod">
          <ac:chgData name="James Harper" userId="9f6d1c45048739e2" providerId="LiveId" clId="{CE254738-C534-4D9C-824A-50629A43050C}" dt="2024-02-27T17:03:32.939" v="70" actId="207"/>
          <ac:spMkLst>
            <pc:docMk/>
            <pc:sldMk cId="3486219923" sldId="571"/>
            <ac:spMk id="11" creationId="{480E348C-76B4-F272-15F7-25CBF880D9D9}"/>
          </ac:spMkLst>
        </pc:spChg>
        <pc:spChg chg="del mod">
          <ac:chgData name="James Harper" userId="9f6d1c45048739e2" providerId="LiveId" clId="{CE254738-C534-4D9C-824A-50629A43050C}" dt="2024-02-27T17:03:18.276" v="64" actId="478"/>
          <ac:spMkLst>
            <pc:docMk/>
            <pc:sldMk cId="3486219923" sldId="571"/>
            <ac:spMk id="14" creationId="{EB149E5C-ED99-E00D-FBC2-AC9E05DFE3D6}"/>
          </ac:spMkLst>
        </pc:spChg>
        <pc:spChg chg="mod">
          <ac:chgData name="James Harper" userId="9f6d1c45048739e2" providerId="LiveId" clId="{CE254738-C534-4D9C-824A-50629A43050C}" dt="2024-02-27T17:03:27.934" v="68" actId="207"/>
          <ac:spMkLst>
            <pc:docMk/>
            <pc:sldMk cId="3486219923" sldId="571"/>
            <ac:spMk id="15" creationId="{892A5FAA-3B23-38E5-A9EF-E6AD08DC9CF2}"/>
          </ac:spMkLst>
        </pc:spChg>
        <pc:spChg chg="ord">
          <ac:chgData name="James Harper" userId="9f6d1c45048739e2" providerId="LiveId" clId="{CE254738-C534-4D9C-824A-50629A43050C}" dt="2024-02-27T17:23:23.264" v="82" actId="166"/>
          <ac:spMkLst>
            <pc:docMk/>
            <pc:sldMk cId="3486219923" sldId="571"/>
            <ac:spMk id="28" creationId="{5A58B540-C030-4A21-ED16-4E7253777FAC}"/>
          </ac:spMkLst>
        </pc:spChg>
      </pc:sldChg>
      <pc:sldChg chg="addSp delSp modSp add mod setBg">
        <pc:chgData name="James Harper" userId="9f6d1c45048739e2" providerId="LiveId" clId="{CE254738-C534-4D9C-824A-50629A43050C}" dt="2024-03-02T20:24:10.463" v="94" actId="167"/>
        <pc:sldMkLst>
          <pc:docMk/>
          <pc:sldMk cId="121240496" sldId="703"/>
        </pc:sldMkLst>
        <pc:spChg chg="mod">
          <ac:chgData name="James Harper" userId="9f6d1c45048739e2" providerId="LiveId" clId="{CE254738-C534-4D9C-824A-50629A43050C}" dt="2024-02-27T16:59:49.948" v="12" actId="207"/>
          <ac:spMkLst>
            <pc:docMk/>
            <pc:sldMk cId="121240496" sldId="703"/>
            <ac:spMk id="2" creationId="{2196B078-E3BF-BD98-8F31-7EC989CFC49B}"/>
          </ac:spMkLst>
        </pc:spChg>
        <pc:spChg chg="mod">
          <ac:chgData name="James Harper" userId="9f6d1c45048739e2" providerId="LiveId" clId="{CE254738-C534-4D9C-824A-50629A43050C}" dt="2024-02-27T16:59:29.161" v="10" actId="20577"/>
          <ac:spMkLst>
            <pc:docMk/>
            <pc:sldMk cId="121240496" sldId="703"/>
            <ac:spMk id="3" creationId="{5A18971A-93AB-30E8-3DF9-13DAD38C3FAA}"/>
          </ac:spMkLst>
        </pc:spChg>
        <pc:spChg chg="add mod ord">
          <ac:chgData name="James Harper" userId="9f6d1c45048739e2" providerId="LiveId" clId="{CE254738-C534-4D9C-824A-50629A43050C}" dt="2024-03-02T20:24:10.463" v="94" actId="167"/>
          <ac:spMkLst>
            <pc:docMk/>
            <pc:sldMk cId="121240496" sldId="703"/>
            <ac:spMk id="6" creationId="{084C0539-C7F7-F9C0-0F91-F112715CF6B9}"/>
          </ac:spMkLst>
        </pc:spChg>
        <pc:spChg chg="add del mod">
          <ac:chgData name="James Harper" userId="9f6d1c45048739e2" providerId="LiveId" clId="{CE254738-C534-4D9C-824A-50629A43050C}" dt="2024-02-27T16:59:19.021" v="8" actId="478"/>
          <ac:spMkLst>
            <pc:docMk/>
            <pc:sldMk cId="121240496" sldId="703"/>
            <ac:spMk id="6" creationId="{3C8473E3-7705-0A6E-83F9-82B1D90277D6}"/>
          </ac:spMkLst>
        </pc:spChg>
        <pc:spChg chg="del">
          <ac:chgData name="James Harper" userId="9f6d1c45048739e2" providerId="LiveId" clId="{CE254738-C534-4D9C-824A-50629A43050C}" dt="2024-03-02T18:33:08.517" v="83" actId="478"/>
          <ac:spMkLst>
            <pc:docMk/>
            <pc:sldMk cId="121240496" sldId="703"/>
            <ac:spMk id="11" creationId="{33C85DF1-D1D2-8F62-813A-0DFFFFD711D0}"/>
          </ac:spMkLst>
        </pc:spChg>
        <pc:spChg chg="mod ord">
          <ac:chgData name="James Harper" userId="9f6d1c45048739e2" providerId="LiveId" clId="{CE254738-C534-4D9C-824A-50629A43050C}" dt="2024-02-27T17:04:39.737" v="77" actId="166"/>
          <ac:spMkLst>
            <pc:docMk/>
            <pc:sldMk cId="121240496" sldId="703"/>
            <ac:spMk id="16" creationId="{7AFDA117-5AF2-BD4B-7444-CCCD980D496E}"/>
          </ac:spMkLst>
        </pc:spChg>
      </pc:sldChg>
      <pc:sldChg chg="add del setBg">
        <pc:chgData name="James Harper" userId="9f6d1c45048739e2" providerId="LiveId" clId="{CE254738-C534-4D9C-824A-50629A43050C}" dt="2024-02-27T17:04:14.842" v="75" actId="47"/>
        <pc:sldMkLst>
          <pc:docMk/>
          <pc:sldMk cId="4263359415" sldId="704"/>
        </pc:sldMkLst>
      </pc:sldChg>
    </pc:docChg>
  </pc:docChgLst>
  <pc:docChgLst>
    <pc:chgData name="James Harper" userId="9f6d1c45048739e2" providerId="LiveId" clId="{E8A508E0-00C5-4E05-BDF7-7D646EEEF8EF}"/>
    <pc:docChg chg="custSel addSld modSld">
      <pc:chgData name="James Harper" userId="9f6d1c45048739e2" providerId="LiveId" clId="{E8A508E0-00C5-4E05-BDF7-7D646EEEF8EF}" dt="2023-11-11T11:30:36.319" v="99" actId="166"/>
      <pc:docMkLst>
        <pc:docMk/>
      </pc:docMkLst>
      <pc:sldChg chg="modSp mod">
        <pc:chgData name="James Harper" userId="9f6d1c45048739e2" providerId="LiveId" clId="{E8A508E0-00C5-4E05-BDF7-7D646EEEF8EF}" dt="2023-11-09T14:02:36.197" v="10" actId="207"/>
        <pc:sldMkLst>
          <pc:docMk/>
          <pc:sldMk cId="670252987" sldId="258"/>
        </pc:sldMkLst>
        <pc:spChg chg="mod ord">
          <ac:chgData name="James Harper" userId="9f6d1c45048739e2" providerId="LiveId" clId="{E8A508E0-00C5-4E05-BDF7-7D646EEEF8EF}" dt="2023-11-09T14:02:36.197" v="10" actId="207"/>
          <ac:spMkLst>
            <pc:docMk/>
            <pc:sldMk cId="670252987" sldId="258"/>
            <ac:spMk id="34" creationId="{CBD0E8E7-2746-4C84-B2DC-373BA7B2FFF3}"/>
          </ac:spMkLst>
        </pc:spChg>
      </pc:sldChg>
      <pc:sldChg chg="addSp delSp modSp mod">
        <pc:chgData name="James Harper" userId="9f6d1c45048739e2" providerId="LiveId" clId="{E8A508E0-00C5-4E05-BDF7-7D646EEEF8EF}" dt="2023-11-09T14:06:44.374" v="90"/>
        <pc:sldMkLst>
          <pc:docMk/>
          <pc:sldMk cId="3118829398" sldId="537"/>
        </pc:sldMkLst>
        <pc:spChg chg="mod">
          <ac:chgData name="James Harper" userId="9f6d1c45048739e2" providerId="LiveId" clId="{E8A508E0-00C5-4E05-BDF7-7D646EEEF8EF}" dt="2023-11-09T14:06:18.899" v="87" actId="1036"/>
          <ac:spMkLst>
            <pc:docMk/>
            <pc:sldMk cId="3118829398" sldId="537"/>
            <ac:spMk id="2" creationId="{F0D56C3A-F1C9-5C3A-4E5E-67CA77CA5193}"/>
          </ac:spMkLst>
        </pc:spChg>
        <pc:spChg chg="del">
          <ac:chgData name="James Harper" userId="9f6d1c45048739e2" providerId="LiveId" clId="{E8A508E0-00C5-4E05-BDF7-7D646EEEF8EF}" dt="2023-11-09T14:05:26.488" v="43" actId="478"/>
          <ac:spMkLst>
            <pc:docMk/>
            <pc:sldMk cId="3118829398" sldId="537"/>
            <ac:spMk id="3" creationId="{8EE77B4A-74F0-DF35-892C-21358A75839E}"/>
          </ac:spMkLst>
        </pc:spChg>
        <pc:spChg chg="add del mod">
          <ac:chgData name="James Harper" userId="9f6d1c45048739e2" providerId="LiveId" clId="{E8A508E0-00C5-4E05-BDF7-7D646EEEF8EF}" dt="2023-11-09T14:01:51.507" v="4" actId="21"/>
          <ac:spMkLst>
            <pc:docMk/>
            <pc:sldMk cId="3118829398" sldId="537"/>
            <ac:spMk id="5" creationId="{4BDCA197-BCCE-BF15-6B8E-132C169D4EEA}"/>
          </ac:spMkLst>
        </pc:spChg>
        <pc:spChg chg="add mod">
          <ac:chgData name="James Harper" userId="9f6d1c45048739e2" providerId="LiveId" clId="{E8A508E0-00C5-4E05-BDF7-7D646EEEF8EF}" dt="2023-11-09T14:06:44.374" v="90"/>
          <ac:spMkLst>
            <pc:docMk/>
            <pc:sldMk cId="3118829398" sldId="537"/>
            <ac:spMk id="6" creationId="{7FE1858A-B490-698D-792F-EF5B93904AB5}"/>
          </ac:spMkLst>
        </pc:spChg>
        <pc:spChg chg="ord">
          <ac:chgData name="James Harper" userId="9f6d1c45048739e2" providerId="LiveId" clId="{E8A508E0-00C5-4E05-BDF7-7D646EEEF8EF}" dt="2023-11-09T14:02:52.953" v="11" actId="167"/>
          <ac:spMkLst>
            <pc:docMk/>
            <pc:sldMk cId="3118829398" sldId="537"/>
            <ac:spMk id="9" creationId="{7B22D22E-0591-447A-AF6C-E981147767BC}"/>
          </ac:spMkLst>
        </pc:spChg>
        <pc:picChg chg="mod">
          <ac:chgData name="James Harper" userId="9f6d1c45048739e2" providerId="LiveId" clId="{E8A508E0-00C5-4E05-BDF7-7D646EEEF8EF}" dt="2023-11-09T14:06:28.108" v="88" actId="1036"/>
          <ac:picMkLst>
            <pc:docMk/>
            <pc:sldMk cId="3118829398" sldId="537"/>
            <ac:picMk id="4" creationId="{6E5E73E7-3D80-B829-71B4-7BC006C2315B}"/>
          </ac:picMkLst>
        </pc:picChg>
      </pc:sldChg>
      <pc:sldChg chg="addSp delSp modSp add mod setBg">
        <pc:chgData name="James Harper" userId="9f6d1c45048739e2" providerId="LiveId" clId="{E8A508E0-00C5-4E05-BDF7-7D646EEEF8EF}" dt="2023-11-11T11:30:36.319" v="99" actId="166"/>
        <pc:sldMkLst>
          <pc:docMk/>
          <pc:sldMk cId="3486219923" sldId="571"/>
        </pc:sldMkLst>
        <pc:spChg chg="add del mod">
          <ac:chgData name="James Harper" userId="9f6d1c45048739e2" providerId="LiveId" clId="{E8A508E0-00C5-4E05-BDF7-7D646EEEF8EF}" dt="2023-11-09T14:02:06.837" v="8" actId="478"/>
          <ac:spMkLst>
            <pc:docMk/>
            <pc:sldMk cId="3486219923" sldId="571"/>
            <ac:spMk id="2" creationId="{22658700-963A-F7DF-ED89-DCCDCF4A6FF7}"/>
          </ac:spMkLst>
        </pc:spChg>
        <pc:spChg chg="add mod ord">
          <ac:chgData name="James Harper" userId="9f6d1c45048739e2" providerId="LiveId" clId="{E8A508E0-00C5-4E05-BDF7-7D646EEEF8EF}" dt="2023-11-11T11:28:56.804" v="98" actId="167"/>
          <ac:spMkLst>
            <pc:docMk/>
            <pc:sldMk cId="3486219923" sldId="571"/>
            <ac:spMk id="2" creationId="{F45C4447-8A81-B28A-E789-C1FC23A19DC6}"/>
          </ac:spMkLst>
        </pc:spChg>
        <pc:spChg chg="mod">
          <ac:chgData name="James Harper" userId="9f6d1c45048739e2" providerId="LiveId" clId="{E8A508E0-00C5-4E05-BDF7-7D646EEEF8EF}" dt="2023-11-09T14:03:34.039" v="18" actId="207"/>
          <ac:spMkLst>
            <pc:docMk/>
            <pc:sldMk cId="3486219923" sldId="571"/>
            <ac:spMk id="4" creationId="{A42D0EE5-0A88-29A4-1FE6-E53F354B0616}"/>
          </ac:spMkLst>
        </pc:spChg>
        <pc:spChg chg="mod ord">
          <ac:chgData name="James Harper" userId="9f6d1c45048739e2" providerId="LiveId" clId="{E8A508E0-00C5-4E05-BDF7-7D646EEEF8EF}" dt="2023-11-11T11:30:36.319" v="99" actId="166"/>
          <ac:spMkLst>
            <pc:docMk/>
            <pc:sldMk cId="3486219923" sldId="571"/>
            <ac:spMk id="8" creationId="{86397C08-C2AA-4DF9-1B8D-0D3FBBE35FD5}"/>
          </ac:spMkLst>
        </pc:spChg>
        <pc:spChg chg="del">
          <ac:chgData name="James Harper" userId="9f6d1c45048739e2" providerId="LiveId" clId="{E8A508E0-00C5-4E05-BDF7-7D646EEEF8EF}" dt="2023-11-11T11:28:52.069" v="96" actId="478"/>
          <ac:spMkLst>
            <pc:docMk/>
            <pc:sldMk cId="3486219923" sldId="571"/>
            <ac:spMk id="10" creationId="{7F7E5150-68F5-B156-A91C-9EF773041687}"/>
          </ac:spMkLst>
        </pc:spChg>
        <pc:spChg chg="mod">
          <ac:chgData name="James Harper" userId="9f6d1c45048739e2" providerId="LiveId" clId="{E8A508E0-00C5-4E05-BDF7-7D646EEEF8EF}" dt="2023-11-09T14:30:45.545" v="92"/>
          <ac:spMkLst>
            <pc:docMk/>
            <pc:sldMk cId="3486219923" sldId="571"/>
            <ac:spMk id="14" creationId="{EB149E5C-ED99-E00D-FBC2-AC9E05DFE3D6}"/>
          </ac:spMkLst>
        </pc:spChg>
        <pc:spChg chg="mod ord">
          <ac:chgData name="James Harper" userId="9f6d1c45048739e2" providerId="LiveId" clId="{E8A508E0-00C5-4E05-BDF7-7D646EEEF8EF}" dt="2023-11-09T14:30:39.643" v="91" actId="167"/>
          <ac:spMkLst>
            <pc:docMk/>
            <pc:sldMk cId="3486219923" sldId="571"/>
            <ac:spMk id="28" creationId="{5A58B540-C030-4A21-ED16-4E7253777FAC}"/>
          </ac:spMkLst>
        </pc:spChg>
        <pc:picChg chg="del">
          <ac:chgData name="James Harper" userId="9f6d1c45048739e2" providerId="LiveId" clId="{E8A508E0-00C5-4E05-BDF7-7D646EEEF8EF}" dt="2023-11-09T14:04:48.328" v="40" actId="478"/>
          <ac:picMkLst>
            <pc:docMk/>
            <pc:sldMk cId="3486219923" sldId="571"/>
            <ac:picMk id="5" creationId="{C15CF24F-1315-5543-4E93-06DB2F553AFA}"/>
          </ac:picMkLst>
        </pc:picChg>
        <pc:picChg chg="add mod ord">
          <ac:chgData name="James Harper" userId="9f6d1c45048739e2" providerId="LiveId" clId="{E8A508E0-00C5-4E05-BDF7-7D646EEEF8EF}" dt="2023-11-09T14:04:46.904" v="39" actId="167"/>
          <ac:picMkLst>
            <pc:docMk/>
            <pc:sldMk cId="3486219923" sldId="571"/>
            <ac:picMk id="6" creationId="{7751296D-A79D-0B21-6936-9FC162AFFAA3}"/>
          </ac:picMkLst>
        </pc:picChg>
      </pc:sldChg>
    </pc:docChg>
  </pc:docChgLst>
  <pc:docChgLst>
    <pc:chgData name="James Harper" userId="9f6d1c45048739e2" providerId="LiveId" clId="{79972F97-65CD-45B8-9348-82BBEDBBAA49}"/>
    <pc:docChg chg="modSld">
      <pc:chgData name="James Harper" userId="9f6d1c45048739e2" providerId="LiveId" clId="{79972F97-65CD-45B8-9348-82BBEDBBAA49}" dt="2023-12-27T20:51:40.126" v="6" actId="166"/>
      <pc:docMkLst>
        <pc:docMk/>
      </pc:docMkLst>
      <pc:sldChg chg="modSp mod">
        <pc:chgData name="James Harper" userId="9f6d1c45048739e2" providerId="LiveId" clId="{79972F97-65CD-45B8-9348-82BBEDBBAA49}" dt="2023-12-27T20:51:40.126" v="6" actId="166"/>
        <pc:sldMkLst>
          <pc:docMk/>
          <pc:sldMk cId="3486219923" sldId="571"/>
        </pc:sldMkLst>
        <pc:spChg chg="ord">
          <ac:chgData name="James Harper" userId="9f6d1c45048739e2" providerId="LiveId" clId="{79972F97-65CD-45B8-9348-82BBEDBBAA49}" dt="2023-12-27T20:51:30.194" v="0" actId="167"/>
          <ac:spMkLst>
            <pc:docMk/>
            <pc:sldMk cId="3486219923" sldId="571"/>
            <ac:spMk id="8" creationId="{86397C08-C2AA-4DF9-1B8D-0D3FBBE35FD5}"/>
          </ac:spMkLst>
        </pc:spChg>
        <pc:spChg chg="mod">
          <ac:chgData name="James Harper" userId="9f6d1c45048739e2" providerId="LiveId" clId="{79972F97-65CD-45B8-9348-82BBEDBBAA49}" dt="2023-12-27T20:51:34.787" v="5" actId="20577"/>
          <ac:spMkLst>
            <pc:docMk/>
            <pc:sldMk cId="3486219923" sldId="571"/>
            <ac:spMk id="14" creationId="{EB149E5C-ED99-E00D-FBC2-AC9E05DFE3D6}"/>
          </ac:spMkLst>
        </pc:spChg>
        <pc:spChg chg="ord">
          <ac:chgData name="James Harper" userId="9f6d1c45048739e2" providerId="LiveId" clId="{79972F97-65CD-45B8-9348-82BBEDBBAA49}" dt="2023-12-27T20:51:40.126" v="6" actId="166"/>
          <ac:spMkLst>
            <pc:docMk/>
            <pc:sldMk cId="3486219923" sldId="571"/>
            <ac:spMk id="28" creationId="{5A58B540-C030-4A21-ED16-4E7253777F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ED78-C7CB-48C2-9440-1C6D0D68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DE873-499F-49FF-8F53-AC528C3D4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2EF05-8CE1-40A1-BF4F-147E7636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693C-B002-49B3-A884-6D8E2C93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96F1-CA4A-41F1-B7ED-679BFF3A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84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C170-815F-4CC3-92F8-67745A92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62F0-E272-4083-BA6C-AE6987340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20424-C37D-4FAE-A560-456EA941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AB29-F2A9-407F-BF04-FA911775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9C9E5-9DBB-4B4B-BC3E-022DE914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36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D810F-D003-49DE-AAB3-A046EBE7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C94EB-C650-4AE3-AEED-29A0432EC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BFA49-920E-4002-B4F9-C08ADB60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3B1E-757E-4F59-82D9-C988BD89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8B08-D722-4F70-AAF4-C2EA6D93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642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2BFE-23C1-4150-BDF6-DD13B7B3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2B21-3179-4B1B-B5A1-40F241D9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BFF2-82E6-44E6-8BAB-3B8E6CAB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34DAE-FC63-40E2-93D6-025439D7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80A8-1C25-44FB-B816-DB6277D3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75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A3F3-7FB8-4437-9DDC-8126E168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E39F1-206C-482C-91CF-F9C75B7B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B0171-6D78-4938-BFB1-6DD1C3C8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EB95-4856-4CB7-B3B9-5B0CA491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BA97F-FEBD-4EB9-A249-01E919F9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352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5BDA-18CD-4890-89F8-D97700CD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1D2D-D070-4B14-AAA3-3F666BE66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44CE5-9463-4379-820D-A25C9820D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C5ED6-BA12-470E-9689-D82BA496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3F84E-3B75-4C27-9106-29479D0C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EC3C2-55E3-4BAF-8B74-3C45A033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04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4D0-9026-4521-9000-89ABD2AE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906F8-7BAD-4DF3-B0D1-2F9FF87FA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3C397-CDCB-4542-B1A8-7848A95BF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BC83B-A6FA-403D-8522-C672BD157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19257-3E69-4BB0-BDCC-B8CC0CE3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3DB38-9950-4CA4-8ADF-E6C54974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34F51-8EE2-40EF-979F-AA7F75B2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5800D-978B-411B-8F1A-BB856312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92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5860-2319-4408-99D0-EAEDA961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98EE4-FC8D-4288-8409-30156809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80181-EB7A-45D6-91C7-5D69779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C142-D5EC-4430-B72F-5E2CB05F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70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1347B-79AD-4145-B1F4-5A28F504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B2F81-16D2-4A8A-9C82-7AEBAEDF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8CB9D-EF8E-4EEC-B0E1-F273BF5B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252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AD01-2B4A-4266-AA0E-D9483D1F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4650-93CB-4E0A-BAB0-7A89E32B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FC3C8-3F4E-4865-8528-497C4D4F5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1BA86-88D5-494B-BF48-0169B56F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2782-0C62-4E0C-83EB-17BAAEFE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676CF-F167-4FBE-BC04-0AC79D4E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58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3E77-A9B4-4D3E-88FF-69443F05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2D09F-B9FD-44B1-BDF6-443186A97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0763D-F1DE-411C-9643-5A9266A9A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1CD42-CA48-4211-81DF-0114AED1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CE9B7-A671-4F02-AB37-6F1931D9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B87EB-4F36-4A42-9A55-DFC04190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387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BBD08-6CB9-47EF-B682-F88A7B30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CDCEA-3EBC-457A-9C1B-8B622B2F7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016C-7649-4094-A3E1-9A9761002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2E60-01D1-4527-B729-47A290949D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54BE-0EE8-41AB-8121-0D2883FBF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4BA34-8EB8-48EB-8463-25DFBC47E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DDC4-A9D1-4EC9-A08F-FC04F95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phillipchan.org/eyes-off-our-destiny/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phillipchan.org/eyes-off-our-destiny/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9.xml"/><Relationship Id="rId18" Type="http://schemas.openxmlformats.org/officeDocument/2006/relationships/slide" Target="slide19.xml"/><Relationship Id="rId26" Type="http://schemas.openxmlformats.org/officeDocument/2006/relationships/slide" Target="slide17.xml"/><Relationship Id="rId3" Type="http://schemas.openxmlformats.org/officeDocument/2006/relationships/slide" Target="slide4.xml"/><Relationship Id="rId21" Type="http://schemas.openxmlformats.org/officeDocument/2006/relationships/slide" Target="slide57.xml"/><Relationship Id="rId7" Type="http://schemas.openxmlformats.org/officeDocument/2006/relationships/slide" Target="slide9.xml"/><Relationship Id="rId12" Type="http://schemas.openxmlformats.org/officeDocument/2006/relationships/slide" Target="slide37.xml"/><Relationship Id="rId17" Type="http://schemas.openxmlformats.org/officeDocument/2006/relationships/slide" Target="slide41.xml"/><Relationship Id="rId25" Type="http://schemas.openxmlformats.org/officeDocument/2006/relationships/slide" Target="slide7.xml"/><Relationship Id="rId33" Type="http://schemas.openxmlformats.org/officeDocument/2006/relationships/slide" Target="slide11.xml"/><Relationship Id="rId2" Type="http://schemas.openxmlformats.org/officeDocument/2006/relationships/image" Target="../media/image1.gif"/><Relationship Id="rId16" Type="http://schemas.openxmlformats.org/officeDocument/2006/relationships/slide" Target="slide47.xml"/><Relationship Id="rId20" Type="http://schemas.openxmlformats.org/officeDocument/2006/relationships/slide" Target="slide31.xml"/><Relationship Id="rId29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21.xml"/><Relationship Id="rId24" Type="http://schemas.openxmlformats.org/officeDocument/2006/relationships/slide" Target="slide59.xml"/><Relationship Id="rId32" Type="http://schemas.openxmlformats.org/officeDocument/2006/relationships/slide" Target="slide55.xml"/><Relationship Id="rId5" Type="http://schemas.openxmlformats.org/officeDocument/2006/relationships/slide" Target="slide39.xml"/><Relationship Id="rId15" Type="http://schemas.openxmlformats.org/officeDocument/2006/relationships/slide" Target="slide13.xml"/><Relationship Id="rId23" Type="http://schemas.openxmlformats.org/officeDocument/2006/relationships/slide" Target="slide33.xml"/><Relationship Id="rId28" Type="http://schemas.openxmlformats.org/officeDocument/2006/relationships/slide" Target="slide61.xml"/><Relationship Id="rId10" Type="http://schemas.openxmlformats.org/officeDocument/2006/relationships/slide" Target="slide43.xml"/><Relationship Id="rId19" Type="http://schemas.openxmlformats.org/officeDocument/2006/relationships/slide" Target="slide53.xml"/><Relationship Id="rId31" Type="http://schemas.openxmlformats.org/officeDocument/2006/relationships/slide" Target="slide51.xml"/><Relationship Id="rId4" Type="http://schemas.openxmlformats.org/officeDocument/2006/relationships/slide" Target="slide63.xml"/><Relationship Id="rId9" Type="http://schemas.openxmlformats.org/officeDocument/2006/relationships/slide" Target="slide49.xml"/><Relationship Id="rId14" Type="http://schemas.openxmlformats.org/officeDocument/2006/relationships/slide" Target="slide25.xml"/><Relationship Id="rId22" Type="http://schemas.openxmlformats.org/officeDocument/2006/relationships/slide" Target="slide5.xml"/><Relationship Id="rId27" Type="http://schemas.openxmlformats.org/officeDocument/2006/relationships/slide" Target="slide15.xml"/><Relationship Id="rId30" Type="http://schemas.openxmlformats.org/officeDocument/2006/relationships/slide" Target="slide35.xml"/><Relationship Id="rId8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7FE1858A-B490-698D-792F-EF5B93904AB5}"/>
              </a:ext>
            </a:extLst>
          </p:cNvPr>
          <p:cNvSpPr/>
          <p:nvPr/>
        </p:nvSpPr>
        <p:spPr>
          <a:xfrm>
            <a:off x="9787" y="0"/>
            <a:ext cx="121822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E73E7-3D80-B829-71B4-7BC006C2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8" y="2056574"/>
            <a:ext cx="5135418" cy="3974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B0116B-92E9-4547-8F7E-25359938D770}"/>
              </a:ext>
            </a:extLst>
          </p:cNvPr>
          <p:cNvSpPr txBox="1"/>
          <p:nvPr/>
        </p:nvSpPr>
        <p:spPr>
          <a:xfrm>
            <a:off x="2310864" y="1252234"/>
            <a:ext cx="757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Old Testament Events Set #3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56C3A-F1C9-5C3A-4E5E-67CA77CA5193}"/>
              </a:ext>
            </a:extLst>
          </p:cNvPr>
          <p:cNvSpPr txBox="1"/>
          <p:nvPr/>
        </p:nvSpPr>
        <p:spPr>
          <a:xfrm>
            <a:off x="3252171" y="6133007"/>
            <a:ext cx="568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Tap the screen to get started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2D22E-0591-447A-AF6C-E981147767BC}"/>
              </a:ext>
            </a:extLst>
          </p:cNvPr>
          <p:cNvSpPr txBox="1"/>
          <p:nvPr/>
        </p:nvSpPr>
        <p:spPr>
          <a:xfrm>
            <a:off x="0" y="281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6800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</p:spTree>
    <p:extLst>
      <p:ext uri="{BB962C8B-B14F-4D97-AF65-F5344CB8AC3E}">
        <p14:creationId xmlns:p14="http://schemas.microsoft.com/office/powerpoint/2010/main" val="3118829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5A8AAF2A-5DF2-4933-B3B4-5F2A47457505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1AD30-A3F2-4550-8541-D5CFFE8C56D3}"/>
              </a:ext>
            </a:extLst>
          </p:cNvPr>
          <p:cNvSpPr txBox="1"/>
          <p:nvPr/>
        </p:nvSpPr>
        <p:spPr>
          <a:xfrm>
            <a:off x="10650222" y="579586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4877A9-520D-467F-A0D0-B2D2851D33F9}"/>
              </a:ext>
            </a:extLst>
          </p:cNvPr>
          <p:cNvSpPr/>
          <p:nvPr/>
        </p:nvSpPr>
        <p:spPr>
          <a:xfrm>
            <a:off x="3847684" y="6314242"/>
            <a:ext cx="26741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AEB0C7"/>
                </a:solidFill>
              </a:rPr>
              <a:t>http://www.freebibleimages.org/illustrations/moses-spies/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244F4-57A5-45C2-8AB2-C2C9C9B4BFE0}"/>
              </a:ext>
            </a:extLst>
          </p:cNvPr>
          <p:cNvGrpSpPr/>
          <p:nvPr/>
        </p:nvGrpSpPr>
        <p:grpSpPr>
          <a:xfrm>
            <a:off x="7319614" y="4387469"/>
            <a:ext cx="3962344" cy="2091827"/>
            <a:chOff x="7160223" y="4320357"/>
            <a:chExt cx="3962344" cy="20918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978FB-D6A3-40D3-B3D3-9C878A3FA053}"/>
                </a:ext>
              </a:extLst>
            </p:cNvPr>
            <p:cNvSpPr txBox="1"/>
            <p:nvPr/>
          </p:nvSpPr>
          <p:spPr>
            <a:xfrm>
              <a:off x="7160223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7FC2EB-9E9B-4405-832B-2F813DE31DE3}"/>
                </a:ext>
              </a:extLst>
            </p:cNvPr>
            <p:cNvSpPr txBox="1"/>
            <p:nvPr/>
          </p:nvSpPr>
          <p:spPr>
            <a:xfrm rot="541628">
              <a:off x="7250771" y="5488854"/>
              <a:ext cx="1086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FFFF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37D85-B227-422E-9E58-5373A025B0A1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92682E-D65C-43AD-9E5F-E6EA3B50F44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CC869D-55B2-42C6-9865-C5597CFD256F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9A3B-4A13-46BF-95C6-257216D3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b="1147"/>
          <a:stretch/>
        </p:blipFill>
        <p:spPr>
          <a:xfrm>
            <a:off x="298861" y="1843003"/>
            <a:ext cx="6128014" cy="44712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8BF27D-5CDA-4954-B144-2422A6A1E094}"/>
              </a:ext>
            </a:extLst>
          </p:cNvPr>
          <p:cNvSpPr txBox="1"/>
          <p:nvPr/>
        </p:nvSpPr>
        <p:spPr>
          <a:xfrm>
            <a:off x="412560" y="229709"/>
            <a:ext cx="5882245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Twelve Spies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Search the Land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of Canaan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52C8D6EE-E8F9-4F82-B818-831EFA6D1D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7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27384C-A35B-4B31-BC8F-0C4CE2A0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723739"/>
            <a:ext cx="6111432" cy="437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775CC-510F-4673-8C9F-73D74535422D}"/>
              </a:ext>
            </a:extLst>
          </p:cNvPr>
          <p:cNvSpPr txBox="1"/>
          <p:nvPr/>
        </p:nvSpPr>
        <p:spPr>
          <a:xfrm>
            <a:off x="393223" y="449110"/>
            <a:ext cx="593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Korah’s Rebellion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58467-64FD-4163-84FE-28282D30525A}"/>
              </a:ext>
            </a:extLst>
          </p:cNvPr>
          <p:cNvSpPr/>
          <p:nvPr/>
        </p:nvSpPr>
        <p:spPr>
          <a:xfrm>
            <a:off x="3044571" y="6100271"/>
            <a:ext cx="344103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https://toirahruv.com/wp-content/uploads/2017/06/Korahs-Rebellion.jpg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DC094-2A8E-4DE3-A3C6-DD0EF8354479}"/>
              </a:ext>
            </a:extLst>
          </p:cNvPr>
          <p:cNvGrpSpPr/>
          <p:nvPr/>
        </p:nvGrpSpPr>
        <p:grpSpPr>
          <a:xfrm>
            <a:off x="7319614" y="4387469"/>
            <a:ext cx="3962344" cy="2019104"/>
            <a:chOff x="7168612" y="4320357"/>
            <a:chExt cx="3962344" cy="2019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19D0D-AD74-4F5C-96FE-39BC603B2412}"/>
                </a:ext>
              </a:extLst>
            </p:cNvPr>
            <p:cNvSpPr txBox="1"/>
            <p:nvPr/>
          </p:nvSpPr>
          <p:spPr>
            <a:xfrm>
              <a:off x="7168612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8EB329-79B4-4C0E-980E-C649E5F7615B}"/>
                </a:ext>
              </a:extLst>
            </p:cNvPr>
            <p:cNvGrpSpPr/>
            <p:nvPr/>
          </p:nvGrpSpPr>
          <p:grpSpPr>
            <a:xfrm>
              <a:off x="7226440" y="5124712"/>
              <a:ext cx="3831830" cy="1214749"/>
              <a:chOff x="7603945" y="5141490"/>
              <a:chExt cx="3831830" cy="121474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A3B64-89BD-4120-A8D3-F3F57110339A}"/>
                  </a:ext>
                </a:extLst>
              </p:cNvPr>
              <p:cNvSpPr txBox="1"/>
              <p:nvPr/>
            </p:nvSpPr>
            <p:spPr>
              <a:xfrm rot="21373004">
                <a:off x="9005623" y="5432909"/>
                <a:ext cx="1154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2AF30E-4F25-464D-A744-852FEE953AAA}"/>
                  </a:ext>
                </a:extLst>
              </p:cNvPr>
              <p:cNvSpPr txBox="1"/>
              <p:nvPr/>
            </p:nvSpPr>
            <p:spPr>
              <a:xfrm rot="602732">
                <a:off x="10412573" y="5141490"/>
                <a:ext cx="102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506C35-91EA-4A80-8363-D833C4704023}"/>
                  </a:ext>
                </a:extLst>
              </p:cNvPr>
              <p:cNvSpPr txBox="1"/>
              <p:nvPr/>
            </p:nvSpPr>
            <p:spPr>
              <a:xfrm rot="20946476">
                <a:off x="7603945" y="5339210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D1611-4B5D-43ED-8A7B-EA73A6754746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15C1D1-C84C-4EAD-A1CC-338C2048AA9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7F5413-2376-439F-8C51-60DF7BF15AC0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1D365-9158-4079-B7A4-94CBAD11F603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AA22CF-7ED3-4F35-B40F-D620AD4F5D76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21EF10-0B79-494C-A80C-0190F5B6C0F8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264F72-9608-48EE-96E3-31DF04BA1AF7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7F2576-549D-48EC-9187-0076441E8AC5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8CDB0B48-5388-4655-9F51-A3AC6C585024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2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79562A0-FB4E-420E-92AE-8BD07853189D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7DDC13-32EE-4C5A-AD7B-0016DD573A61}"/>
              </a:ext>
            </a:extLst>
          </p:cNvPr>
          <p:cNvSpPr txBox="1"/>
          <p:nvPr/>
        </p:nvSpPr>
        <p:spPr>
          <a:xfrm>
            <a:off x="10650222" y="571197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7384C-A35B-4B31-BC8F-0C4CE2A0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723739"/>
            <a:ext cx="6111432" cy="437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775CC-510F-4673-8C9F-73D74535422D}"/>
              </a:ext>
            </a:extLst>
          </p:cNvPr>
          <p:cNvSpPr txBox="1"/>
          <p:nvPr/>
        </p:nvSpPr>
        <p:spPr>
          <a:xfrm>
            <a:off x="393223" y="449110"/>
            <a:ext cx="593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Korah’s Rebellion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58467-64FD-4163-84FE-28282D30525A}"/>
              </a:ext>
            </a:extLst>
          </p:cNvPr>
          <p:cNvSpPr/>
          <p:nvPr/>
        </p:nvSpPr>
        <p:spPr>
          <a:xfrm>
            <a:off x="3044571" y="6100271"/>
            <a:ext cx="344103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https://toirahruv.com/wp-content/uploads/2017/06/Korahs-Rebellion.jpg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DC094-2A8E-4DE3-A3C6-DD0EF8354479}"/>
              </a:ext>
            </a:extLst>
          </p:cNvPr>
          <p:cNvGrpSpPr/>
          <p:nvPr/>
        </p:nvGrpSpPr>
        <p:grpSpPr>
          <a:xfrm>
            <a:off x="7319614" y="4387469"/>
            <a:ext cx="3962344" cy="2019104"/>
            <a:chOff x="7168612" y="4320357"/>
            <a:chExt cx="3962344" cy="2019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19D0D-AD74-4F5C-96FE-39BC603B2412}"/>
                </a:ext>
              </a:extLst>
            </p:cNvPr>
            <p:cNvSpPr txBox="1"/>
            <p:nvPr/>
          </p:nvSpPr>
          <p:spPr>
            <a:xfrm>
              <a:off x="7168612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8A3B64-89BD-4120-A8D3-F3F57110339A}"/>
                </a:ext>
              </a:extLst>
            </p:cNvPr>
            <p:cNvSpPr txBox="1"/>
            <p:nvPr/>
          </p:nvSpPr>
          <p:spPr>
            <a:xfrm rot="21373004">
              <a:off x="8628118" y="5416131"/>
              <a:ext cx="1154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16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D1611-4B5D-43ED-8A7B-EA73A6754746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15C1D1-C84C-4EAD-A1CC-338C2048AA9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264F72-9608-48EE-96E3-31DF04BA1AF7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D5DFFE04-890C-4B4D-A868-8976EB4D91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7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65BC85-9899-43F1-A768-0D4CE68A61DD}"/>
              </a:ext>
            </a:extLst>
          </p:cNvPr>
          <p:cNvSpPr/>
          <p:nvPr/>
        </p:nvSpPr>
        <p:spPr>
          <a:xfrm>
            <a:off x="1924266" y="6371206"/>
            <a:ext cx="458001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https://st-takla.org/Gallery/Bible/Illustrations/Bible-Slides/OT/Numbers/Bible-Slides-numbers-466.html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334D4-C2B0-4BC6-900A-1CF1234D5A48}"/>
              </a:ext>
            </a:extLst>
          </p:cNvPr>
          <p:cNvGrpSpPr/>
          <p:nvPr/>
        </p:nvGrpSpPr>
        <p:grpSpPr>
          <a:xfrm>
            <a:off x="7319614" y="4387469"/>
            <a:ext cx="3989648" cy="2188870"/>
            <a:chOff x="7655174" y="4320357"/>
            <a:chExt cx="3989648" cy="21888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D211FB-ACF7-4EA9-8997-76460B5CAAEE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FE8358-09CD-4572-8962-BEBBCCBDA3FE}"/>
                </a:ext>
              </a:extLst>
            </p:cNvPr>
            <p:cNvGrpSpPr/>
            <p:nvPr/>
          </p:nvGrpSpPr>
          <p:grpSpPr>
            <a:xfrm>
              <a:off x="7672922" y="5071427"/>
              <a:ext cx="3971900" cy="1437800"/>
              <a:chOff x="7521920" y="5088205"/>
              <a:chExt cx="3971900" cy="14378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59C706-0F84-4971-8882-D974938BD990}"/>
                  </a:ext>
                </a:extLst>
              </p:cNvPr>
              <p:cNvSpPr txBox="1"/>
              <p:nvPr/>
            </p:nvSpPr>
            <p:spPr>
              <a:xfrm rot="21373004">
                <a:off x="7521920" y="5506712"/>
                <a:ext cx="1154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36854-912B-4233-ACFA-56D5A945B4ED}"/>
                  </a:ext>
                </a:extLst>
              </p:cNvPr>
              <p:cNvSpPr txBox="1"/>
              <p:nvPr/>
            </p:nvSpPr>
            <p:spPr>
              <a:xfrm rot="430630">
                <a:off x="8936176" y="5088205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D10E17-2186-4BEC-AE2B-05F7A20CA484}"/>
                  </a:ext>
                </a:extLst>
              </p:cNvPr>
              <p:cNvSpPr txBox="1"/>
              <p:nvPr/>
            </p:nvSpPr>
            <p:spPr>
              <a:xfrm rot="21017399">
                <a:off x="10281330" y="5582660"/>
                <a:ext cx="1212490" cy="943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4BC6E0-5FF6-42E7-A6EA-F8EAD7A7A164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2E203E-F2BF-4ED4-9F49-584F6365905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82D04A-E952-450D-8C3B-AC3F8566AA3A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5C5E8D-36AA-4966-8254-CD4671B928DA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8EBC62-CFDA-47B6-AF44-B65C85C1049A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D59D7C-B4A0-41C8-A880-A4DE6BABD649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C3754E-B435-40EF-906B-511977FAD626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2CC0BE-FA86-4DB9-BD23-643403B07479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416153-9E57-467E-BDBD-0A99E806AA07}"/>
              </a:ext>
            </a:extLst>
          </p:cNvPr>
          <p:cNvSpPr txBox="1"/>
          <p:nvPr/>
        </p:nvSpPr>
        <p:spPr>
          <a:xfrm>
            <a:off x="44107" y="261800"/>
            <a:ext cx="6635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Aaron’s Staff Buds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&amp; Bears Almonds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111B-4A92-489D-BA7E-1BA84905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4" y="1989874"/>
            <a:ext cx="6102596" cy="4369376"/>
          </a:xfrm>
          <a:prstGeom prst="rect">
            <a:avLst/>
          </a:prstGeom>
        </p:spPr>
      </p:pic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691EB11C-0771-4B0C-A710-967FADE5DC4F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6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9CF8B7E-B24D-464E-BBFA-E3803082F7FD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68E64-1B3C-4DF2-80C2-539C340FC185}"/>
              </a:ext>
            </a:extLst>
          </p:cNvPr>
          <p:cNvSpPr txBox="1"/>
          <p:nvPr/>
        </p:nvSpPr>
        <p:spPr>
          <a:xfrm>
            <a:off x="10650222" y="537641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5BC85-9899-43F1-A768-0D4CE68A61DD}"/>
              </a:ext>
            </a:extLst>
          </p:cNvPr>
          <p:cNvSpPr/>
          <p:nvPr/>
        </p:nvSpPr>
        <p:spPr>
          <a:xfrm>
            <a:off x="1924266" y="6371206"/>
            <a:ext cx="458001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https://st-takla.org/Gallery/Bible/Illustrations/Bible-Slides/OT/Numbers/Bible-Slides-numbers-466.html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334D4-C2B0-4BC6-900A-1CF1234D5A48}"/>
              </a:ext>
            </a:extLst>
          </p:cNvPr>
          <p:cNvGrpSpPr/>
          <p:nvPr/>
        </p:nvGrpSpPr>
        <p:grpSpPr>
          <a:xfrm>
            <a:off x="7319614" y="4387469"/>
            <a:ext cx="3962344" cy="1674400"/>
            <a:chOff x="7655174" y="4320357"/>
            <a:chExt cx="3962344" cy="1674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D211FB-ACF7-4EA9-8997-76460B5CAAEE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736854-912B-4233-ACFA-56D5A945B4ED}"/>
                </a:ext>
              </a:extLst>
            </p:cNvPr>
            <p:cNvSpPr txBox="1"/>
            <p:nvPr/>
          </p:nvSpPr>
          <p:spPr>
            <a:xfrm rot="430630">
              <a:off x="9087178" y="5071427"/>
              <a:ext cx="1086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chemeClr val="accent6"/>
                  </a:solidFill>
                  <a:latin typeface="Comic Sans MS" panose="030F0702030302020204" pitchFamily="66" charset="0"/>
                </a:rPr>
                <a:t>17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4BC6E0-5FF6-42E7-A6EA-F8EAD7A7A164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2E203E-F2BF-4ED4-9F49-584F6365905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3754E-B435-40EF-906B-511977FAD626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416153-9E57-467E-BDBD-0A99E806AA07}"/>
              </a:ext>
            </a:extLst>
          </p:cNvPr>
          <p:cNvSpPr txBox="1"/>
          <p:nvPr/>
        </p:nvSpPr>
        <p:spPr>
          <a:xfrm>
            <a:off x="44107" y="261800"/>
            <a:ext cx="6635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Aaron’s Staff Buds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&amp; Bears Almonds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111B-4A92-489D-BA7E-1BA84905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4" y="1989874"/>
            <a:ext cx="6102596" cy="4369376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B967AFE7-9851-4017-82E8-682BB2F435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5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B1482A-CEAF-480D-967C-0E7754A9B5B6}"/>
              </a:ext>
            </a:extLst>
          </p:cNvPr>
          <p:cNvSpPr txBox="1"/>
          <p:nvPr/>
        </p:nvSpPr>
        <p:spPr>
          <a:xfrm>
            <a:off x="349195" y="238141"/>
            <a:ext cx="601574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Moses Sins,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Striking the Rock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CEACD4-5D25-4123-BBBC-8065609A99A7}"/>
              </a:ext>
            </a:extLst>
          </p:cNvPr>
          <p:cNvSpPr/>
          <p:nvPr/>
        </p:nvSpPr>
        <p:spPr>
          <a:xfrm>
            <a:off x="2617365" y="6372762"/>
            <a:ext cx="38841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https://pastordesogamoso.podbean.com/e/si-es-posible-calmar-tu-sed-exodo-171-6/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7B9DBB-5EFB-489A-9977-36B3551ADFEE}"/>
              </a:ext>
            </a:extLst>
          </p:cNvPr>
          <p:cNvGrpSpPr/>
          <p:nvPr/>
        </p:nvGrpSpPr>
        <p:grpSpPr>
          <a:xfrm>
            <a:off x="6663846" y="4387469"/>
            <a:ext cx="5273880" cy="2054243"/>
            <a:chOff x="6504455" y="4320357"/>
            <a:chExt cx="5273880" cy="205424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F8CDF0-CF6E-4FCB-A148-5C3DC867D67F}"/>
                </a:ext>
              </a:extLst>
            </p:cNvPr>
            <p:cNvGrpSpPr/>
            <p:nvPr/>
          </p:nvGrpSpPr>
          <p:grpSpPr>
            <a:xfrm>
              <a:off x="7233337" y="5036313"/>
              <a:ext cx="3912611" cy="1338287"/>
              <a:chOff x="7308838" y="5036313"/>
              <a:chExt cx="3912611" cy="133828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81EEE0-F4E5-4073-8B7E-11C8E7A216FA}"/>
                  </a:ext>
                </a:extLst>
              </p:cNvPr>
              <p:cNvSpPr txBox="1"/>
              <p:nvPr/>
            </p:nvSpPr>
            <p:spPr>
              <a:xfrm rot="21050664">
                <a:off x="7308838" y="5084180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6AC49A-13CC-4809-9FC5-43A77761AD53}"/>
                  </a:ext>
                </a:extLst>
              </p:cNvPr>
              <p:cNvSpPr txBox="1"/>
              <p:nvPr/>
            </p:nvSpPr>
            <p:spPr>
              <a:xfrm rot="21220980">
                <a:off x="8775122" y="5451270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12E955-75D2-4123-8C9C-0208DD6F8CC0}"/>
                  </a:ext>
                </a:extLst>
              </p:cNvPr>
              <p:cNvSpPr txBox="1"/>
              <p:nvPr/>
            </p:nvSpPr>
            <p:spPr>
              <a:xfrm>
                <a:off x="10192844" y="5036313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1E0FC7-931C-48A1-9482-48AF79743B9B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2626C8-44F2-4AFE-9AF6-6395798B04F5}"/>
              </a:ext>
            </a:extLst>
          </p:cNvPr>
          <p:cNvGrpSpPr/>
          <p:nvPr/>
        </p:nvGrpSpPr>
        <p:grpSpPr>
          <a:xfrm>
            <a:off x="6455435" y="138631"/>
            <a:ext cx="5810386" cy="3713460"/>
            <a:chOff x="6304433" y="138631"/>
            <a:chExt cx="5810386" cy="37134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A77155-2E13-43A0-9E2F-889CD82D8E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0E474C5-331C-429F-AF32-66EC0B89C24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D49920-D949-4B5A-8510-8632BD6B41D4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12D597-F80E-451D-80F5-F7671491A0C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7029C-069A-4C03-9E81-E7CFA48DCF63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9E04D6A-C29F-4772-80C3-154BC01A6E2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8BC4CD-D4CF-47BA-9E15-B52716A007D2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DBB069-5B3F-4136-8BC1-EFA8C408C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1" y="1995214"/>
            <a:ext cx="6096020" cy="4364668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484022E-8134-4804-AA4F-BDE389C72C83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E6B4B09-15B5-4E09-895F-0B783A1C4A01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FECA33-462B-4BE8-AD6A-657692407057}"/>
              </a:ext>
            </a:extLst>
          </p:cNvPr>
          <p:cNvSpPr txBox="1"/>
          <p:nvPr/>
        </p:nvSpPr>
        <p:spPr>
          <a:xfrm>
            <a:off x="10650222" y="538479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1482A-CEAF-480D-967C-0E7754A9B5B6}"/>
              </a:ext>
            </a:extLst>
          </p:cNvPr>
          <p:cNvSpPr txBox="1"/>
          <p:nvPr/>
        </p:nvSpPr>
        <p:spPr>
          <a:xfrm>
            <a:off x="349195" y="238141"/>
            <a:ext cx="601574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Moses Sins,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Striking the Rock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CEACD4-5D25-4123-BBBC-8065609A99A7}"/>
              </a:ext>
            </a:extLst>
          </p:cNvPr>
          <p:cNvSpPr/>
          <p:nvPr/>
        </p:nvSpPr>
        <p:spPr>
          <a:xfrm>
            <a:off x="2617365" y="6372762"/>
            <a:ext cx="38841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https://pastordesogamoso.podbean.com/e/si-es-posible-calmar-tu-sed-exodo-171-6/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7B9DBB-5EFB-489A-9977-36B3551ADFEE}"/>
              </a:ext>
            </a:extLst>
          </p:cNvPr>
          <p:cNvGrpSpPr/>
          <p:nvPr/>
        </p:nvGrpSpPr>
        <p:grpSpPr>
          <a:xfrm>
            <a:off x="6663846" y="4387469"/>
            <a:ext cx="5273880" cy="1687153"/>
            <a:chOff x="6504455" y="4320357"/>
            <a:chExt cx="5273880" cy="168715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81EEE0-F4E5-4073-8B7E-11C8E7A216FA}"/>
                </a:ext>
              </a:extLst>
            </p:cNvPr>
            <p:cNvSpPr txBox="1"/>
            <p:nvPr/>
          </p:nvSpPr>
          <p:spPr>
            <a:xfrm rot="21050664">
              <a:off x="7233337" y="5084180"/>
              <a:ext cx="1028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-600">
                  <a:solidFill>
                    <a:srgbClr val="FF99CC"/>
                  </a:solidFill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1E0FC7-931C-48A1-9482-48AF79743B9B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2626C8-44F2-4AFE-9AF6-6395798B04F5}"/>
              </a:ext>
            </a:extLst>
          </p:cNvPr>
          <p:cNvGrpSpPr/>
          <p:nvPr/>
        </p:nvGrpSpPr>
        <p:grpSpPr>
          <a:xfrm>
            <a:off x="6658118" y="138631"/>
            <a:ext cx="5297982" cy="2860677"/>
            <a:chOff x="6507116" y="138631"/>
            <a:chExt cx="5297982" cy="28606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A77155-2E13-43A0-9E2F-889CD82D8E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E04D6A-C29F-4772-80C3-154BC01A6E27}"/>
                </a:ext>
              </a:extLst>
            </p:cNvPr>
            <p:cNvSpPr txBox="1"/>
            <p:nvPr/>
          </p:nvSpPr>
          <p:spPr>
            <a:xfrm rot="20858043">
              <a:off x="8623299" y="207597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DBB069-5B3F-4136-8BC1-EFA8C408C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1" y="1995214"/>
            <a:ext cx="6096020" cy="4364668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B5176C44-9A85-4038-A714-1E573300A0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3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F71C4-F4DF-44B6-AAF5-D6C7A876E604}"/>
              </a:ext>
            </a:extLst>
          </p:cNvPr>
          <p:cNvSpPr txBox="1"/>
          <p:nvPr/>
        </p:nvSpPr>
        <p:spPr>
          <a:xfrm>
            <a:off x="-27993" y="236357"/>
            <a:ext cx="675957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00">
                <a:solidFill>
                  <a:srgbClr val="FFC000"/>
                </a:solidFill>
                <a:latin typeface="Comic Sans MS" panose="030F0702030302020204" pitchFamily="66" charset="0"/>
              </a:rPr>
              <a:t>A Bronze Serpent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is Lifted 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3F0ECC-87C7-404E-A4E1-741077073B6E}"/>
              </a:ext>
            </a:extLst>
          </p:cNvPr>
          <p:cNvSpPr/>
          <p:nvPr/>
        </p:nvSpPr>
        <p:spPr>
          <a:xfrm>
            <a:off x="3378407" y="6369665"/>
            <a:ext cx="3128212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http://www.freebibleimages.org/illustrations/gnpi-017-nicodemus/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C9551E-46C1-448A-8958-7EF3027B91F2}"/>
              </a:ext>
            </a:extLst>
          </p:cNvPr>
          <p:cNvGrpSpPr/>
          <p:nvPr/>
        </p:nvGrpSpPr>
        <p:grpSpPr>
          <a:xfrm>
            <a:off x="6663846" y="4387469"/>
            <a:ext cx="5273880" cy="2022585"/>
            <a:chOff x="6504455" y="4320357"/>
            <a:chExt cx="5273880" cy="2022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5DFA75-F72C-4FD8-B5C6-8C785F63C0CC}"/>
                </a:ext>
              </a:extLst>
            </p:cNvPr>
            <p:cNvGrpSpPr/>
            <p:nvPr/>
          </p:nvGrpSpPr>
          <p:grpSpPr>
            <a:xfrm>
              <a:off x="7237462" y="5185285"/>
              <a:ext cx="3973195" cy="1157657"/>
              <a:chOff x="7312963" y="5185285"/>
              <a:chExt cx="3973195" cy="115765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E2C3B-0394-4087-AFFB-4898AA3F1E8F}"/>
                  </a:ext>
                </a:extLst>
              </p:cNvPr>
              <p:cNvSpPr txBox="1"/>
              <p:nvPr/>
            </p:nvSpPr>
            <p:spPr>
              <a:xfrm>
                <a:off x="8774522" y="5185285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DEAD72-399C-461E-9844-35C6C388F17D}"/>
                  </a:ext>
                </a:extLst>
              </p:cNvPr>
              <p:cNvSpPr txBox="1"/>
              <p:nvPr/>
            </p:nvSpPr>
            <p:spPr>
              <a:xfrm rot="21064384">
                <a:off x="7312963" y="5419612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66173-4CDB-48A7-8C7F-E20E93CD3121}"/>
                  </a:ext>
                </a:extLst>
              </p:cNvPr>
              <p:cNvSpPr txBox="1"/>
              <p:nvPr/>
            </p:nvSpPr>
            <p:spPr>
              <a:xfrm rot="21011920">
                <a:off x="10257553" y="5276835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33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AA7B49-8A69-4CB4-9BAD-16E840907C66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805D2A-17C1-46F2-B079-80E0AC8C674C}"/>
              </a:ext>
            </a:extLst>
          </p:cNvPr>
          <p:cNvGrpSpPr/>
          <p:nvPr/>
        </p:nvGrpSpPr>
        <p:grpSpPr>
          <a:xfrm>
            <a:off x="6455435" y="138631"/>
            <a:ext cx="5810386" cy="3713460"/>
            <a:chOff x="6304433" y="138631"/>
            <a:chExt cx="5810386" cy="371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B70E59-6FF5-4329-ABF8-1CE4C8F3B43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53026F-DF0C-45F1-B949-6819404776EC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06AB62-3344-4FC7-B3AE-2D5D0CB98338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DDEB83-10D9-4422-BD9A-FD6D9EB4EB50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74CB97-6E9B-4A98-A278-1B27CD985CA4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2558FD-AB38-4357-B4E5-9B26EB29223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4FFB2-4E46-4E1F-9C56-26369A3F1CFE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C1D153A-36E5-4D43-99F2-B3F9F170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2" y="1972566"/>
            <a:ext cx="6093200" cy="4383795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DE1CE6D7-416C-49BC-8E48-86C7E24A0448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7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62B38CC-F971-4396-8F6F-4C780C532A7A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C75D9E-DCE5-421F-9E7D-92141C6BEAEF}"/>
              </a:ext>
            </a:extLst>
          </p:cNvPr>
          <p:cNvSpPr txBox="1"/>
          <p:nvPr/>
        </p:nvSpPr>
        <p:spPr>
          <a:xfrm>
            <a:off x="10650222" y="548546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F71C4-F4DF-44B6-AAF5-D6C7A876E604}"/>
              </a:ext>
            </a:extLst>
          </p:cNvPr>
          <p:cNvSpPr txBox="1"/>
          <p:nvPr/>
        </p:nvSpPr>
        <p:spPr>
          <a:xfrm>
            <a:off x="-27993" y="236357"/>
            <a:ext cx="675957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00">
                <a:solidFill>
                  <a:srgbClr val="FFC000"/>
                </a:solidFill>
                <a:latin typeface="Comic Sans MS" panose="030F0702030302020204" pitchFamily="66" charset="0"/>
              </a:rPr>
              <a:t>A Bronze Serpent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is Lifted 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3F0ECC-87C7-404E-A4E1-741077073B6E}"/>
              </a:ext>
            </a:extLst>
          </p:cNvPr>
          <p:cNvSpPr/>
          <p:nvPr/>
        </p:nvSpPr>
        <p:spPr>
          <a:xfrm>
            <a:off x="3378407" y="6369665"/>
            <a:ext cx="3128212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http://www.freebibleimages.org/illustrations/gnpi-017-nicodemus/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C9551E-46C1-448A-8958-7EF3027B91F2}"/>
              </a:ext>
            </a:extLst>
          </p:cNvPr>
          <p:cNvGrpSpPr/>
          <p:nvPr/>
        </p:nvGrpSpPr>
        <p:grpSpPr>
          <a:xfrm>
            <a:off x="6663846" y="4387469"/>
            <a:ext cx="5273880" cy="2022585"/>
            <a:chOff x="6504455" y="4320357"/>
            <a:chExt cx="5273880" cy="2022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5DFA75-F72C-4FD8-B5C6-8C785F63C0CC}"/>
                </a:ext>
              </a:extLst>
            </p:cNvPr>
            <p:cNvGrpSpPr/>
            <p:nvPr/>
          </p:nvGrpSpPr>
          <p:grpSpPr>
            <a:xfrm>
              <a:off x="7237462" y="5185285"/>
              <a:ext cx="2365382" cy="1157657"/>
              <a:chOff x="7312963" y="5185285"/>
              <a:chExt cx="2365382" cy="115765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E2C3B-0394-4087-AFFB-4898AA3F1E8F}"/>
                  </a:ext>
                </a:extLst>
              </p:cNvPr>
              <p:cNvSpPr txBox="1"/>
              <p:nvPr/>
            </p:nvSpPr>
            <p:spPr>
              <a:xfrm>
                <a:off x="8774522" y="5185285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DEAD72-399C-461E-9844-35C6C388F17D}"/>
                  </a:ext>
                </a:extLst>
              </p:cNvPr>
              <p:cNvSpPr txBox="1"/>
              <p:nvPr/>
            </p:nvSpPr>
            <p:spPr>
              <a:xfrm rot="21064384">
                <a:off x="7312963" y="5419612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400" b="1" spc="-60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AA7B49-8A69-4CB4-9BAD-16E840907C66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805D2A-17C1-46F2-B079-80E0AC8C674C}"/>
              </a:ext>
            </a:extLst>
          </p:cNvPr>
          <p:cNvGrpSpPr/>
          <p:nvPr/>
        </p:nvGrpSpPr>
        <p:grpSpPr>
          <a:xfrm>
            <a:off x="6658118" y="138631"/>
            <a:ext cx="5297982" cy="2860677"/>
            <a:chOff x="6507116" y="138631"/>
            <a:chExt cx="5297982" cy="28606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B70E59-6FF5-4329-ABF8-1CE4C8F3B43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558FD-AB38-4357-B4E5-9B26EB292237}"/>
                </a:ext>
              </a:extLst>
            </p:cNvPr>
            <p:cNvSpPr txBox="1"/>
            <p:nvPr/>
          </p:nvSpPr>
          <p:spPr>
            <a:xfrm rot="20858043">
              <a:off x="8623299" y="207597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C1D153A-36E5-4D43-99F2-B3F9F170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2" y="1972566"/>
            <a:ext cx="6093200" cy="4383795"/>
          </a:xfrm>
          <a:prstGeom prst="rect">
            <a:avLst/>
          </a:prstGeom>
        </p:spPr>
      </p:pic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421C975A-C336-477F-875D-F87157FE07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0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0EC9C-2778-4E67-9DA2-33E8FE96689F}"/>
              </a:ext>
            </a:extLst>
          </p:cNvPr>
          <p:cNvSpPr txBox="1"/>
          <p:nvPr/>
        </p:nvSpPr>
        <p:spPr>
          <a:xfrm>
            <a:off x="137554" y="248259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Balak Hires Balaam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to Curse Israel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1599A-C61E-4B01-8DC1-8092D035DABA}"/>
              </a:ext>
            </a:extLst>
          </p:cNvPr>
          <p:cNvSpPr txBox="1"/>
          <p:nvPr/>
        </p:nvSpPr>
        <p:spPr>
          <a:xfrm>
            <a:off x="2455487" y="6372293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DF03C8-A273-4489-A5E0-514B3CCA4D7D}"/>
              </a:ext>
            </a:extLst>
          </p:cNvPr>
          <p:cNvGrpSpPr/>
          <p:nvPr/>
        </p:nvGrpSpPr>
        <p:grpSpPr>
          <a:xfrm>
            <a:off x="6455435" y="138631"/>
            <a:ext cx="5810386" cy="3713460"/>
            <a:chOff x="6304433" y="138631"/>
            <a:chExt cx="5810386" cy="371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F274E-02D1-4ECC-97D4-6AF336D1007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96F61F-CFD2-4587-B958-6285C88B0FA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C5AC75-96AC-4E3E-BAFD-965219B58AAD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EE6EFD-EDA1-41BC-9659-1F215D24ADA9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876FEF-4066-48F9-88EC-65A604999984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30C34B-69FB-46EA-B098-7823545F1F89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81D4F5-59D2-4890-B8BF-63620DA57E46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5F6D49-4143-46CE-90F7-58CF6CEAE89C}"/>
              </a:ext>
            </a:extLst>
          </p:cNvPr>
          <p:cNvGrpSpPr/>
          <p:nvPr/>
        </p:nvGrpSpPr>
        <p:grpSpPr>
          <a:xfrm>
            <a:off x="6663846" y="4387469"/>
            <a:ext cx="5273880" cy="2292386"/>
            <a:chOff x="6504455" y="4320357"/>
            <a:chExt cx="5273880" cy="22923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B41E18-891D-4D37-B13E-8A369EA4412D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C784A6-9B46-4024-A231-0E2EC15B064E}"/>
                </a:ext>
              </a:extLst>
            </p:cNvPr>
            <p:cNvGrpSpPr/>
            <p:nvPr/>
          </p:nvGrpSpPr>
          <p:grpSpPr>
            <a:xfrm>
              <a:off x="6734979" y="4971454"/>
              <a:ext cx="4990627" cy="1641289"/>
              <a:chOff x="6927926" y="4971454"/>
              <a:chExt cx="4990627" cy="164128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9E43F0-D9DE-4823-A252-1D0C7EA939CF}"/>
                  </a:ext>
                </a:extLst>
              </p:cNvPr>
              <p:cNvSpPr txBox="1"/>
              <p:nvPr/>
            </p:nvSpPr>
            <p:spPr>
              <a:xfrm rot="21059601">
                <a:off x="6927926" y="5034844"/>
                <a:ext cx="1576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4-5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D2E1D2-E78F-48F8-88E7-EC06D8EF6384}"/>
                  </a:ext>
                </a:extLst>
              </p:cNvPr>
              <p:cNvSpPr txBox="1"/>
              <p:nvPr/>
            </p:nvSpPr>
            <p:spPr>
              <a:xfrm rot="21118256">
                <a:off x="8021419" y="5689413"/>
                <a:ext cx="20981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15-16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6FC13A-F39E-4802-B9F6-014516E7D209}"/>
                  </a:ext>
                </a:extLst>
              </p:cNvPr>
              <p:cNvSpPr txBox="1"/>
              <p:nvPr/>
            </p:nvSpPr>
            <p:spPr>
              <a:xfrm>
                <a:off x="9610558" y="4971454"/>
                <a:ext cx="2307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22-24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06616F-5D20-419E-8C33-2C0D7D55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" y="1926732"/>
            <a:ext cx="6055995" cy="4442460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08AC755B-2C8E-4F97-919B-4BFF420C26E6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8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4C0539-C7F7-F9C0-0F91-F112715CF6B9}"/>
              </a:ext>
            </a:extLst>
          </p:cNvPr>
          <p:cNvSpPr txBox="1"/>
          <p:nvPr/>
        </p:nvSpPr>
        <p:spPr>
          <a:xfrm>
            <a:off x="9116568" y="6507934"/>
            <a:ext cx="305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Tap the screen to 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6B078-E3BF-BD98-8F31-7EC989CFC49B}"/>
              </a:ext>
            </a:extLst>
          </p:cNvPr>
          <p:cNvSpPr txBox="1"/>
          <p:nvPr/>
        </p:nvSpPr>
        <p:spPr>
          <a:xfrm>
            <a:off x="563969" y="60677"/>
            <a:ext cx="1108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6800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8971A-93AB-30E8-3DF9-13DAD38C3FAA}"/>
              </a:ext>
            </a:extLst>
          </p:cNvPr>
          <p:cNvSpPr txBox="1"/>
          <p:nvPr/>
        </p:nvSpPr>
        <p:spPr>
          <a:xfrm>
            <a:off x="554182" y="790431"/>
            <a:ext cx="1108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 Old Testament Events Set #3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B7FC-3ACE-8CC9-56BD-4C72E559DD13}"/>
              </a:ext>
            </a:extLst>
          </p:cNvPr>
          <p:cNvSpPr txBox="1"/>
          <p:nvPr/>
        </p:nvSpPr>
        <p:spPr>
          <a:xfrm>
            <a:off x="710000" y="2275309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This multiple-choice game is created in PowerPoint.  A tap (screen-tap or mouse-click) is all that is needed to play.  No PowerPoint skills are required.  See “Here’s how it works” (next screen).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304B-ECD0-36D6-97F0-FB76EB4F5AE8}"/>
              </a:ext>
            </a:extLst>
          </p:cNvPr>
          <p:cNvSpPr txBox="1"/>
          <p:nvPr/>
        </p:nvSpPr>
        <p:spPr>
          <a:xfrm>
            <a:off x="715886" y="3687611"/>
            <a:ext cx="1077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Images for all the Old Testament Events are credited on each screen.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DB354-632F-3FD9-CD94-E10B1DC163E3}"/>
              </a:ext>
            </a:extLst>
          </p:cNvPr>
          <p:cNvSpPr txBox="1"/>
          <p:nvPr/>
        </p:nvSpPr>
        <p:spPr>
          <a:xfrm>
            <a:off x="3704331" y="1639499"/>
            <a:ext cx="480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 Multiple-Choice Bible Game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2" action="ppaction://hlinksldjump"/>
            <a:extLst>
              <a:ext uri="{FF2B5EF4-FFF2-40B4-BE49-F238E27FC236}">
                <a16:creationId xmlns:a16="http://schemas.microsoft.com/office/drawing/2014/main" id="{7AFDA117-5AF2-BD4B-7444-CCCD980D4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0EC9C-2778-4E67-9DA2-33E8FE96689F}"/>
              </a:ext>
            </a:extLst>
          </p:cNvPr>
          <p:cNvSpPr txBox="1"/>
          <p:nvPr/>
        </p:nvSpPr>
        <p:spPr>
          <a:xfrm>
            <a:off x="137554" y="248259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Balak Hires Balaam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to Curse Israel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1599A-C61E-4B01-8DC1-8092D035DABA}"/>
              </a:ext>
            </a:extLst>
          </p:cNvPr>
          <p:cNvSpPr txBox="1"/>
          <p:nvPr/>
        </p:nvSpPr>
        <p:spPr>
          <a:xfrm>
            <a:off x="2455487" y="6372293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DF03C8-A273-4489-A5E0-514B3CCA4D7D}"/>
              </a:ext>
            </a:extLst>
          </p:cNvPr>
          <p:cNvGrpSpPr/>
          <p:nvPr/>
        </p:nvGrpSpPr>
        <p:grpSpPr>
          <a:xfrm>
            <a:off x="6658118" y="138631"/>
            <a:ext cx="5297982" cy="2860677"/>
            <a:chOff x="6507116" y="138631"/>
            <a:chExt cx="5297982" cy="28606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F274E-02D1-4ECC-97D4-6AF336D1007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30C34B-69FB-46EA-B098-7823545F1F89}"/>
                </a:ext>
              </a:extLst>
            </p:cNvPr>
            <p:cNvSpPr txBox="1"/>
            <p:nvPr/>
          </p:nvSpPr>
          <p:spPr>
            <a:xfrm rot="20858043">
              <a:off x="8623299" y="207597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5F6D49-4143-46CE-90F7-58CF6CEAE89C}"/>
              </a:ext>
            </a:extLst>
          </p:cNvPr>
          <p:cNvGrpSpPr/>
          <p:nvPr/>
        </p:nvGrpSpPr>
        <p:grpSpPr>
          <a:xfrm>
            <a:off x="6663846" y="4387469"/>
            <a:ext cx="5273880" cy="1574427"/>
            <a:chOff x="6504455" y="4320357"/>
            <a:chExt cx="5273880" cy="15744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B41E18-891D-4D37-B13E-8A369EA4412D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6FC13A-F39E-4802-B9F6-014516E7D209}"/>
                </a:ext>
              </a:extLst>
            </p:cNvPr>
            <p:cNvSpPr txBox="1"/>
            <p:nvPr/>
          </p:nvSpPr>
          <p:spPr>
            <a:xfrm>
              <a:off x="9417611" y="4971454"/>
              <a:ext cx="2307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rgbClr val="CC66FF"/>
                  </a:solidFill>
                  <a:latin typeface="Comic Sans MS" panose="030F0702030302020204" pitchFamily="66" charset="0"/>
                </a:rPr>
                <a:t>22-24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06616F-5D20-419E-8C33-2C0D7D55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" y="1926732"/>
            <a:ext cx="6055995" cy="4442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2E168C-66E8-4469-8A58-559B3C6C53F9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1027E9-C159-43D4-84A6-9C7122188963}"/>
              </a:ext>
            </a:extLst>
          </p:cNvPr>
          <p:cNvSpPr txBox="1"/>
          <p:nvPr/>
        </p:nvSpPr>
        <p:spPr>
          <a:xfrm>
            <a:off x="10650222" y="578747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B1B0DC1-27D6-4EEA-A26E-422FE44D3A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4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4786D7-BC50-47E4-9563-9BE49C589108}"/>
              </a:ext>
            </a:extLst>
          </p:cNvPr>
          <p:cNvSpPr txBox="1"/>
          <p:nvPr/>
        </p:nvSpPr>
        <p:spPr>
          <a:xfrm>
            <a:off x="908475" y="230997"/>
            <a:ext cx="490715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Moses Dies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on Mt. Nebo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EC66A9-39C6-4EDC-8033-69CF1F470184}"/>
              </a:ext>
            </a:extLst>
          </p:cNvPr>
          <p:cNvSpPr/>
          <p:nvPr/>
        </p:nvSpPr>
        <p:spPr>
          <a:xfrm>
            <a:off x="4512572" y="6371529"/>
            <a:ext cx="20265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http://phillipchan.org/eyes-off-our-destiny</a:t>
            </a:r>
            <a:r>
              <a:rPr lang="en-US" sz="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FBF3F-68E3-4EDD-B934-50454B6B483A}"/>
              </a:ext>
            </a:extLst>
          </p:cNvPr>
          <p:cNvGrpSpPr/>
          <p:nvPr/>
        </p:nvGrpSpPr>
        <p:grpSpPr>
          <a:xfrm>
            <a:off x="6663846" y="4387469"/>
            <a:ext cx="5273880" cy="2258830"/>
            <a:chOff x="6504455" y="4320357"/>
            <a:chExt cx="5273880" cy="22588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D9CE44-3AF3-4A4E-8114-EC6581B98D6F}"/>
                </a:ext>
              </a:extLst>
            </p:cNvPr>
            <p:cNvGrpSpPr/>
            <p:nvPr/>
          </p:nvGrpSpPr>
          <p:grpSpPr>
            <a:xfrm>
              <a:off x="7372640" y="5161552"/>
              <a:ext cx="3820423" cy="1417635"/>
              <a:chOff x="7456530" y="5220275"/>
              <a:chExt cx="3820423" cy="141763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7F31C7-8B49-4CEA-B2FF-0EED674D68B3}"/>
                  </a:ext>
                </a:extLst>
              </p:cNvPr>
              <p:cNvSpPr txBox="1"/>
              <p:nvPr/>
            </p:nvSpPr>
            <p:spPr>
              <a:xfrm rot="20553028">
                <a:off x="7456530" y="5646285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27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BCC55A-6004-47B9-87BA-8D92B2DCA309}"/>
                  </a:ext>
                </a:extLst>
              </p:cNvPr>
              <p:cNvSpPr txBox="1"/>
              <p:nvPr/>
            </p:nvSpPr>
            <p:spPr>
              <a:xfrm rot="230964">
                <a:off x="8832324" y="5220275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D579E7-A260-4A11-93B7-B3E81F3A9E09}"/>
                  </a:ext>
                </a:extLst>
              </p:cNvPr>
              <p:cNvSpPr txBox="1"/>
              <p:nvPr/>
            </p:nvSpPr>
            <p:spPr>
              <a:xfrm rot="20910788">
                <a:off x="10248348" y="5714580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34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3FA1EA-B040-4445-852F-657B67EFCC8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320FA-74FA-4920-AC95-33E9CAE45A54}"/>
              </a:ext>
            </a:extLst>
          </p:cNvPr>
          <p:cNvGrpSpPr/>
          <p:nvPr/>
        </p:nvGrpSpPr>
        <p:grpSpPr>
          <a:xfrm>
            <a:off x="6455435" y="138631"/>
            <a:ext cx="5810386" cy="3713460"/>
            <a:chOff x="6304433" y="138631"/>
            <a:chExt cx="5810386" cy="371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44E0C0-6B5C-46DB-A811-F144378CCFF2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F765B6-6D0E-4404-A651-B60E56671117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58F0A1-4409-416D-A99D-593E4BE21090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8121CF-D021-4321-8461-9D15D457DA27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4CB16B-2977-40C4-9A6F-E81F035DE0AB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0FE873-2DBD-48FC-A3EC-3BC6CCAFF77A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27E99-8050-47AC-B94D-7C266211D34A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EA9ED9-6CD2-4EAC-82B8-03D772A0B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7" y="1914638"/>
            <a:ext cx="6082988" cy="4454554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DA116A20-1FF2-405D-B425-23791F0B0692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8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4786D7-BC50-47E4-9563-9BE49C589108}"/>
              </a:ext>
            </a:extLst>
          </p:cNvPr>
          <p:cNvSpPr txBox="1"/>
          <p:nvPr/>
        </p:nvSpPr>
        <p:spPr>
          <a:xfrm>
            <a:off x="908475" y="230997"/>
            <a:ext cx="490715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Moses Dies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on Mt. Nebo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EC66A9-39C6-4EDC-8033-69CF1F470184}"/>
              </a:ext>
            </a:extLst>
          </p:cNvPr>
          <p:cNvSpPr/>
          <p:nvPr/>
        </p:nvSpPr>
        <p:spPr>
          <a:xfrm>
            <a:off x="4512572" y="6371529"/>
            <a:ext cx="20265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http://phillipchan.org/eyes-off-our-destiny</a:t>
            </a:r>
            <a:r>
              <a:rPr lang="en-US" sz="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FBF3F-68E3-4EDD-B934-50454B6B483A}"/>
              </a:ext>
            </a:extLst>
          </p:cNvPr>
          <p:cNvGrpSpPr/>
          <p:nvPr/>
        </p:nvGrpSpPr>
        <p:grpSpPr>
          <a:xfrm>
            <a:off x="6663846" y="4387469"/>
            <a:ext cx="5273880" cy="2258830"/>
            <a:chOff x="6504455" y="4320357"/>
            <a:chExt cx="5273880" cy="22588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579E7-A260-4A11-93B7-B3E81F3A9E09}"/>
                </a:ext>
              </a:extLst>
            </p:cNvPr>
            <p:cNvSpPr txBox="1"/>
            <p:nvPr/>
          </p:nvSpPr>
          <p:spPr>
            <a:xfrm rot="20910788">
              <a:off x="10164458" y="5655857"/>
              <a:ext cx="1028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-600">
                  <a:solidFill>
                    <a:srgbClr val="FF6600"/>
                  </a:solidFill>
                  <a:latin typeface="Comic Sans MS" panose="030F0702030302020204" pitchFamily="66" charset="0"/>
                </a:rPr>
                <a:t>34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3FA1EA-B040-4445-852F-657B67EFCC8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320FA-74FA-4920-AC95-33E9CAE45A54}"/>
              </a:ext>
            </a:extLst>
          </p:cNvPr>
          <p:cNvGrpSpPr/>
          <p:nvPr/>
        </p:nvGrpSpPr>
        <p:grpSpPr>
          <a:xfrm>
            <a:off x="6658118" y="138631"/>
            <a:ext cx="5273880" cy="3713460"/>
            <a:chOff x="6507116" y="138631"/>
            <a:chExt cx="5273880" cy="371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44E0C0-6B5C-46DB-A811-F144378CCFF2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F27E99-8050-47AC-B94D-7C266211D34A}"/>
                </a:ext>
              </a:extLst>
            </p:cNvPr>
            <p:cNvSpPr txBox="1"/>
            <p:nvPr/>
          </p:nvSpPr>
          <p:spPr>
            <a:xfrm>
              <a:off x="7193454" y="2928761"/>
              <a:ext cx="44735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9900FF"/>
                  </a:solidFill>
                  <a:latin typeface="Comic Sans MS" panose="030F0702030302020204" pitchFamily="66" charset="0"/>
                </a:rPr>
                <a:t>Deuteronomy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EEA9ED9-6CD2-4EAC-82B8-03D772A0B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7" y="1914638"/>
            <a:ext cx="6082988" cy="4454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27ECB5-A0BA-4FD9-84EE-D39F88F4DADE}"/>
              </a:ext>
            </a:extLst>
          </p:cNvPr>
          <p:cNvSpPr txBox="1"/>
          <p:nvPr/>
        </p:nvSpPr>
        <p:spPr>
          <a:xfrm>
            <a:off x="10702219" y="261301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5F1CD7-B33E-409B-B9B1-51E9EDFE437C}"/>
              </a:ext>
            </a:extLst>
          </p:cNvPr>
          <p:cNvSpPr txBox="1"/>
          <p:nvPr/>
        </p:nvSpPr>
        <p:spPr>
          <a:xfrm>
            <a:off x="10650222" y="527574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3701C684-FBE5-4636-88B0-5DF567CA8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1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2372E-C12B-41E9-9C40-C3A38A2F545C}"/>
              </a:ext>
            </a:extLst>
          </p:cNvPr>
          <p:cNvGrpSpPr/>
          <p:nvPr/>
        </p:nvGrpSpPr>
        <p:grpSpPr>
          <a:xfrm>
            <a:off x="6663846" y="4387469"/>
            <a:ext cx="5273880" cy="2247117"/>
            <a:chOff x="6504455" y="4320357"/>
            <a:chExt cx="5273880" cy="22471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334331" y="4969520"/>
              <a:ext cx="3768937" cy="1597954"/>
              <a:chOff x="7418221" y="5028243"/>
              <a:chExt cx="3768937" cy="159795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20553028">
                <a:off x="7418221" y="5663063"/>
                <a:ext cx="7025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837E6C-9609-4026-9D9E-7EF17C50BABC}"/>
                  </a:ext>
                </a:extLst>
              </p:cNvPr>
              <p:cNvSpPr txBox="1"/>
              <p:nvPr/>
            </p:nvSpPr>
            <p:spPr>
              <a:xfrm>
                <a:off x="9435536" y="5028243"/>
                <a:ext cx="7469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BD18B-1978-4DF1-A407-B29C999FE490}"/>
                  </a:ext>
                </a:extLst>
              </p:cNvPr>
              <p:cNvSpPr txBox="1"/>
              <p:nvPr/>
            </p:nvSpPr>
            <p:spPr>
              <a:xfrm rot="230964">
                <a:off x="8322564" y="5212465"/>
                <a:ext cx="7331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2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 rot="20910788">
                <a:off x="10414353" y="5702867"/>
                <a:ext cx="7728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7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29748-E1A7-494E-A659-FF45274B6F1A}"/>
              </a:ext>
            </a:extLst>
          </p:cNvPr>
          <p:cNvGrpSpPr/>
          <p:nvPr/>
        </p:nvGrpSpPr>
        <p:grpSpPr>
          <a:xfrm>
            <a:off x="6412909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EA486A-C762-4B84-9D40-D50BD597F299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30478" y="231481"/>
            <a:ext cx="585849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Rahab Hides Two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Hebrew Spies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B64B1-5FC0-4633-AD93-563A4DAC26BF}"/>
              </a:ext>
            </a:extLst>
          </p:cNvPr>
          <p:cNvSpPr txBox="1"/>
          <p:nvPr/>
        </p:nvSpPr>
        <p:spPr>
          <a:xfrm>
            <a:off x="2463876" y="6372293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43F6A2-20A5-43BA-A1E4-8E291A88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6" y="1894372"/>
            <a:ext cx="6092763" cy="4469432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90CC5E74-2B5E-4081-AC85-A1BA9A80CA43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2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2372E-C12B-41E9-9C40-C3A38A2F545C}"/>
              </a:ext>
            </a:extLst>
          </p:cNvPr>
          <p:cNvGrpSpPr/>
          <p:nvPr/>
        </p:nvGrpSpPr>
        <p:grpSpPr>
          <a:xfrm>
            <a:off x="6663846" y="4387469"/>
            <a:ext cx="5273880" cy="2207313"/>
            <a:chOff x="6504455" y="4320357"/>
            <a:chExt cx="5273880" cy="22073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E00F0-000A-4145-BD2D-197D7F5CC31C}"/>
                </a:ext>
              </a:extLst>
            </p:cNvPr>
            <p:cNvSpPr txBox="1"/>
            <p:nvPr/>
          </p:nvSpPr>
          <p:spPr>
            <a:xfrm rot="20553028">
              <a:off x="7334331" y="5604340"/>
              <a:ext cx="702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>
                  <a:solidFill>
                    <a:srgbClr val="00FFFF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29748-E1A7-494E-A659-FF45274B6F1A}"/>
              </a:ext>
            </a:extLst>
          </p:cNvPr>
          <p:cNvGrpSpPr/>
          <p:nvPr/>
        </p:nvGrpSpPr>
        <p:grpSpPr>
          <a:xfrm>
            <a:off x="6412909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30478" y="231481"/>
            <a:ext cx="585849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Rahab Hides Two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Hebrew Spies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B64B1-5FC0-4633-AD93-563A4DAC26BF}"/>
              </a:ext>
            </a:extLst>
          </p:cNvPr>
          <p:cNvSpPr txBox="1"/>
          <p:nvPr/>
        </p:nvSpPr>
        <p:spPr>
          <a:xfrm>
            <a:off x="2463876" y="6372293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43F6A2-20A5-43BA-A1E4-8E291A88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6" y="1894372"/>
            <a:ext cx="6092763" cy="44694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182539-A99A-4873-8BB2-04FA74A270DA}"/>
              </a:ext>
            </a:extLst>
          </p:cNvPr>
          <p:cNvSpPr txBox="1"/>
          <p:nvPr/>
        </p:nvSpPr>
        <p:spPr>
          <a:xfrm>
            <a:off x="10702219" y="127077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E1807-DC06-4592-BEFD-414314EA502A}"/>
              </a:ext>
            </a:extLst>
          </p:cNvPr>
          <p:cNvSpPr txBox="1"/>
          <p:nvPr/>
        </p:nvSpPr>
        <p:spPr>
          <a:xfrm>
            <a:off x="10650222" y="582102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DF16CCD2-FF4E-4F5C-AAE4-0C0FB2950B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6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16BB27F-4503-4EC7-A423-C024CA4B3FC6}"/>
              </a:ext>
            </a:extLst>
          </p:cNvPr>
          <p:cNvGrpSpPr/>
          <p:nvPr/>
        </p:nvGrpSpPr>
        <p:grpSpPr>
          <a:xfrm>
            <a:off x="8057846" y="3934463"/>
            <a:ext cx="3962344" cy="2395408"/>
            <a:chOff x="8057846" y="3934463"/>
            <a:chExt cx="3962344" cy="23954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C44A5F-1EA1-4DAF-85D9-08D428D888F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EA9E8A-6A9F-4F87-9F13-8AE684EADC68}"/>
                </a:ext>
              </a:extLst>
            </p:cNvPr>
            <p:cNvGrpSpPr/>
            <p:nvPr/>
          </p:nvGrpSpPr>
          <p:grpSpPr>
            <a:xfrm>
              <a:off x="8488543" y="4846470"/>
              <a:ext cx="3247900" cy="1483401"/>
              <a:chOff x="7630188" y="5102992"/>
              <a:chExt cx="3247900" cy="148340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5FAC6F-CB78-42CB-810C-0515C0F4278F}"/>
                  </a:ext>
                </a:extLst>
              </p:cNvPr>
              <p:cNvSpPr txBox="1"/>
              <p:nvPr/>
            </p:nvSpPr>
            <p:spPr>
              <a:xfrm rot="207082">
                <a:off x="7630188" y="5663063"/>
                <a:ext cx="5806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900">
                    <a:solidFill>
                      <a:srgbClr val="FF99FF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C6698DC-FAC9-4EE8-A1E0-2DD0D507D098}"/>
                  </a:ext>
                </a:extLst>
              </p:cNvPr>
              <p:cNvSpPr txBox="1"/>
              <p:nvPr/>
            </p:nvSpPr>
            <p:spPr>
              <a:xfrm>
                <a:off x="8642313" y="5473130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2D10BE-06F9-459E-8C1E-9FF026D66722}"/>
                  </a:ext>
                </a:extLst>
              </p:cNvPr>
              <p:cNvSpPr txBox="1"/>
              <p:nvPr/>
            </p:nvSpPr>
            <p:spPr>
              <a:xfrm rot="20866744">
                <a:off x="9942993" y="5102992"/>
                <a:ext cx="9350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24C0859-CB01-4DE7-8263-BA52B91C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8" y="471487"/>
            <a:ext cx="7591425" cy="59150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FFD8F8-2F76-4CC0-BC94-6153B796E6FB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ADB83B2-2006-4CFE-A009-104D2A194A4D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-16778" y="3742466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Israel</a:t>
            </a:r>
          </a:p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Crosses</a:t>
            </a:r>
          </a:p>
          <a:p>
            <a:pPr algn="ctr"/>
            <a:r>
              <a:rPr lang="en-US" sz="5400" b="1" spc="-500">
                <a:solidFill>
                  <a:srgbClr val="FFC000"/>
                </a:solidFill>
                <a:latin typeface="Comic Sans MS" panose="030F0702030302020204" pitchFamily="66" charset="0"/>
              </a:rPr>
              <a:t>The Jordan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EDFFCD-C276-47AC-AF0B-5FEBDF09D667}"/>
              </a:ext>
            </a:extLst>
          </p:cNvPr>
          <p:cNvSpPr txBox="1"/>
          <p:nvPr/>
        </p:nvSpPr>
        <p:spPr>
          <a:xfrm>
            <a:off x="7131994" y="6386903"/>
            <a:ext cx="825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8D271667-F159-4E26-B3AC-4E3A7682C7CC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EC96B4F-B478-4784-A85C-73DA019A9043}"/>
              </a:ext>
            </a:extLst>
          </p:cNvPr>
          <p:cNvGrpSpPr/>
          <p:nvPr/>
        </p:nvGrpSpPr>
        <p:grpSpPr>
          <a:xfrm>
            <a:off x="8057846" y="3934463"/>
            <a:ext cx="3962344" cy="2205475"/>
            <a:chOff x="8057846" y="3934463"/>
            <a:chExt cx="3962344" cy="22054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CE3919-3E2C-4098-8575-353045DE2C2B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560F0C-D65E-478A-8EA3-E8142A20C84D}"/>
                </a:ext>
              </a:extLst>
            </p:cNvPr>
            <p:cNvSpPr txBox="1"/>
            <p:nvPr/>
          </p:nvSpPr>
          <p:spPr>
            <a:xfrm>
              <a:off x="9500668" y="5216608"/>
              <a:ext cx="903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>
                  <a:solidFill>
                    <a:srgbClr val="FF66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24C0859-CB01-4DE7-8263-BA52B91C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8" y="471487"/>
            <a:ext cx="7591425" cy="59150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FFD8F8-2F76-4CC0-BC94-6153B796E6FB}"/>
              </a:ext>
            </a:extLst>
          </p:cNvPr>
          <p:cNvGrpSpPr/>
          <p:nvPr/>
        </p:nvGrpSpPr>
        <p:grpSpPr>
          <a:xfrm>
            <a:off x="4976648" y="138631"/>
            <a:ext cx="6141617" cy="1589021"/>
            <a:chOff x="4976648" y="138631"/>
            <a:chExt cx="6141617" cy="15890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4976648" y="80432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-16778" y="3742466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Israel</a:t>
            </a:r>
          </a:p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Crosses</a:t>
            </a:r>
          </a:p>
          <a:p>
            <a:pPr algn="ctr"/>
            <a:r>
              <a:rPr lang="en-US" sz="5400" b="1" spc="-500">
                <a:solidFill>
                  <a:srgbClr val="FFC000"/>
                </a:solidFill>
                <a:latin typeface="Comic Sans MS" panose="030F0702030302020204" pitchFamily="66" charset="0"/>
              </a:rPr>
              <a:t>The Jordan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EDFFCD-C276-47AC-AF0B-5FEBDF09D667}"/>
              </a:ext>
            </a:extLst>
          </p:cNvPr>
          <p:cNvSpPr txBox="1"/>
          <p:nvPr/>
        </p:nvSpPr>
        <p:spPr>
          <a:xfrm>
            <a:off x="7131994" y="6386903"/>
            <a:ext cx="825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9D903B-D1B0-40AE-B253-74A58D47F272}"/>
              </a:ext>
            </a:extLst>
          </p:cNvPr>
          <p:cNvSpPr txBox="1"/>
          <p:nvPr/>
        </p:nvSpPr>
        <p:spPr>
          <a:xfrm>
            <a:off x="10702219" y="104427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092545-33FB-402E-A9F0-DE059A211EFD}"/>
              </a:ext>
            </a:extLst>
          </p:cNvPr>
          <p:cNvSpPr txBox="1"/>
          <p:nvPr/>
        </p:nvSpPr>
        <p:spPr>
          <a:xfrm>
            <a:off x="10650222" y="544352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00B04F5-6BCF-4AD3-BF7D-7ADB3448A2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7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9F57C-449A-47B4-92A4-285D0186E08B}"/>
              </a:ext>
            </a:extLst>
          </p:cNvPr>
          <p:cNvGrpSpPr/>
          <p:nvPr/>
        </p:nvGrpSpPr>
        <p:grpSpPr>
          <a:xfrm>
            <a:off x="6663846" y="4387469"/>
            <a:ext cx="5273880" cy="2216167"/>
            <a:chOff x="6504455" y="4320357"/>
            <a:chExt cx="5273880" cy="22161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355505" y="5094826"/>
              <a:ext cx="3720450" cy="1441698"/>
              <a:chOff x="7397451" y="5111604"/>
              <a:chExt cx="3720450" cy="144169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919504">
                <a:off x="7397451" y="5111604"/>
                <a:ext cx="6386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900">
                    <a:solidFill>
                      <a:srgbClr val="FF66FF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837E6C-9609-4026-9D9E-7EF17C50BABC}"/>
                  </a:ext>
                </a:extLst>
              </p:cNvPr>
              <p:cNvSpPr txBox="1"/>
              <p:nvPr/>
            </p:nvSpPr>
            <p:spPr>
              <a:xfrm>
                <a:off x="10123696" y="5132120"/>
                <a:ext cx="9942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2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BD18B-1978-4DF1-A407-B29C999FE490}"/>
                  </a:ext>
                </a:extLst>
              </p:cNvPr>
              <p:cNvSpPr txBox="1"/>
              <p:nvPr/>
            </p:nvSpPr>
            <p:spPr>
              <a:xfrm>
                <a:off x="8591287" y="5629972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253C4-876A-49BF-A093-E8075ECBA373}"/>
              </a:ext>
            </a:extLst>
          </p:cNvPr>
          <p:cNvGrpSpPr/>
          <p:nvPr/>
        </p:nvGrpSpPr>
        <p:grpSpPr>
          <a:xfrm>
            <a:off x="6412909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DE2D6E-2101-4164-82B5-7353F2260600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314438" y="442742"/>
            <a:ext cx="609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The Fall of Jericho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55487" y="611317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DAE1F7-D688-4C33-A6D8-B9BE7B36F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1" y="1602284"/>
            <a:ext cx="6113433" cy="4507992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26F7CC5-DAD0-4284-B5CC-F9DB2AEC2A13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9F57C-449A-47B4-92A4-285D0186E08B}"/>
              </a:ext>
            </a:extLst>
          </p:cNvPr>
          <p:cNvGrpSpPr/>
          <p:nvPr/>
        </p:nvGrpSpPr>
        <p:grpSpPr>
          <a:xfrm>
            <a:off x="6663846" y="4387469"/>
            <a:ext cx="5273880" cy="1697799"/>
            <a:chOff x="6504455" y="4320357"/>
            <a:chExt cx="5273880" cy="16977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E00F0-000A-4145-BD2D-197D7F5CC31C}"/>
                </a:ext>
              </a:extLst>
            </p:cNvPr>
            <p:cNvSpPr txBox="1"/>
            <p:nvPr/>
          </p:nvSpPr>
          <p:spPr>
            <a:xfrm rot="919504">
              <a:off x="7355505" y="5094826"/>
              <a:ext cx="6386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-900">
                  <a:solidFill>
                    <a:srgbClr val="FF66FF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253C4-876A-49BF-A093-E8075ECBA373}"/>
              </a:ext>
            </a:extLst>
          </p:cNvPr>
          <p:cNvGrpSpPr/>
          <p:nvPr/>
        </p:nvGrpSpPr>
        <p:grpSpPr>
          <a:xfrm>
            <a:off x="6412909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314438" y="442742"/>
            <a:ext cx="609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The Fall of Jericho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55487" y="611317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DAE1F7-D688-4C33-A6D8-B9BE7B36F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1" y="1602284"/>
            <a:ext cx="6113433" cy="4507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4F8CBA-E1F2-47FA-94D3-519B34B86834}"/>
              </a:ext>
            </a:extLst>
          </p:cNvPr>
          <p:cNvSpPr txBox="1"/>
          <p:nvPr/>
        </p:nvSpPr>
        <p:spPr>
          <a:xfrm>
            <a:off x="10702219" y="125399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4ECB3-7015-426B-9ABC-BF2F2295FF3C}"/>
              </a:ext>
            </a:extLst>
          </p:cNvPr>
          <p:cNvSpPr txBox="1"/>
          <p:nvPr/>
        </p:nvSpPr>
        <p:spPr>
          <a:xfrm>
            <a:off x="10650222" y="539318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F02EDCE-544A-4E84-BB6B-C4DC6FE1F8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5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6BF1E2-55A2-42FD-A717-B1E78181AD2E}"/>
              </a:ext>
            </a:extLst>
          </p:cNvPr>
          <p:cNvGrpSpPr/>
          <p:nvPr/>
        </p:nvGrpSpPr>
        <p:grpSpPr>
          <a:xfrm>
            <a:off x="6663846" y="4387469"/>
            <a:ext cx="5273880" cy="1943969"/>
            <a:chOff x="6504455" y="4320357"/>
            <a:chExt cx="5273880" cy="19439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411177" y="5164807"/>
              <a:ext cx="3682902" cy="1099519"/>
              <a:chOff x="7495067" y="5223530"/>
              <a:chExt cx="3682902" cy="1099519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20553028">
                <a:off x="7495067" y="5399719"/>
                <a:ext cx="7025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9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BD18B-1978-4DF1-A407-B29C999FE490}"/>
                  </a:ext>
                </a:extLst>
              </p:cNvPr>
              <p:cNvSpPr txBox="1"/>
              <p:nvPr/>
            </p:nvSpPr>
            <p:spPr>
              <a:xfrm>
                <a:off x="8838547" y="5223530"/>
                <a:ext cx="7331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20">
                    <a:solidFill>
                      <a:srgbClr val="FF99FF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 rot="466691">
                <a:off x="10242874" y="5255052"/>
                <a:ext cx="9350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61BE44-6FE7-4997-8D7E-7BF5990FB352}"/>
              </a:ext>
            </a:extLst>
          </p:cNvPr>
          <p:cNvGrpSpPr/>
          <p:nvPr/>
        </p:nvGrpSpPr>
        <p:grpSpPr>
          <a:xfrm>
            <a:off x="6412909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8D7C24-EF06-41C3-90CF-ACFDE1C38B3F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159077" y="440227"/>
            <a:ext cx="440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err="1">
                <a:solidFill>
                  <a:srgbClr val="FFC000"/>
                </a:solidFill>
                <a:latin typeface="Comic Sans MS" panose="030F0702030302020204" pitchFamily="66" charset="0"/>
              </a:rPr>
              <a:t>Achan’s</a:t>
            </a: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 Sin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58069" y="609750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1D1680-2C7A-4318-BD99-EDE8D992B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5" y="1618330"/>
            <a:ext cx="6081765" cy="4474064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13C3CBB2-B276-4722-89E6-6E4B4DA6956E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4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21FD1-B669-E6C7-0A57-F3820BB54AF4}"/>
              </a:ext>
            </a:extLst>
          </p:cNvPr>
          <p:cNvSpPr txBox="1"/>
          <p:nvPr/>
        </p:nvSpPr>
        <p:spPr>
          <a:xfrm>
            <a:off x="5980176" y="6507934"/>
            <a:ext cx="6191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Comic Sans MS" panose="030F0702030302020204" pitchFamily="66" charset="0"/>
              </a:rPr>
              <a:t>Tap the screen </a:t>
            </a:r>
            <a:r>
              <a:rPr lang="en-US" sz="1600" dirty="0">
                <a:latin typeface="Comic Sans MS" panose="030F0702030302020204" pitchFamily="66" charset="0"/>
              </a:rPr>
              <a:t>to go to the Menu Board and start playing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86397C08-C2AA-4DF9-1B8D-0D3FBBE35FD5}"/>
              </a:ext>
            </a:extLst>
          </p:cNvPr>
          <p:cNvSpPr/>
          <p:nvPr/>
        </p:nvSpPr>
        <p:spPr>
          <a:xfrm>
            <a:off x="9787" y="0"/>
            <a:ext cx="1218361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C4447-8A81-B28A-E789-C1FC23A19DC6}"/>
              </a:ext>
            </a:extLst>
          </p:cNvPr>
          <p:cNvSpPr txBox="1"/>
          <p:nvPr/>
        </p:nvSpPr>
        <p:spPr>
          <a:xfrm>
            <a:off x="3942209" y="2810173"/>
            <a:ext cx="78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800"/>
                </a:solidFill>
                <a:latin typeface="Comic Sans MS" panose="030F0702030302020204" pitchFamily="66" charset="0"/>
              </a:rPr>
              <a:t>(2)</a:t>
            </a:r>
            <a:r>
              <a:rPr lang="en-US" sz="2000" dirty="0">
                <a:latin typeface="Comic Sans MS" panose="030F0702030302020204" pitchFamily="66" charset="0"/>
              </a:rPr>
              <a:t> Look at the Old Testament Event and the Book and Chapter</a:t>
            </a:r>
          </a:p>
          <a:p>
            <a:pPr algn="just"/>
            <a:r>
              <a:rPr lang="en-US" sz="2000" spc="-60" dirty="0">
                <a:latin typeface="Comic Sans MS" panose="030F0702030302020204" pitchFamily="66" charset="0"/>
              </a:rPr>
              <a:t>      </a:t>
            </a:r>
            <a:r>
              <a:rPr lang="en-US" sz="1000" spc="-60" dirty="0">
                <a:latin typeface="Comic Sans MS" panose="030F0702030302020204" pitchFamily="66" charset="0"/>
              </a:rPr>
              <a:t> </a:t>
            </a:r>
            <a:r>
              <a:rPr lang="en-US" sz="2000" spc="-60" dirty="0">
                <a:latin typeface="Comic Sans MS" panose="030F0702030302020204" pitchFamily="66" charset="0"/>
              </a:rPr>
              <a:t>choices </a:t>
            </a:r>
            <a:r>
              <a:rPr lang="en-US" sz="2000" dirty="0">
                <a:latin typeface="Comic Sans MS" panose="030F0702030302020204" pitchFamily="66" charset="0"/>
              </a:rPr>
              <a:t>that come up.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1296D-A79D-0B21-6936-9FC162AFF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644" y="1000026"/>
            <a:ext cx="2918668" cy="1641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D0EE5-0A88-29A4-1FE6-E53F354B0616}"/>
              </a:ext>
            </a:extLst>
          </p:cNvPr>
          <p:cNvSpPr txBox="1"/>
          <p:nvPr/>
        </p:nvSpPr>
        <p:spPr>
          <a:xfrm>
            <a:off x="2650073" y="60417"/>
            <a:ext cx="688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Here’s how it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46A06-ED0A-5482-AD95-9905B7E46894}"/>
              </a:ext>
            </a:extLst>
          </p:cNvPr>
          <p:cNvSpPr txBox="1"/>
          <p:nvPr/>
        </p:nvSpPr>
        <p:spPr>
          <a:xfrm>
            <a:off x="533379" y="1601637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800"/>
                </a:solidFill>
                <a:latin typeface="Comic Sans MS" panose="030F0702030302020204" pitchFamily="66" charset="0"/>
              </a:rPr>
              <a:t>(1) </a:t>
            </a:r>
            <a:r>
              <a:rPr lang="en-US" sz="2000" dirty="0">
                <a:latin typeface="Comic Sans MS" panose="030F0702030302020204" pitchFamily="66" charset="0"/>
              </a:rPr>
              <a:t>Tap an Event Number on the Menu Board (next screen).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DBE78-4FE2-71E9-A6AF-EEEADD71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9" y="2736187"/>
            <a:ext cx="3210535" cy="1805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E348C-76B4-F272-15F7-25CBF880D9D9}"/>
              </a:ext>
            </a:extLst>
          </p:cNvPr>
          <p:cNvSpPr txBox="1"/>
          <p:nvPr/>
        </p:nvSpPr>
        <p:spPr>
          <a:xfrm>
            <a:off x="3932878" y="3688226"/>
            <a:ext cx="78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solidFill>
                  <a:srgbClr val="006800"/>
                </a:solidFill>
                <a:latin typeface="Comic Sans MS" panose="030F0702030302020204" pitchFamily="66" charset="0"/>
              </a:rPr>
              <a:t>(3)</a:t>
            </a:r>
            <a:r>
              <a:rPr lang="en-US" sz="1400" spc="-100" dirty="0">
                <a:latin typeface="Comic Sans MS" panose="030F0702030302020204" pitchFamily="66" charset="0"/>
              </a:rPr>
              <a:t>  </a:t>
            </a:r>
            <a:r>
              <a:rPr lang="en-US" sz="2000" spc="-50" dirty="0">
                <a:latin typeface="Comic Sans MS" panose="030F0702030302020204" pitchFamily="66" charset="0"/>
              </a:rPr>
              <a:t>It’s a multiple-choice game.  Each Player or Team tries to choose</a:t>
            </a:r>
          </a:p>
          <a:p>
            <a:r>
              <a:rPr lang="en-US" sz="2000" spc="-50" dirty="0">
                <a:latin typeface="Comic Sans MS" panose="030F0702030302020204" pitchFamily="66" charset="0"/>
              </a:rPr>
              <a:t>     </a:t>
            </a:r>
            <a:r>
              <a:rPr lang="en-US" sz="2000" spc="-30" dirty="0">
                <a:latin typeface="Comic Sans MS" panose="030F0702030302020204" pitchFamily="66" charset="0"/>
              </a:rPr>
              <a:t>the correct Book and Chapter for this Event.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773C4A-BDFD-DC4F-8613-28AC3D72B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771" y="4643563"/>
            <a:ext cx="3210535" cy="1805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2A5FAA-3B23-38E5-A9EF-E6AD08DC9CF2}"/>
              </a:ext>
            </a:extLst>
          </p:cNvPr>
          <p:cNvSpPr txBox="1"/>
          <p:nvPr/>
        </p:nvSpPr>
        <p:spPr>
          <a:xfrm>
            <a:off x="533379" y="5952989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800"/>
                </a:solidFill>
                <a:latin typeface="Comic Sans MS" panose="030F0702030302020204" pitchFamily="66" charset="0"/>
              </a:rPr>
              <a:t>(5)</a:t>
            </a:r>
            <a:r>
              <a:rPr lang="en-US" sz="2000" dirty="0">
                <a:latin typeface="Comic Sans MS" panose="030F0702030302020204" pitchFamily="66" charset="0"/>
              </a:rPr>
              <a:t> Tap the screen again and return to the Menu Board.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9CF7D-7EE2-964C-64A0-358C6F8168E4}"/>
              </a:ext>
            </a:extLst>
          </p:cNvPr>
          <p:cNvSpPr txBox="1"/>
          <p:nvPr/>
        </p:nvSpPr>
        <p:spPr>
          <a:xfrm>
            <a:off x="523221" y="4802409"/>
            <a:ext cx="773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800"/>
                </a:solidFill>
                <a:latin typeface="Comic Sans MS" panose="030F0702030302020204" pitchFamily="66" charset="0"/>
              </a:rPr>
              <a:t>(4) </a:t>
            </a:r>
            <a:r>
              <a:rPr lang="en-US" sz="2000" spc="-60" dirty="0">
                <a:latin typeface="Comic Sans MS" panose="030F0702030302020204" pitchFamily="66" charset="0"/>
              </a:rPr>
              <a:t>After making your choices, tap the screen to get the answers –</a:t>
            </a:r>
          </a:p>
          <a:p>
            <a:pPr algn="just"/>
            <a:r>
              <a:rPr lang="en-US" sz="2000" spc="50" dirty="0">
                <a:latin typeface="Comic Sans MS" panose="030F0702030302020204" pitchFamily="66" charset="0"/>
              </a:rPr>
              <a:t>     </a:t>
            </a:r>
            <a:r>
              <a:rPr lang="en-US" sz="2000" spc="-130" dirty="0">
                <a:latin typeface="Comic Sans MS" panose="030F0702030302020204" pitchFamily="66" charset="0"/>
              </a:rPr>
              <a:t>1 point for each correct Book and 2 points for each correct Chapter.</a:t>
            </a:r>
          </a:p>
          <a:p>
            <a:pPr algn="just"/>
            <a:r>
              <a:rPr lang="en-US" sz="2000" spc="-130" dirty="0">
                <a:latin typeface="Comic Sans MS" panose="030F0702030302020204" pitchFamily="66" charset="0"/>
              </a:rPr>
              <a:t>       </a:t>
            </a:r>
            <a:r>
              <a:rPr lang="en-US" sz="2000" dirty="0">
                <a:latin typeface="Comic Sans MS" panose="030F0702030302020204" pitchFamily="66" charset="0"/>
              </a:rPr>
              <a:t>Everyone can score on every Event.</a:t>
            </a:r>
          </a:p>
        </p:txBody>
      </p:sp>
      <p:sp>
        <p:nvSpPr>
          <p:cNvPr id="28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A58B540-C030-4A21-ED16-4E7253777FAC}"/>
              </a:ext>
            </a:extLst>
          </p:cNvPr>
          <p:cNvSpPr/>
          <p:nvPr/>
        </p:nvSpPr>
        <p:spPr>
          <a:xfrm>
            <a:off x="0" y="0"/>
            <a:ext cx="121822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9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6BF1E2-55A2-42FD-A717-B1E78181AD2E}"/>
              </a:ext>
            </a:extLst>
          </p:cNvPr>
          <p:cNvGrpSpPr/>
          <p:nvPr/>
        </p:nvGrpSpPr>
        <p:grpSpPr>
          <a:xfrm>
            <a:off x="6663846" y="4387469"/>
            <a:ext cx="5273880" cy="1943969"/>
            <a:chOff x="6504455" y="4320357"/>
            <a:chExt cx="5273880" cy="19439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E00F0-000A-4145-BD2D-197D7F5CC31C}"/>
                </a:ext>
              </a:extLst>
            </p:cNvPr>
            <p:cNvSpPr txBox="1"/>
            <p:nvPr/>
          </p:nvSpPr>
          <p:spPr>
            <a:xfrm rot="20553028">
              <a:off x="7411177" y="5340996"/>
              <a:ext cx="702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-900">
                  <a:solidFill>
                    <a:srgbClr val="FFFF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61BE44-6FE7-4997-8D7E-7BF5990FB352}"/>
              </a:ext>
            </a:extLst>
          </p:cNvPr>
          <p:cNvGrpSpPr/>
          <p:nvPr/>
        </p:nvGrpSpPr>
        <p:grpSpPr>
          <a:xfrm>
            <a:off x="6412909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159077" y="440227"/>
            <a:ext cx="440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err="1">
                <a:solidFill>
                  <a:srgbClr val="FFC000"/>
                </a:solidFill>
                <a:latin typeface="Comic Sans MS" panose="030F0702030302020204" pitchFamily="66" charset="0"/>
              </a:rPr>
              <a:t>Achan’s</a:t>
            </a: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 Sin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58069" y="609750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1D1680-2C7A-4318-BD99-EDE8D992B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5" y="1618330"/>
            <a:ext cx="6081765" cy="44740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81732A-F1BB-4452-B6AB-3FADCDD8E792}"/>
              </a:ext>
            </a:extLst>
          </p:cNvPr>
          <p:cNvSpPr txBox="1"/>
          <p:nvPr/>
        </p:nvSpPr>
        <p:spPr>
          <a:xfrm>
            <a:off x="10702219" y="125399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6B17B-268D-4245-AA83-BA116F1238D8}"/>
              </a:ext>
            </a:extLst>
          </p:cNvPr>
          <p:cNvSpPr txBox="1"/>
          <p:nvPr/>
        </p:nvSpPr>
        <p:spPr>
          <a:xfrm>
            <a:off x="10650222" y="563646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0CE34432-9019-425E-9DE0-F6984F41ED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67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854067B-32B5-44B0-8B2F-9915BFEAA724}"/>
              </a:ext>
            </a:extLst>
          </p:cNvPr>
          <p:cNvGrpSpPr/>
          <p:nvPr/>
        </p:nvGrpSpPr>
        <p:grpSpPr>
          <a:xfrm>
            <a:off x="6663846" y="4387469"/>
            <a:ext cx="5273880" cy="2190474"/>
            <a:chOff x="6663846" y="4320357"/>
            <a:chExt cx="5273880" cy="21904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567472" y="5061328"/>
              <a:ext cx="3644595" cy="1449503"/>
              <a:chOff x="7559083" y="5181708"/>
              <a:chExt cx="3644595" cy="144950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837E6C-9609-4026-9D9E-7EF17C50BABC}"/>
                  </a:ext>
                </a:extLst>
              </p:cNvPr>
              <p:cNvSpPr txBox="1"/>
              <p:nvPr/>
            </p:nvSpPr>
            <p:spPr>
              <a:xfrm rot="584239">
                <a:off x="10299855" y="5181708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BD18B-1978-4DF1-A407-B29C999FE490}"/>
                  </a:ext>
                </a:extLst>
              </p:cNvPr>
              <p:cNvSpPr txBox="1"/>
              <p:nvPr/>
            </p:nvSpPr>
            <p:spPr>
              <a:xfrm rot="21227226">
                <a:off x="8843921" y="5707881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2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>
                <a:off x="7559083" y="5246216"/>
                <a:ext cx="6386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7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663846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DA382-E402-4BD8-8FF0-1DFFDDA6E7A8}"/>
              </a:ext>
            </a:extLst>
          </p:cNvPr>
          <p:cNvGrpSpPr/>
          <p:nvPr/>
        </p:nvGrpSpPr>
        <p:grpSpPr>
          <a:xfrm>
            <a:off x="6412909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0ED082-F419-4F77-9627-7E74604066B3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30617" y="440227"/>
            <a:ext cx="585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The Capture of Ai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47098" y="610384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0B0FC5-35C8-4C03-B3EF-FB9119B60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2" y="1593908"/>
            <a:ext cx="6100054" cy="4503181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59D3D87-AAB0-42E1-A82F-676027A14E01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6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854067B-32B5-44B0-8B2F-9915BFEAA724}"/>
              </a:ext>
            </a:extLst>
          </p:cNvPr>
          <p:cNvGrpSpPr/>
          <p:nvPr/>
        </p:nvGrpSpPr>
        <p:grpSpPr>
          <a:xfrm>
            <a:off x="6663846" y="4387469"/>
            <a:ext cx="5273880" cy="1664301"/>
            <a:chOff x="6663846" y="4320357"/>
            <a:chExt cx="5273880" cy="16643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837E6C-9609-4026-9D9E-7EF17C50BABC}"/>
                </a:ext>
              </a:extLst>
            </p:cNvPr>
            <p:cNvSpPr txBox="1"/>
            <p:nvPr/>
          </p:nvSpPr>
          <p:spPr>
            <a:xfrm rot="584239">
              <a:off x="10308244" y="5061328"/>
              <a:ext cx="903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>
                  <a:solidFill>
                    <a:srgbClr val="00B0F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663846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DA382-E402-4BD8-8FF0-1DFFDDA6E7A8}"/>
              </a:ext>
            </a:extLst>
          </p:cNvPr>
          <p:cNvGrpSpPr/>
          <p:nvPr/>
        </p:nvGrpSpPr>
        <p:grpSpPr>
          <a:xfrm>
            <a:off x="6412909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30617" y="440227"/>
            <a:ext cx="585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The Capture of Ai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47098" y="610384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0B0FC5-35C8-4C03-B3EF-FB9119B60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2" y="1593908"/>
            <a:ext cx="6100054" cy="45031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01FAAD-19DA-4487-AD94-A80C37C45F72}"/>
              </a:ext>
            </a:extLst>
          </p:cNvPr>
          <p:cNvSpPr txBox="1"/>
          <p:nvPr/>
        </p:nvSpPr>
        <p:spPr>
          <a:xfrm>
            <a:off x="10702219" y="125399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BE839-CFE0-4790-A7B7-9935BD74680C}"/>
              </a:ext>
            </a:extLst>
          </p:cNvPr>
          <p:cNvSpPr txBox="1"/>
          <p:nvPr/>
        </p:nvSpPr>
        <p:spPr>
          <a:xfrm>
            <a:off x="10650222" y="589652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81907D5-08D6-45CB-8A4C-4D0CBC2806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3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CE60B2-C5B1-4A83-8EE8-0F81200EDC74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08C861-846E-4D0F-AEF3-BEB9B768AC70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695970" y="235499"/>
            <a:ext cx="532590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The Gibeonite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Deception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5814362" y="6376153"/>
            <a:ext cx="676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D428F6-99AE-4B01-9B0C-2508D1962994}"/>
              </a:ext>
            </a:extLst>
          </p:cNvPr>
          <p:cNvGrpSpPr/>
          <p:nvPr/>
        </p:nvGrpSpPr>
        <p:grpSpPr>
          <a:xfrm>
            <a:off x="6663082" y="4387469"/>
            <a:ext cx="5273880" cy="2207116"/>
            <a:chOff x="6504455" y="4320357"/>
            <a:chExt cx="5273880" cy="22071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27DF50-6AD9-4D1D-8079-E7E209B32840}"/>
                </a:ext>
              </a:extLst>
            </p:cNvPr>
            <p:cNvGrpSpPr/>
            <p:nvPr/>
          </p:nvGrpSpPr>
          <p:grpSpPr>
            <a:xfrm>
              <a:off x="7453376" y="5176913"/>
              <a:ext cx="3723593" cy="1350560"/>
              <a:chOff x="7444987" y="5297293"/>
              <a:chExt cx="3723593" cy="13505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583363-F80E-4EB5-9113-7B12400FD0C8}"/>
                  </a:ext>
                </a:extLst>
              </p:cNvPr>
              <p:cNvSpPr txBox="1"/>
              <p:nvPr/>
            </p:nvSpPr>
            <p:spPr>
              <a:xfrm rot="21075351">
                <a:off x="10139975" y="5724523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32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89475F-8AA1-468E-81BB-E1F9FEAA9635}"/>
                  </a:ext>
                </a:extLst>
              </p:cNvPr>
              <p:cNvSpPr txBox="1"/>
              <p:nvPr/>
            </p:nvSpPr>
            <p:spPr>
              <a:xfrm rot="283738">
                <a:off x="8556210" y="5297293"/>
                <a:ext cx="9758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DACD03-A189-4D09-B559-07E99D756C31}"/>
                  </a:ext>
                </a:extLst>
              </p:cNvPr>
              <p:cNvSpPr txBox="1"/>
              <p:nvPr/>
            </p:nvSpPr>
            <p:spPr>
              <a:xfrm rot="21311306">
                <a:off x="7444987" y="5671928"/>
                <a:ext cx="6386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7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072FF7-D517-49A8-A491-FB4B89459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" b="2248"/>
          <a:stretch/>
        </p:blipFill>
        <p:spPr>
          <a:xfrm>
            <a:off x="335624" y="2009701"/>
            <a:ext cx="6059710" cy="4357476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8B7BE0AD-3C45-4301-A98D-65840A58B71F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7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CE60B2-C5B1-4A83-8EE8-0F81200EDC74}"/>
              </a:ext>
            </a:extLst>
          </p:cNvPr>
          <p:cNvGrpSpPr/>
          <p:nvPr/>
        </p:nvGrpSpPr>
        <p:grpSpPr>
          <a:xfrm>
            <a:off x="6411203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695970" y="235499"/>
            <a:ext cx="532590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The Gibeonite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Deception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5814362" y="6376153"/>
            <a:ext cx="676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D428F6-99AE-4B01-9B0C-2508D1962994}"/>
              </a:ext>
            </a:extLst>
          </p:cNvPr>
          <p:cNvGrpSpPr/>
          <p:nvPr/>
        </p:nvGrpSpPr>
        <p:grpSpPr>
          <a:xfrm>
            <a:off x="6663082" y="4387469"/>
            <a:ext cx="5273880" cy="2154521"/>
            <a:chOff x="6504455" y="4320357"/>
            <a:chExt cx="5273880" cy="21545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DACD03-A189-4D09-B559-07E99D756C31}"/>
                </a:ext>
              </a:extLst>
            </p:cNvPr>
            <p:cNvSpPr txBox="1"/>
            <p:nvPr/>
          </p:nvSpPr>
          <p:spPr>
            <a:xfrm rot="21311306">
              <a:off x="7453376" y="5551548"/>
              <a:ext cx="6386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-700">
                  <a:solidFill>
                    <a:srgbClr val="FF66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072FF7-D517-49A8-A491-FB4B89459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" b="2248"/>
          <a:stretch/>
        </p:blipFill>
        <p:spPr>
          <a:xfrm>
            <a:off x="335624" y="2009701"/>
            <a:ext cx="6059710" cy="43574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BA8B06-9B2A-4968-B20E-1A3997C836ED}"/>
              </a:ext>
            </a:extLst>
          </p:cNvPr>
          <p:cNvSpPr txBox="1"/>
          <p:nvPr/>
        </p:nvSpPr>
        <p:spPr>
          <a:xfrm>
            <a:off x="10702219" y="127077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E8FB08-F7F5-44DD-8C56-A6454528FF6D}"/>
              </a:ext>
            </a:extLst>
          </p:cNvPr>
          <p:cNvSpPr txBox="1"/>
          <p:nvPr/>
        </p:nvSpPr>
        <p:spPr>
          <a:xfrm>
            <a:off x="10650222" y="584619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6ED14DA9-58AC-45D4-9CFD-F1EFE8DC20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3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02B78-ADC8-4DF2-B4CE-B2BCAF4EB151}"/>
              </a:ext>
            </a:extLst>
          </p:cNvPr>
          <p:cNvGrpSpPr/>
          <p:nvPr/>
        </p:nvGrpSpPr>
        <p:grpSpPr>
          <a:xfrm>
            <a:off x="6504455" y="4387469"/>
            <a:ext cx="5273880" cy="2115273"/>
            <a:chOff x="6504455" y="4320357"/>
            <a:chExt cx="5273880" cy="21152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167703" y="5089306"/>
              <a:ext cx="4043490" cy="1346324"/>
              <a:chOff x="7377428" y="5148029"/>
              <a:chExt cx="4043490" cy="134632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324747">
                <a:off x="7377428" y="5148029"/>
                <a:ext cx="8500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9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837E6C-9609-4026-9D9E-7EF17C50BABC}"/>
                  </a:ext>
                </a:extLst>
              </p:cNvPr>
              <p:cNvSpPr txBox="1"/>
              <p:nvPr/>
            </p:nvSpPr>
            <p:spPr>
              <a:xfrm rot="21210332">
                <a:off x="10327292" y="5571023"/>
                <a:ext cx="10936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BD18B-1978-4DF1-A407-B29C999FE490}"/>
                  </a:ext>
                </a:extLst>
              </p:cNvPr>
              <p:cNvSpPr txBox="1"/>
              <p:nvPr/>
            </p:nvSpPr>
            <p:spPr>
              <a:xfrm>
                <a:off x="8713441" y="5506706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A0171-4C50-4C8E-B99F-A8B0B922F498}"/>
              </a:ext>
            </a:extLst>
          </p:cNvPr>
          <p:cNvGrpSpPr/>
          <p:nvPr/>
        </p:nvGrpSpPr>
        <p:grpSpPr>
          <a:xfrm>
            <a:off x="6261907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83579" y="326239"/>
            <a:ext cx="6444343" cy="18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spc="100">
                <a:solidFill>
                  <a:srgbClr val="FFC000"/>
                </a:solidFill>
                <a:latin typeface="Comic Sans MS" panose="030F0702030302020204" pitchFamily="66" charset="0"/>
              </a:rPr>
              <a:t>“As for me and</a:t>
            </a:r>
          </a:p>
          <a:p>
            <a:pPr algn="ctr">
              <a:lnSpc>
                <a:spcPct val="80000"/>
              </a:lnSpc>
            </a:pPr>
            <a:r>
              <a:rPr lang="en-US" sz="4800" b="1" spc="100">
                <a:solidFill>
                  <a:srgbClr val="FFC000"/>
                </a:solidFill>
                <a:latin typeface="Comic Sans MS" panose="030F0702030302020204" pitchFamily="66" charset="0"/>
              </a:rPr>
              <a:t>my house, we will serve the LORD”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215719" y="637606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614A6E-1C27-4540-9374-FE9BD974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4" y="2216211"/>
            <a:ext cx="5627252" cy="4141737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F67F452B-F574-460C-A2B6-77B14719ABCE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7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02B78-ADC8-4DF2-B4CE-B2BCAF4EB151}"/>
              </a:ext>
            </a:extLst>
          </p:cNvPr>
          <p:cNvGrpSpPr/>
          <p:nvPr/>
        </p:nvGrpSpPr>
        <p:grpSpPr>
          <a:xfrm>
            <a:off x="6504455" y="4387469"/>
            <a:ext cx="5273880" cy="2115273"/>
            <a:chOff x="6504455" y="4320357"/>
            <a:chExt cx="5273880" cy="21152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837E6C-9609-4026-9D9E-7EF17C50BABC}"/>
                </a:ext>
              </a:extLst>
            </p:cNvPr>
            <p:cNvSpPr txBox="1"/>
            <p:nvPr/>
          </p:nvSpPr>
          <p:spPr>
            <a:xfrm rot="21210332">
              <a:off x="10117567" y="5512300"/>
              <a:ext cx="1093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rgbClr val="99CC00"/>
                  </a:solidFill>
                  <a:latin typeface="Comic Sans MS" panose="030F0702030302020204" pitchFamily="66" charset="0"/>
                </a:rPr>
                <a:t>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A0171-4C50-4C8E-B99F-A8B0B922F498}"/>
              </a:ext>
            </a:extLst>
          </p:cNvPr>
          <p:cNvGrpSpPr/>
          <p:nvPr/>
        </p:nvGrpSpPr>
        <p:grpSpPr>
          <a:xfrm>
            <a:off x="6261907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83579" y="326239"/>
            <a:ext cx="6444343" cy="18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spc="100">
                <a:solidFill>
                  <a:srgbClr val="FFC000"/>
                </a:solidFill>
                <a:latin typeface="Comic Sans MS" panose="030F0702030302020204" pitchFamily="66" charset="0"/>
              </a:rPr>
              <a:t>“As for me and</a:t>
            </a:r>
          </a:p>
          <a:p>
            <a:pPr algn="ctr">
              <a:lnSpc>
                <a:spcPct val="80000"/>
              </a:lnSpc>
            </a:pPr>
            <a:r>
              <a:rPr lang="en-US" sz="4800" b="1" spc="100">
                <a:solidFill>
                  <a:srgbClr val="FFC000"/>
                </a:solidFill>
                <a:latin typeface="Comic Sans MS" panose="030F0702030302020204" pitchFamily="66" charset="0"/>
              </a:rPr>
              <a:t>my house, we will serve the LORD”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215719" y="637606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614A6E-1C27-4540-9374-FE9BD974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4" y="2216211"/>
            <a:ext cx="5627252" cy="4141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7BB5A8-FE61-43AA-854E-EE35F82AD04F}"/>
              </a:ext>
            </a:extLst>
          </p:cNvPr>
          <p:cNvSpPr txBox="1"/>
          <p:nvPr/>
        </p:nvSpPr>
        <p:spPr>
          <a:xfrm>
            <a:off x="10702219" y="127077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ED75C-02F9-458D-958E-03DB50AA2D62}"/>
              </a:ext>
            </a:extLst>
          </p:cNvPr>
          <p:cNvSpPr txBox="1"/>
          <p:nvPr/>
        </p:nvSpPr>
        <p:spPr>
          <a:xfrm>
            <a:off x="10650222" y="515829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BC5275EC-0A6E-487F-A52D-846DAF8632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5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27593" y="251587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Boaz Becomes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a Redeemer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E36F4-562F-4195-9E8B-6E239A0D6908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58305" y="637605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E26B33-FF92-44D6-9F10-A21B38D2A7BE}"/>
              </a:ext>
            </a:extLst>
          </p:cNvPr>
          <p:cNvGrpSpPr/>
          <p:nvPr/>
        </p:nvGrpSpPr>
        <p:grpSpPr>
          <a:xfrm>
            <a:off x="6663082" y="4387469"/>
            <a:ext cx="5273880" cy="2261802"/>
            <a:chOff x="6504455" y="4320357"/>
            <a:chExt cx="5273880" cy="22618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C4709C-EE41-45A0-B6F2-30F13B747358}"/>
                </a:ext>
              </a:extLst>
            </p:cNvPr>
            <p:cNvGrpSpPr/>
            <p:nvPr/>
          </p:nvGrpSpPr>
          <p:grpSpPr>
            <a:xfrm>
              <a:off x="7087810" y="5036936"/>
              <a:ext cx="3919184" cy="1545223"/>
              <a:chOff x="7336743" y="5036936"/>
              <a:chExt cx="3919184" cy="154522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378966">
                <a:off x="7336743" y="5036936"/>
                <a:ext cx="10766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809092-FD48-4A8C-A2EE-466E41DE2A5F}"/>
                  </a:ext>
                </a:extLst>
              </p:cNvPr>
              <p:cNvSpPr txBox="1"/>
              <p:nvPr/>
            </p:nvSpPr>
            <p:spPr>
              <a:xfrm rot="494124">
                <a:off x="10446989" y="5658829"/>
                <a:ext cx="808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>
                <a:off x="8401349" y="5645535"/>
                <a:ext cx="9788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CC66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7E19DE-5414-4AEC-92AB-0B0B6FFC27A0}"/>
                  </a:ext>
                </a:extLst>
              </p:cNvPr>
              <p:cNvSpPr txBox="1"/>
              <p:nvPr/>
            </p:nvSpPr>
            <p:spPr>
              <a:xfrm rot="20915244">
                <a:off x="9393065" y="5036936"/>
                <a:ext cx="9788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C0A114-F2B2-446C-8E1C-0CC6E41C3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9" y="1962150"/>
            <a:ext cx="6084414" cy="4391992"/>
          </a:xfrm>
          <a:prstGeom prst="rect">
            <a:avLst/>
          </a:prstGeom>
        </p:spPr>
      </p:pic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560DDF78-3F14-457D-BE31-3EB6831D67AF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20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27593" y="251587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Boaz Becomes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a Redeemer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E36F4-562F-4195-9E8B-6E239A0D6908}"/>
              </a:ext>
            </a:extLst>
          </p:cNvPr>
          <p:cNvGrpSpPr/>
          <p:nvPr/>
        </p:nvGrpSpPr>
        <p:grpSpPr>
          <a:xfrm>
            <a:off x="6656412" y="138631"/>
            <a:ext cx="5273880" cy="2634877"/>
            <a:chOff x="6507116" y="138631"/>
            <a:chExt cx="5273880" cy="26348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DDC632-E793-4264-B2DB-C2C3BEC2DB5D}"/>
                </a:ext>
              </a:extLst>
            </p:cNvPr>
            <p:cNvSpPr txBox="1"/>
            <p:nvPr/>
          </p:nvSpPr>
          <p:spPr>
            <a:xfrm>
              <a:off x="8244388" y="1850178"/>
              <a:ext cx="23905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Ruth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58305" y="637605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E26B33-FF92-44D6-9F10-A21B38D2A7BE}"/>
              </a:ext>
            </a:extLst>
          </p:cNvPr>
          <p:cNvGrpSpPr/>
          <p:nvPr/>
        </p:nvGrpSpPr>
        <p:grpSpPr>
          <a:xfrm>
            <a:off x="6663082" y="4387469"/>
            <a:ext cx="5273880" cy="1639909"/>
            <a:chOff x="6504455" y="4320357"/>
            <a:chExt cx="5273880" cy="1639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7E19DE-5414-4AEC-92AB-0B0B6FFC27A0}"/>
                </a:ext>
              </a:extLst>
            </p:cNvPr>
            <p:cNvSpPr txBox="1"/>
            <p:nvPr/>
          </p:nvSpPr>
          <p:spPr>
            <a:xfrm rot="20915244">
              <a:off x="9144132" y="5036936"/>
              <a:ext cx="978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CC66FF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C0A114-F2B2-446C-8E1C-0CC6E41C3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9" y="1962150"/>
            <a:ext cx="6084414" cy="43919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6B90E7-E1B1-4A63-8D77-87E5292C12DE}"/>
              </a:ext>
            </a:extLst>
          </p:cNvPr>
          <p:cNvSpPr txBox="1"/>
          <p:nvPr/>
        </p:nvSpPr>
        <p:spPr>
          <a:xfrm>
            <a:off x="10702219" y="209289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D4588-98B2-4F22-8605-F44D8D90F1A2}"/>
              </a:ext>
            </a:extLst>
          </p:cNvPr>
          <p:cNvSpPr txBox="1"/>
          <p:nvPr/>
        </p:nvSpPr>
        <p:spPr>
          <a:xfrm>
            <a:off x="10702219" y="525394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6B66F349-3E57-485A-A5C6-E9F69D2ADE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4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27593" y="242260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“My heart exults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in the LORD”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FB75F3-FA27-4688-8AAB-93C475E61DA9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9B168C-0774-43E3-BD06-B418843C30F2}"/>
              </a:ext>
            </a:extLst>
          </p:cNvPr>
          <p:cNvGrpSpPr/>
          <p:nvPr/>
        </p:nvGrpSpPr>
        <p:grpSpPr>
          <a:xfrm>
            <a:off x="6663082" y="4387469"/>
            <a:ext cx="5273880" cy="2233096"/>
            <a:chOff x="6504455" y="4320357"/>
            <a:chExt cx="5273880" cy="22330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C4709C-EE41-45A0-B6F2-30F13B747358}"/>
                </a:ext>
              </a:extLst>
            </p:cNvPr>
            <p:cNvGrpSpPr/>
            <p:nvPr/>
          </p:nvGrpSpPr>
          <p:grpSpPr>
            <a:xfrm>
              <a:off x="7096359" y="5065978"/>
              <a:ext cx="3973218" cy="1487475"/>
              <a:chOff x="7419940" y="5065978"/>
              <a:chExt cx="3973218" cy="148747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>
                <a:off x="7419940" y="5065978"/>
                <a:ext cx="10766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809092-FD48-4A8C-A2EE-466E41DE2A5F}"/>
                  </a:ext>
                </a:extLst>
              </p:cNvPr>
              <p:cNvSpPr txBox="1"/>
              <p:nvPr/>
            </p:nvSpPr>
            <p:spPr>
              <a:xfrm rot="20810429">
                <a:off x="8883094" y="5196154"/>
                <a:ext cx="1184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99FF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 rot="279995">
                <a:off x="10414343" y="5630123"/>
                <a:ext cx="9788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9FB8F-3836-411F-AB6A-5394667547FA}"/>
              </a:ext>
            </a:extLst>
          </p:cNvPr>
          <p:cNvSpPr/>
          <p:nvPr/>
        </p:nvSpPr>
        <p:spPr>
          <a:xfrm>
            <a:off x="2899570" y="6376295"/>
            <a:ext cx="36016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https://asanefaith.com/hannahs-prayer-gods-answer-1-samuel-19-20-21-10/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EA38C-574F-4221-A106-A9BAEC9B9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" y="2052014"/>
            <a:ext cx="6055434" cy="4302009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C1A2CF00-B3F7-4981-A040-92B0BB739956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0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D65D66F-F1D6-4AA0-9680-86E895F6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30" y="1000443"/>
            <a:ext cx="2221741" cy="171962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622A0E1-5726-46FD-AC4F-B04F48382771}"/>
              </a:ext>
            </a:extLst>
          </p:cNvPr>
          <p:cNvSpPr txBox="1"/>
          <p:nvPr/>
        </p:nvSpPr>
        <p:spPr>
          <a:xfrm>
            <a:off x="0" y="8976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66" charset="0"/>
              </a:rPr>
              <a:t> Old Testament          Events Set #3</a:t>
            </a:r>
            <a:r>
              <a:rPr lang="en-US" sz="40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097BC494-2CB4-CE3C-3013-A9CD66A261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6BD87-D996-4B8B-BE24-75E2807D7890}"/>
              </a:ext>
            </a:extLst>
          </p:cNvPr>
          <p:cNvSpPr/>
          <p:nvPr/>
        </p:nvSpPr>
        <p:spPr>
          <a:xfrm>
            <a:off x="412248" y="1593657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1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20924-CBF1-4803-9C54-F174FEF63BCF}"/>
              </a:ext>
            </a:extLst>
          </p:cNvPr>
          <p:cNvSpPr/>
          <p:nvPr/>
        </p:nvSpPr>
        <p:spPr>
          <a:xfrm>
            <a:off x="1564812" y="1600675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2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44847-0E86-4CFD-8213-8F5E2E1B8C86}"/>
              </a:ext>
            </a:extLst>
          </p:cNvPr>
          <p:cNvSpPr/>
          <p:nvPr/>
        </p:nvSpPr>
        <p:spPr>
          <a:xfrm>
            <a:off x="2726794" y="1594808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3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8233F-AE67-4F5B-A7AE-22CFE3793BC3}"/>
              </a:ext>
            </a:extLst>
          </p:cNvPr>
          <p:cNvSpPr/>
          <p:nvPr/>
        </p:nvSpPr>
        <p:spPr>
          <a:xfrm>
            <a:off x="3880902" y="1596163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4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2C40E-1434-4801-A558-C060356AF609}"/>
              </a:ext>
            </a:extLst>
          </p:cNvPr>
          <p:cNvSpPr/>
          <p:nvPr/>
        </p:nvSpPr>
        <p:spPr>
          <a:xfrm>
            <a:off x="7642359" y="1596710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5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CC494-F318-44E9-AA82-224DDB5201AA}"/>
              </a:ext>
            </a:extLst>
          </p:cNvPr>
          <p:cNvSpPr/>
          <p:nvPr/>
        </p:nvSpPr>
        <p:spPr>
          <a:xfrm>
            <a:off x="1094934" y="2885388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9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9BB9E-F799-4480-9102-40C48A7967EA}"/>
              </a:ext>
            </a:extLst>
          </p:cNvPr>
          <p:cNvSpPr/>
          <p:nvPr/>
        </p:nvSpPr>
        <p:spPr>
          <a:xfrm>
            <a:off x="6927947" y="2881438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13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F8AC5-1E95-4C8A-8DD3-2AC8D222D5EC}"/>
              </a:ext>
            </a:extLst>
          </p:cNvPr>
          <p:cNvSpPr/>
          <p:nvPr/>
        </p:nvSpPr>
        <p:spPr>
          <a:xfrm>
            <a:off x="366795" y="417122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16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D54B3-365C-4BE6-AC42-5095238876FA}"/>
              </a:ext>
            </a:extLst>
          </p:cNvPr>
          <p:cNvSpPr/>
          <p:nvPr/>
        </p:nvSpPr>
        <p:spPr>
          <a:xfrm>
            <a:off x="1830279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2" action="ppaction://hlinksldjump"/>
              </a:rPr>
              <a:t>17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92242-264D-43D8-BF67-7AC0161CF031}"/>
              </a:ext>
            </a:extLst>
          </p:cNvPr>
          <p:cNvSpPr/>
          <p:nvPr/>
        </p:nvSpPr>
        <p:spPr>
          <a:xfrm>
            <a:off x="3296156" y="417079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3" action="ppaction://hlinksldjump"/>
              </a:rPr>
              <a:t>18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80250-A62F-41D1-8AC4-194302E45708}"/>
              </a:ext>
            </a:extLst>
          </p:cNvPr>
          <p:cNvSpPr/>
          <p:nvPr/>
        </p:nvSpPr>
        <p:spPr>
          <a:xfrm>
            <a:off x="4764372" y="417101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4" action="ppaction://hlinksldjump"/>
              </a:rPr>
              <a:t>19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E1FF3F-F962-41D7-A69E-D33CAE2084BB}"/>
              </a:ext>
            </a:extLst>
          </p:cNvPr>
          <p:cNvSpPr/>
          <p:nvPr/>
        </p:nvSpPr>
        <p:spPr>
          <a:xfrm>
            <a:off x="6233205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5" action="ppaction://hlinksldjump"/>
              </a:rPr>
              <a:t>20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894B4E-161F-454D-A8D6-CAF756CCA98A}"/>
              </a:ext>
            </a:extLst>
          </p:cNvPr>
          <p:cNvSpPr/>
          <p:nvPr/>
        </p:nvSpPr>
        <p:spPr>
          <a:xfrm>
            <a:off x="908786" y="546480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6" action="ppaction://hlinksldjump"/>
              </a:rPr>
              <a:t>24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B12AF-FE18-4CA6-BF5C-C8E54FC5215B}"/>
              </a:ext>
            </a:extLst>
          </p:cNvPr>
          <p:cNvSpPr/>
          <p:nvPr/>
        </p:nvSpPr>
        <p:spPr>
          <a:xfrm>
            <a:off x="2448563" y="546657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7" action="ppaction://hlinksldjump"/>
              </a:rPr>
              <a:t>25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F56290-95D6-4350-AECE-AC4E2673BEDA}"/>
              </a:ext>
            </a:extLst>
          </p:cNvPr>
          <p:cNvSpPr/>
          <p:nvPr/>
        </p:nvSpPr>
        <p:spPr>
          <a:xfrm>
            <a:off x="3974463" y="546758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8" action="ppaction://hlinksldjump"/>
              </a:rPr>
              <a:t>26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9A8B20-60D6-4B86-98E9-BBA444E4BF19}"/>
              </a:ext>
            </a:extLst>
          </p:cNvPr>
          <p:cNvSpPr/>
          <p:nvPr/>
        </p:nvSpPr>
        <p:spPr>
          <a:xfrm>
            <a:off x="5512482" y="546815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9" action="ppaction://hlinksldjump"/>
              </a:rPr>
              <a:t>27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4FCB82-C414-4FFF-AE78-D53E4F326A3E}"/>
              </a:ext>
            </a:extLst>
          </p:cNvPr>
          <p:cNvSpPr/>
          <p:nvPr/>
        </p:nvSpPr>
        <p:spPr>
          <a:xfrm>
            <a:off x="7048931" y="546386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0" action="ppaction://hlinksldjump"/>
              </a:rPr>
              <a:t>28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96D01-F573-405B-83F3-F4C60018AD6D}"/>
              </a:ext>
            </a:extLst>
          </p:cNvPr>
          <p:cNvSpPr/>
          <p:nvPr/>
        </p:nvSpPr>
        <p:spPr>
          <a:xfrm>
            <a:off x="8798972" y="1595225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1" action="ppaction://hlinksldjump"/>
              </a:rPr>
              <a:t>6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4C5497-E285-4496-85FA-7A683994A13A}"/>
              </a:ext>
            </a:extLst>
          </p:cNvPr>
          <p:cNvSpPr/>
          <p:nvPr/>
        </p:nvSpPr>
        <p:spPr>
          <a:xfrm>
            <a:off x="9952757" y="1595580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2" action="ppaction://hlinksldjump"/>
              </a:rPr>
              <a:t>7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DE7A28-1F2F-47D7-84A5-89BDF6765846}"/>
              </a:ext>
            </a:extLst>
          </p:cNvPr>
          <p:cNvSpPr/>
          <p:nvPr/>
        </p:nvSpPr>
        <p:spPr>
          <a:xfrm>
            <a:off x="11111502" y="1595580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3" action="ppaction://hlinksldjump"/>
              </a:rPr>
              <a:t>8</a:t>
            </a:r>
            <a:endParaRPr lang="en-US" sz="6600" b="1" cap="none" spc="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33C70-3ED1-44D2-BE6E-5A345387D66B}"/>
              </a:ext>
            </a:extLst>
          </p:cNvPr>
          <p:cNvSpPr/>
          <p:nvPr/>
        </p:nvSpPr>
        <p:spPr>
          <a:xfrm>
            <a:off x="8473145" y="288012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4" action="ppaction://hlinksldjump"/>
              </a:rPr>
              <a:t>14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4E070A-C547-40D3-9014-BE271C27CB7A}"/>
              </a:ext>
            </a:extLst>
          </p:cNvPr>
          <p:cNvSpPr/>
          <p:nvPr/>
        </p:nvSpPr>
        <p:spPr>
          <a:xfrm>
            <a:off x="10038245" y="288493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5" action="ppaction://hlinksldjump"/>
              </a:rPr>
              <a:t>15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88D0D6-1E5D-4EE0-9650-0AED5866603F}"/>
              </a:ext>
            </a:extLst>
          </p:cNvPr>
          <p:cNvSpPr/>
          <p:nvPr/>
        </p:nvSpPr>
        <p:spPr>
          <a:xfrm>
            <a:off x="2248868" y="290025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6" action="ppaction://hlinksldjump"/>
              </a:rPr>
              <a:t>10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CE6ABE-DD95-4800-9796-DB95B2B16CC5}"/>
              </a:ext>
            </a:extLst>
          </p:cNvPr>
          <p:cNvSpPr/>
          <p:nvPr/>
        </p:nvSpPr>
        <p:spPr>
          <a:xfrm>
            <a:off x="3827923" y="288493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7" action="ppaction://hlinksldjump"/>
              </a:rPr>
              <a:t>11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E9E52-CE3C-4DAA-8923-E89CF621D04A}"/>
              </a:ext>
            </a:extLst>
          </p:cNvPr>
          <p:cNvSpPr/>
          <p:nvPr/>
        </p:nvSpPr>
        <p:spPr>
          <a:xfrm>
            <a:off x="5379219" y="288493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8" action="ppaction://hlinksldjump"/>
              </a:rPr>
              <a:t>12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D0E0D0-8918-4E11-845D-5C0477648CC8}"/>
              </a:ext>
            </a:extLst>
          </p:cNvPr>
          <p:cNvSpPr/>
          <p:nvPr/>
        </p:nvSpPr>
        <p:spPr>
          <a:xfrm>
            <a:off x="7702241" y="417275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9" action="ppaction://hlinksldjump"/>
              </a:rPr>
              <a:t>21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D61C2A-635C-4064-B9B9-F4D0D7F553E4}"/>
              </a:ext>
            </a:extLst>
          </p:cNvPr>
          <p:cNvSpPr/>
          <p:nvPr/>
        </p:nvSpPr>
        <p:spPr>
          <a:xfrm>
            <a:off x="9173963" y="417546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0" action="ppaction://hlinksldjump"/>
              </a:rPr>
              <a:t>22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0B2F26-167D-4F5E-9C0D-2151BEBBE270}"/>
              </a:ext>
            </a:extLst>
          </p:cNvPr>
          <p:cNvSpPr/>
          <p:nvPr/>
        </p:nvSpPr>
        <p:spPr>
          <a:xfrm>
            <a:off x="10641140" y="416903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1" action="ppaction://hlinksldjump"/>
              </a:rPr>
              <a:t>23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92DC65-AA27-4E28-BFE1-E217A045D1D8}"/>
              </a:ext>
            </a:extLst>
          </p:cNvPr>
          <p:cNvSpPr/>
          <p:nvPr/>
        </p:nvSpPr>
        <p:spPr>
          <a:xfrm>
            <a:off x="8576724" y="546381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2" action="ppaction://hlinksldjump"/>
              </a:rPr>
              <a:t>29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74E9B-8119-4049-98CB-67D2892923FD}"/>
              </a:ext>
            </a:extLst>
          </p:cNvPr>
          <p:cNvSpPr/>
          <p:nvPr/>
        </p:nvSpPr>
        <p:spPr>
          <a:xfrm>
            <a:off x="10121552" y="545763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>
                <a:ln w="38100">
                  <a:solidFill>
                    <a:srgbClr val="0068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3" action="ppaction://hlinksldjump"/>
              </a:rPr>
              <a:t>30</a:t>
            </a:r>
            <a:endParaRPr lang="en-US" sz="6600" b="1" cap="none" spc="-150">
              <a:ln w="38100">
                <a:solidFill>
                  <a:srgbClr val="0068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D0E8E7-2746-4C84-B2DC-373BA7B2FFF3}"/>
              </a:ext>
            </a:extLst>
          </p:cNvPr>
          <p:cNvSpPr txBox="1"/>
          <p:nvPr/>
        </p:nvSpPr>
        <p:spPr>
          <a:xfrm>
            <a:off x="554182" y="132504"/>
            <a:ext cx="1108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Bible Book and Chapter Challenge! </a:t>
            </a:r>
          </a:p>
        </p:txBody>
      </p:sp>
    </p:spTree>
    <p:extLst>
      <p:ext uri="{BB962C8B-B14F-4D97-AF65-F5344CB8AC3E}">
        <p14:creationId xmlns:p14="http://schemas.microsoft.com/office/powerpoint/2010/main" val="67025298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27593" y="242260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“My heart exults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in the LORD”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FB75F3-FA27-4688-8AAB-93C475E61DA9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9B168C-0774-43E3-BD06-B418843C30F2}"/>
              </a:ext>
            </a:extLst>
          </p:cNvPr>
          <p:cNvGrpSpPr/>
          <p:nvPr/>
        </p:nvGrpSpPr>
        <p:grpSpPr>
          <a:xfrm>
            <a:off x="6663082" y="4387469"/>
            <a:ext cx="5273880" cy="1668951"/>
            <a:chOff x="6504455" y="4320357"/>
            <a:chExt cx="5273880" cy="16689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94B8B6-BF04-4101-9306-85BAAE67C4B4}"/>
                </a:ext>
              </a:extLst>
            </p:cNvPr>
            <p:cNvSpPr txBox="1"/>
            <p:nvPr/>
          </p:nvSpPr>
          <p:spPr>
            <a:xfrm>
              <a:off x="7096359" y="5065978"/>
              <a:ext cx="10766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9FB8F-3836-411F-AB6A-5394667547FA}"/>
              </a:ext>
            </a:extLst>
          </p:cNvPr>
          <p:cNvSpPr/>
          <p:nvPr/>
        </p:nvSpPr>
        <p:spPr>
          <a:xfrm>
            <a:off x="2899570" y="6376295"/>
            <a:ext cx="36016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https://asanefaith.com/hannahs-prayer-gods-answer-1-samuel-19-20-21-10/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EA38C-574F-4221-A106-A9BAEC9B9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" y="2052014"/>
            <a:ext cx="6055434" cy="4302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54F377-B918-41B5-950D-7A1FB76C2A44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097C49-A951-4CEB-BD9A-12A2C4FB4473}"/>
              </a:ext>
            </a:extLst>
          </p:cNvPr>
          <p:cNvSpPr txBox="1"/>
          <p:nvPr/>
        </p:nvSpPr>
        <p:spPr>
          <a:xfrm>
            <a:off x="10702219" y="536275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A8E075AB-9BD7-4549-A129-4FBD18629B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248218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“Speak, LORD, for your servant hears”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3E07CC-4645-491C-AF2F-7E67C6395C30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280731-953C-4B48-BF9E-104DFEB5F754}"/>
              </a:ext>
            </a:extLst>
          </p:cNvPr>
          <p:cNvGrpSpPr/>
          <p:nvPr/>
        </p:nvGrpSpPr>
        <p:grpSpPr>
          <a:xfrm>
            <a:off x="6663082" y="4387469"/>
            <a:ext cx="5273880" cy="2027994"/>
            <a:chOff x="6663082" y="4320357"/>
            <a:chExt cx="5273880" cy="20279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663082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C4709C-EE41-45A0-B6F2-30F13B747358}"/>
                </a:ext>
              </a:extLst>
            </p:cNvPr>
            <p:cNvGrpSpPr/>
            <p:nvPr/>
          </p:nvGrpSpPr>
          <p:grpSpPr>
            <a:xfrm>
              <a:off x="7422421" y="5107923"/>
              <a:ext cx="3729495" cy="1240428"/>
              <a:chOff x="7746002" y="5107923"/>
              <a:chExt cx="3729495" cy="124042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246801">
                <a:off x="7746002" y="5107923"/>
                <a:ext cx="808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809092-FD48-4A8C-A2EE-466E41DE2A5F}"/>
                  </a:ext>
                </a:extLst>
              </p:cNvPr>
              <p:cNvSpPr txBox="1"/>
              <p:nvPr/>
            </p:nvSpPr>
            <p:spPr>
              <a:xfrm>
                <a:off x="10740099" y="5425021"/>
                <a:ext cx="7353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 rot="21217112">
                <a:off x="9249233" y="5394096"/>
                <a:ext cx="7353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5C96553-5A60-422E-A469-85637586172E}"/>
              </a:ext>
            </a:extLst>
          </p:cNvPr>
          <p:cNvSpPr/>
          <p:nvPr/>
        </p:nvSpPr>
        <p:spPr>
          <a:xfrm>
            <a:off x="3955501" y="6370095"/>
            <a:ext cx="25426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http://freebibleimages.org/illustrations/moody-samuel/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94A21-8CCC-4017-9135-CDCCDFFA3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" y="1999281"/>
            <a:ext cx="6069718" cy="4357043"/>
          </a:xfrm>
          <a:prstGeom prst="rect">
            <a:avLst/>
          </a:prstGeom>
        </p:spPr>
      </p:pic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358F3210-1739-4532-A6A3-1DFECE13BC66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09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248218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“Speak, LORD, for your servant hears”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3E07CC-4645-491C-AF2F-7E67C6395C30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280731-953C-4B48-BF9E-104DFEB5F754}"/>
              </a:ext>
            </a:extLst>
          </p:cNvPr>
          <p:cNvGrpSpPr/>
          <p:nvPr/>
        </p:nvGrpSpPr>
        <p:grpSpPr>
          <a:xfrm>
            <a:off x="6663082" y="4387469"/>
            <a:ext cx="5273880" cy="2027994"/>
            <a:chOff x="6663082" y="4320357"/>
            <a:chExt cx="5273880" cy="20279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663082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809092-FD48-4A8C-A2EE-466E41DE2A5F}"/>
                </a:ext>
              </a:extLst>
            </p:cNvPr>
            <p:cNvSpPr txBox="1"/>
            <p:nvPr/>
          </p:nvSpPr>
          <p:spPr>
            <a:xfrm>
              <a:off x="10416518" y="5425021"/>
              <a:ext cx="735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00B0F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5C96553-5A60-422E-A469-85637586172E}"/>
              </a:ext>
            </a:extLst>
          </p:cNvPr>
          <p:cNvSpPr/>
          <p:nvPr/>
        </p:nvSpPr>
        <p:spPr>
          <a:xfrm>
            <a:off x="3955501" y="6370095"/>
            <a:ext cx="25426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http://freebibleimages.org/illustrations/moody-samuel/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94A21-8CCC-4017-9135-CDCCDFFA3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" y="1999281"/>
            <a:ext cx="6069718" cy="43570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1DD575-2190-4409-B069-06A3441A6C06}"/>
              </a:ext>
            </a:extLst>
          </p:cNvPr>
          <p:cNvSpPr txBox="1"/>
          <p:nvPr/>
        </p:nvSpPr>
        <p:spPr>
          <a:xfrm>
            <a:off x="10702219" y="270965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21CB-0E7F-4239-9564-92A327D9899F}"/>
              </a:ext>
            </a:extLst>
          </p:cNvPr>
          <p:cNvSpPr txBox="1"/>
          <p:nvPr/>
        </p:nvSpPr>
        <p:spPr>
          <a:xfrm>
            <a:off x="10702219" y="512348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EF57B56F-4477-4323-BAAA-FCB08720EC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7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427546" y="238892"/>
            <a:ext cx="58584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Saul is Anointed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King of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214909-7EE0-43B8-81EA-6F518D519286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2003" y="6375686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E6085-4073-427E-AB1E-0A9B41123D5E}"/>
              </a:ext>
            </a:extLst>
          </p:cNvPr>
          <p:cNvGrpSpPr/>
          <p:nvPr/>
        </p:nvGrpSpPr>
        <p:grpSpPr>
          <a:xfrm>
            <a:off x="6656412" y="4426779"/>
            <a:ext cx="5273880" cy="2201455"/>
            <a:chOff x="6504455" y="4320357"/>
            <a:chExt cx="5273880" cy="22014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B0986B-793A-4FF3-BBA6-DB54EAED2F74}"/>
                </a:ext>
              </a:extLst>
            </p:cNvPr>
            <p:cNvGrpSpPr/>
            <p:nvPr/>
          </p:nvGrpSpPr>
          <p:grpSpPr>
            <a:xfrm>
              <a:off x="7170295" y="5118196"/>
              <a:ext cx="3863717" cy="1403616"/>
              <a:chOff x="7366246" y="5146189"/>
              <a:chExt cx="3863717" cy="140361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21042752">
                <a:off x="7366246" y="5146189"/>
                <a:ext cx="808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55899B-590E-43C7-9745-EBF8710713DC}"/>
                  </a:ext>
                </a:extLst>
              </p:cNvPr>
              <p:cNvSpPr txBox="1"/>
              <p:nvPr/>
            </p:nvSpPr>
            <p:spPr>
              <a:xfrm>
                <a:off x="8902732" y="5164811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24D41D-6BCB-48F0-80C7-A6DE774B400D}"/>
                  </a:ext>
                </a:extLst>
              </p:cNvPr>
              <p:cNvSpPr txBox="1"/>
              <p:nvPr/>
            </p:nvSpPr>
            <p:spPr>
              <a:xfrm rot="21217112">
                <a:off x="10340131" y="5626475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50FE49-F485-4C1B-B3F8-1A5CBC794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8" y="1953625"/>
            <a:ext cx="6094894" cy="4411051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F52A0B4A-5F63-4590-88A6-2AA934F5331E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78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427546" y="238892"/>
            <a:ext cx="58584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Saul is Anointed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King of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214909-7EE0-43B8-81EA-6F518D519286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2003" y="6375686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E6085-4073-427E-AB1E-0A9B41123D5E}"/>
              </a:ext>
            </a:extLst>
          </p:cNvPr>
          <p:cNvGrpSpPr/>
          <p:nvPr/>
        </p:nvGrpSpPr>
        <p:grpSpPr>
          <a:xfrm>
            <a:off x="6656412" y="4426779"/>
            <a:ext cx="5273880" cy="1739791"/>
            <a:chOff x="6504455" y="4320357"/>
            <a:chExt cx="5273880" cy="17397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55899B-590E-43C7-9745-EBF8710713DC}"/>
                </a:ext>
              </a:extLst>
            </p:cNvPr>
            <p:cNvSpPr txBox="1"/>
            <p:nvPr/>
          </p:nvSpPr>
          <p:spPr>
            <a:xfrm>
              <a:off x="8706781" y="5136818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FFC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50FE49-F485-4C1B-B3F8-1A5CBC794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8" y="1953625"/>
            <a:ext cx="6094894" cy="44110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A8E759-0438-45A2-BF2E-81F41A81E436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D82C4-6FAF-4220-8D91-72B8D9C063B1}"/>
              </a:ext>
            </a:extLst>
          </p:cNvPr>
          <p:cNvSpPr txBox="1"/>
          <p:nvPr/>
        </p:nvSpPr>
        <p:spPr>
          <a:xfrm>
            <a:off x="10702219" y="547556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00D9515-A170-4E71-883C-4EE486B5AD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8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6A022-129F-4E2D-99F6-D00EC51A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473524"/>
            <a:ext cx="7410450" cy="594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657597" y="6425524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C4C49-ABB9-44E2-829B-5A8AF30A0932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64620A-8696-4DAE-AA47-564AFA0933B3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AFA6B7-C841-46FD-B082-7FFBB976857C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7A35D5-06DE-49D4-865D-1859EC8125E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0ADDD-7E73-49FA-88DB-0771B5AD78C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70A737-68C5-4269-9B71-69E3AD82F776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487B56-6568-4539-A54D-BAD37E9C8D3A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886D91-3582-4BAB-8181-C68D093675E5}"/>
              </a:ext>
            </a:extLst>
          </p:cNvPr>
          <p:cNvSpPr txBox="1"/>
          <p:nvPr/>
        </p:nvSpPr>
        <p:spPr>
          <a:xfrm>
            <a:off x="553565" y="492186"/>
            <a:ext cx="3987750" cy="59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Saul Spares Agag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9B38D9-F379-49BF-B40D-EC89DA6D7D1A}"/>
              </a:ext>
            </a:extLst>
          </p:cNvPr>
          <p:cNvGrpSpPr/>
          <p:nvPr/>
        </p:nvGrpSpPr>
        <p:grpSpPr>
          <a:xfrm>
            <a:off x="8057846" y="4001575"/>
            <a:ext cx="3962344" cy="2527479"/>
            <a:chOff x="8057846" y="3934463"/>
            <a:chExt cx="3962344" cy="2527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A809B9-8741-4033-B695-90B44E208DB7}"/>
                </a:ext>
              </a:extLst>
            </p:cNvPr>
            <p:cNvGrpSpPr/>
            <p:nvPr/>
          </p:nvGrpSpPr>
          <p:grpSpPr>
            <a:xfrm>
              <a:off x="8126570" y="4707509"/>
              <a:ext cx="3616447" cy="1754433"/>
              <a:chOff x="7339226" y="4871134"/>
              <a:chExt cx="3616447" cy="175443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4500F2-B2BE-4F51-AD47-8FDFBC699C77}"/>
                  </a:ext>
                </a:extLst>
              </p:cNvPr>
              <p:cNvSpPr txBox="1"/>
              <p:nvPr/>
            </p:nvSpPr>
            <p:spPr>
              <a:xfrm rot="21042752">
                <a:off x="7339226" y="4871134"/>
                <a:ext cx="8824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D1A4D-74AB-4168-A101-34DA9DD1C7BB}"/>
                  </a:ext>
                </a:extLst>
              </p:cNvPr>
              <p:cNvSpPr txBox="1"/>
              <p:nvPr/>
            </p:nvSpPr>
            <p:spPr>
              <a:xfrm>
                <a:off x="8695966" y="5321971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D3874C-A20D-411A-90D6-A4D3EEC389CB}"/>
                  </a:ext>
                </a:extLst>
              </p:cNvPr>
              <p:cNvSpPr txBox="1"/>
              <p:nvPr/>
            </p:nvSpPr>
            <p:spPr>
              <a:xfrm rot="610191">
                <a:off x="10065841" y="570223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F322169-4A60-406D-B999-3764CB3AA99A}"/>
              </a:ext>
            </a:extLst>
          </p:cNvPr>
          <p:cNvSpPr txBox="1"/>
          <p:nvPr/>
        </p:nvSpPr>
        <p:spPr>
          <a:xfrm>
            <a:off x="276586" y="3845508"/>
            <a:ext cx="3213868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“To obey is better than sacrifice”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B44199CC-B220-420A-9B09-069E4B418138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6A022-129F-4E2D-99F6-D00EC51A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473524"/>
            <a:ext cx="7410450" cy="594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657597" y="6425524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C4C49-ABB9-44E2-829B-5A8AF30A0932}"/>
              </a:ext>
            </a:extLst>
          </p:cNvPr>
          <p:cNvGrpSpPr/>
          <p:nvPr/>
        </p:nvGrpSpPr>
        <p:grpSpPr>
          <a:xfrm>
            <a:off x="5178626" y="138631"/>
            <a:ext cx="5939639" cy="2993767"/>
            <a:chOff x="5178626" y="138631"/>
            <a:chExt cx="5939639" cy="29937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70A737-68C5-4269-9B71-69E3AD82F776}"/>
                </a:ext>
              </a:extLst>
            </p:cNvPr>
            <p:cNvSpPr txBox="1"/>
            <p:nvPr/>
          </p:nvSpPr>
          <p:spPr>
            <a:xfrm rot="270409">
              <a:off x="5178626" y="220906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886D91-3582-4BAB-8181-C68D093675E5}"/>
              </a:ext>
            </a:extLst>
          </p:cNvPr>
          <p:cNvSpPr txBox="1"/>
          <p:nvPr/>
        </p:nvSpPr>
        <p:spPr>
          <a:xfrm>
            <a:off x="553565" y="492186"/>
            <a:ext cx="3987750" cy="59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Saul Spares Agag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9B38D9-F379-49BF-B40D-EC89DA6D7D1A}"/>
              </a:ext>
            </a:extLst>
          </p:cNvPr>
          <p:cNvGrpSpPr/>
          <p:nvPr/>
        </p:nvGrpSpPr>
        <p:grpSpPr>
          <a:xfrm>
            <a:off x="8057846" y="4001575"/>
            <a:ext cx="3962344" cy="2147213"/>
            <a:chOff x="8057846" y="3934463"/>
            <a:chExt cx="3962344" cy="21472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ED1A4D-74AB-4168-A101-34DA9DD1C7BB}"/>
                </a:ext>
              </a:extLst>
            </p:cNvPr>
            <p:cNvSpPr txBox="1"/>
            <p:nvPr/>
          </p:nvSpPr>
          <p:spPr>
            <a:xfrm>
              <a:off x="9483310" y="515834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FF000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F322169-4A60-406D-B999-3764CB3AA99A}"/>
              </a:ext>
            </a:extLst>
          </p:cNvPr>
          <p:cNvSpPr txBox="1"/>
          <p:nvPr/>
        </p:nvSpPr>
        <p:spPr>
          <a:xfrm>
            <a:off x="276586" y="3845508"/>
            <a:ext cx="3213868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“To obey is better than sacrifice”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6B53A-B225-48B3-9A91-FDA54FB5E41B}"/>
              </a:ext>
            </a:extLst>
          </p:cNvPr>
          <p:cNvSpPr txBox="1"/>
          <p:nvPr/>
        </p:nvSpPr>
        <p:spPr>
          <a:xfrm>
            <a:off x="10702219" y="244182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9F1CBF-23BC-4160-8C56-167D51095E1B}"/>
              </a:ext>
            </a:extLst>
          </p:cNvPr>
          <p:cNvSpPr txBox="1"/>
          <p:nvPr/>
        </p:nvSpPr>
        <p:spPr>
          <a:xfrm>
            <a:off x="10702219" y="545241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91416186-ACFF-46C4-8AA9-6C47C52D57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3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248223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David is Chosen and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Anointed to be King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C80C5-20DA-4DE6-B141-F05107BCE909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8636" y="637606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CFBE17-DF2A-418C-A998-4EF2A101C911}"/>
              </a:ext>
            </a:extLst>
          </p:cNvPr>
          <p:cNvGrpSpPr/>
          <p:nvPr/>
        </p:nvGrpSpPr>
        <p:grpSpPr>
          <a:xfrm>
            <a:off x="6663082" y="4387469"/>
            <a:ext cx="5273880" cy="2199482"/>
            <a:chOff x="6504455" y="4320357"/>
            <a:chExt cx="5273880" cy="21994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B0986B-793A-4FF3-BBA6-DB54EAED2F74}"/>
                </a:ext>
              </a:extLst>
            </p:cNvPr>
            <p:cNvGrpSpPr/>
            <p:nvPr/>
          </p:nvGrpSpPr>
          <p:grpSpPr>
            <a:xfrm>
              <a:off x="7092524" y="5012818"/>
              <a:ext cx="3941489" cy="1507021"/>
              <a:chOff x="7325799" y="5087466"/>
              <a:chExt cx="3941489" cy="150702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210037">
                <a:off x="7325799" y="5087466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 rot="21245423">
                <a:off x="8923084" y="567115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55899B-590E-43C7-9745-EBF8710713DC}"/>
                  </a:ext>
                </a:extLst>
              </p:cNvPr>
              <p:cNvSpPr txBox="1"/>
              <p:nvPr/>
            </p:nvSpPr>
            <p:spPr>
              <a:xfrm>
                <a:off x="10377456" y="5429188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9FBD7F-5034-4C1A-9678-D0DD206BB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1" y="1968051"/>
            <a:ext cx="6079883" cy="4400187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0BBF4811-F9EA-4599-BF6D-51438BAF3B5B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3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248223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David is Chosen and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Anointed to be King</a:t>
            </a:r>
            <a:endParaRPr lang="en-US" sz="54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C80C5-20DA-4DE6-B141-F05107BCE909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8636" y="637606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CFBE17-DF2A-418C-A998-4EF2A101C911}"/>
              </a:ext>
            </a:extLst>
          </p:cNvPr>
          <p:cNvGrpSpPr/>
          <p:nvPr/>
        </p:nvGrpSpPr>
        <p:grpSpPr>
          <a:xfrm>
            <a:off x="6663082" y="4387469"/>
            <a:ext cx="5273880" cy="1615791"/>
            <a:chOff x="6504455" y="4320357"/>
            <a:chExt cx="5273880" cy="16157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94B8B6-BF04-4101-9306-85BAAE67C4B4}"/>
                </a:ext>
              </a:extLst>
            </p:cNvPr>
            <p:cNvSpPr txBox="1"/>
            <p:nvPr/>
          </p:nvSpPr>
          <p:spPr>
            <a:xfrm rot="210037">
              <a:off x="7092524" y="5012818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00FFFF"/>
                  </a:solidFill>
                  <a:latin typeface="Comic Sans MS" panose="030F0702030302020204" pitchFamily="66" charset="0"/>
                </a:rPr>
                <a:t>16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9FBD7F-5034-4C1A-9678-D0DD206BB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1" y="1968051"/>
            <a:ext cx="6079883" cy="44001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9D2C91-B3D5-452E-B5B1-0413EDF38D58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52D1CC-79F4-4111-BA97-C4E34B15CFC9}"/>
              </a:ext>
            </a:extLst>
          </p:cNvPr>
          <p:cNvSpPr txBox="1"/>
          <p:nvPr/>
        </p:nvSpPr>
        <p:spPr>
          <a:xfrm>
            <a:off x="10702219" y="530239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E31306A-107D-42D9-AEC7-6BC71DC411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6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388196"/>
            <a:ext cx="644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Kills Goliath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1002DD-54E1-43B0-B97D-F286BB8C656C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8640" y="615213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0F1EC2-D116-43F9-81F0-BC5272A82589}"/>
              </a:ext>
            </a:extLst>
          </p:cNvPr>
          <p:cNvGrpSpPr/>
          <p:nvPr/>
        </p:nvGrpSpPr>
        <p:grpSpPr>
          <a:xfrm>
            <a:off x="6663082" y="4387469"/>
            <a:ext cx="5273880" cy="2103762"/>
            <a:chOff x="6663082" y="4320357"/>
            <a:chExt cx="5273880" cy="2103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663082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B0986B-793A-4FF3-BBA6-DB54EAED2F74}"/>
                </a:ext>
              </a:extLst>
            </p:cNvPr>
            <p:cNvGrpSpPr/>
            <p:nvPr/>
          </p:nvGrpSpPr>
          <p:grpSpPr>
            <a:xfrm>
              <a:off x="7196604" y="5000148"/>
              <a:ext cx="4122716" cy="1423971"/>
              <a:chOff x="7429879" y="5074796"/>
              <a:chExt cx="4122716" cy="142397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210037">
                <a:off x="7429879" y="5074796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55899B-590E-43C7-9745-EBF8710713DC}"/>
                  </a:ext>
                </a:extLst>
              </p:cNvPr>
              <p:cNvSpPr txBox="1"/>
              <p:nvPr/>
            </p:nvSpPr>
            <p:spPr>
              <a:xfrm rot="20973833">
                <a:off x="9070538" y="529655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24D41D-6BCB-48F0-80C7-A6DE774B400D}"/>
                  </a:ext>
                </a:extLst>
              </p:cNvPr>
              <p:cNvSpPr txBox="1"/>
              <p:nvPr/>
            </p:nvSpPr>
            <p:spPr>
              <a:xfrm rot="316733">
                <a:off x="10662763" y="557543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681D644-ADB7-4D46-BFD4-E76328320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/>
          <a:stretch/>
        </p:blipFill>
        <p:spPr>
          <a:xfrm>
            <a:off x="313846" y="1436913"/>
            <a:ext cx="6075043" cy="4700391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3BEBE79-13F2-4F4D-950F-819D2EC54CF7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1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F7771-DDE7-4531-838B-6A082111C039}"/>
              </a:ext>
            </a:extLst>
          </p:cNvPr>
          <p:cNvSpPr txBox="1"/>
          <p:nvPr/>
        </p:nvSpPr>
        <p:spPr>
          <a:xfrm>
            <a:off x="871848" y="246167"/>
            <a:ext cx="498043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Israel Leaves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Mt. Sinai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3EFC1-378D-4EB1-8539-54CE50315F11}"/>
              </a:ext>
            </a:extLst>
          </p:cNvPr>
          <p:cNvGrpSpPr/>
          <p:nvPr/>
        </p:nvGrpSpPr>
        <p:grpSpPr>
          <a:xfrm>
            <a:off x="6447046" y="138631"/>
            <a:ext cx="5810386" cy="3864462"/>
            <a:chOff x="6304433" y="138631"/>
            <a:chExt cx="5810386" cy="3864462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C87C4-CC3F-4201-A0AC-EE7D17D1D3A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322113-6A7B-4D2E-9F15-ED5AF1B54769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  <a:grpFill/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721A69-E9F9-45CD-8869-8CE2792AB14A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4D42A-2C4D-43DD-A150-AD8546BF2A5A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BC7373-5AF7-425E-A9AA-E12AB2DDB93D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6EE3D-FDCE-49BD-AAA5-EA8826B4BF25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FF91EA-7604-4A06-B6BE-2AF23BC8C9CB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644D8-EBF5-40F4-9328-847617DFE529}"/>
              </a:ext>
            </a:extLst>
          </p:cNvPr>
          <p:cNvGrpSpPr/>
          <p:nvPr/>
        </p:nvGrpSpPr>
        <p:grpSpPr>
          <a:xfrm>
            <a:off x="6647068" y="4387469"/>
            <a:ext cx="5273880" cy="2277711"/>
            <a:chOff x="6504455" y="4320357"/>
            <a:chExt cx="5273880" cy="2277711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DFCF4-DDCB-4882-AC8B-2A4FEEBDB5D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9CB59B-B83D-4511-878D-38CAD6677C23}"/>
                </a:ext>
              </a:extLst>
            </p:cNvPr>
            <p:cNvGrpSpPr/>
            <p:nvPr/>
          </p:nvGrpSpPr>
          <p:grpSpPr>
            <a:xfrm>
              <a:off x="7418171" y="5027924"/>
              <a:ext cx="3562577" cy="1570144"/>
              <a:chOff x="7532811" y="5235538"/>
              <a:chExt cx="3562577" cy="1570144"/>
            </a:xfrm>
            <a:grpFill/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E5B93F-6C17-41D4-8EE7-DBFF39788F10}"/>
                  </a:ext>
                </a:extLst>
              </p:cNvPr>
              <p:cNvSpPr txBox="1"/>
              <p:nvPr/>
            </p:nvSpPr>
            <p:spPr>
              <a:xfrm>
                <a:off x="8788570" y="5235538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74F15E-8907-4781-A62D-FB856AFA01FD}"/>
                  </a:ext>
                </a:extLst>
              </p:cNvPr>
              <p:cNvSpPr txBox="1"/>
              <p:nvPr/>
            </p:nvSpPr>
            <p:spPr>
              <a:xfrm rot="20771452">
                <a:off x="10191565" y="5571445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23D6EB-E753-4CEA-8537-30979899E722}"/>
                  </a:ext>
                </a:extLst>
              </p:cNvPr>
              <p:cNvSpPr txBox="1"/>
              <p:nvPr/>
            </p:nvSpPr>
            <p:spPr>
              <a:xfrm rot="708329">
                <a:off x="7532811" y="5882352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44EB30-F301-4326-A4FD-EECF70C8030E}"/>
              </a:ext>
            </a:extLst>
          </p:cNvPr>
          <p:cNvSpPr txBox="1"/>
          <p:nvPr/>
        </p:nvSpPr>
        <p:spPr>
          <a:xfrm>
            <a:off x="5654180" y="6372293"/>
            <a:ext cx="82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C40574-E9AD-414B-9989-655298A1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" y="1967372"/>
            <a:ext cx="6087428" cy="4411028"/>
          </a:xfrm>
          <a:prstGeom prst="rect">
            <a:avLst/>
          </a:prstGeom>
        </p:spPr>
      </p:pic>
      <p:sp>
        <p:nvSpPr>
          <p:cNvPr id="24" name="Rectangle 23">
            <a:hlinkClick r:id="rId3" action="ppaction://hlinksldjump"/>
            <a:extLst>
              <a:ext uri="{FF2B5EF4-FFF2-40B4-BE49-F238E27FC236}">
                <a16:creationId xmlns:a16="http://schemas.microsoft.com/office/drawing/2014/main" id="{FE6C2AE9-984F-45BD-9B7A-D6CBD64DA0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8794A145-E14C-483A-82AB-58995D2E260E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388196"/>
            <a:ext cx="644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Kills Goliath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1002DD-54E1-43B0-B97D-F286BB8C656C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8640" y="615213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0F1EC2-D116-43F9-81F0-BC5272A82589}"/>
              </a:ext>
            </a:extLst>
          </p:cNvPr>
          <p:cNvGrpSpPr/>
          <p:nvPr/>
        </p:nvGrpSpPr>
        <p:grpSpPr>
          <a:xfrm>
            <a:off x="6663082" y="4387469"/>
            <a:ext cx="5273880" cy="1824879"/>
            <a:chOff x="6663082" y="4320357"/>
            <a:chExt cx="5273880" cy="18248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663082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55899B-590E-43C7-9745-EBF8710713DC}"/>
                </a:ext>
              </a:extLst>
            </p:cNvPr>
            <p:cNvSpPr txBox="1"/>
            <p:nvPr/>
          </p:nvSpPr>
          <p:spPr>
            <a:xfrm rot="20973833">
              <a:off x="8837263" y="522190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17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681D644-ADB7-4D46-BFD4-E76328320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/>
          <a:stretch/>
        </p:blipFill>
        <p:spPr>
          <a:xfrm>
            <a:off x="313846" y="1436913"/>
            <a:ext cx="6075043" cy="47003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29CB9-1F5F-4646-9479-CE12D18B0040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4604C-E407-4482-893F-A3312DCF5E7D}"/>
              </a:ext>
            </a:extLst>
          </p:cNvPr>
          <p:cNvSpPr txBox="1"/>
          <p:nvPr/>
        </p:nvSpPr>
        <p:spPr>
          <a:xfrm>
            <a:off x="10702219" y="549928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D405852E-7AFC-4ABA-8014-D697D7F046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4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238898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The Friendship of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&amp; Jonathan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309129-821B-49F5-91FA-B1B82F479E93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4938" y="637798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5057C-C540-4995-8482-A3B14CEF6B4F}"/>
              </a:ext>
            </a:extLst>
          </p:cNvPr>
          <p:cNvGrpSpPr/>
          <p:nvPr/>
        </p:nvGrpSpPr>
        <p:grpSpPr>
          <a:xfrm>
            <a:off x="6673384" y="4374337"/>
            <a:ext cx="5273880" cy="2165982"/>
            <a:chOff x="6504455" y="4320357"/>
            <a:chExt cx="5273880" cy="21659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B0986B-793A-4FF3-BBA6-DB54EAED2F74}"/>
                </a:ext>
              </a:extLst>
            </p:cNvPr>
            <p:cNvGrpSpPr/>
            <p:nvPr/>
          </p:nvGrpSpPr>
          <p:grpSpPr>
            <a:xfrm>
              <a:off x="7175898" y="5126723"/>
              <a:ext cx="3916864" cy="1359616"/>
              <a:chOff x="7390511" y="5201371"/>
              <a:chExt cx="3916864" cy="135961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 rot="168374">
                <a:off x="7390511" y="5263515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18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55899B-590E-43C7-9745-EBF8710713DC}"/>
                  </a:ext>
                </a:extLst>
              </p:cNvPr>
              <p:cNvSpPr txBox="1"/>
              <p:nvPr/>
            </p:nvSpPr>
            <p:spPr>
              <a:xfrm rot="252200">
                <a:off x="8991893" y="5201371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24D41D-6BCB-48F0-80C7-A6DE774B400D}"/>
                  </a:ext>
                </a:extLst>
              </p:cNvPr>
              <p:cNvSpPr txBox="1"/>
              <p:nvPr/>
            </p:nvSpPr>
            <p:spPr>
              <a:xfrm rot="316733">
                <a:off x="10417543" y="563765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0BEEDE-198F-4ED3-8D79-7EDD7942F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2028652"/>
            <a:ext cx="6085998" cy="4345670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9C9BF843-C359-488E-9B29-F32BF06B18CF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76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34622" y="238898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The Friendship of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&amp; Jonathan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309129-821B-49F5-91FA-B1B82F479E93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4938" y="637798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5057C-C540-4995-8482-A3B14CEF6B4F}"/>
              </a:ext>
            </a:extLst>
          </p:cNvPr>
          <p:cNvGrpSpPr/>
          <p:nvPr/>
        </p:nvGrpSpPr>
        <p:grpSpPr>
          <a:xfrm>
            <a:off x="6673384" y="4374337"/>
            <a:ext cx="5273880" cy="1791840"/>
            <a:chOff x="6504455" y="4320357"/>
            <a:chExt cx="5273880" cy="17918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24198E-8462-486C-971D-91CF1126E27F}"/>
                </a:ext>
              </a:extLst>
            </p:cNvPr>
            <p:cNvSpPr txBox="1"/>
            <p:nvPr/>
          </p:nvSpPr>
          <p:spPr>
            <a:xfrm rot="168374">
              <a:off x="7175898" y="5188867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99CC00"/>
                  </a:solidFill>
                  <a:latin typeface="Comic Sans MS" panose="030F0702030302020204" pitchFamily="66" charset="0"/>
                </a:rPr>
                <a:t>18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0BEEDE-198F-4ED3-8D79-7EDD7942F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2028652"/>
            <a:ext cx="6085998" cy="4345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77CEF3-423F-4008-9069-263F5214914C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43F964-2C5F-4E8B-B555-AF04326533D7}"/>
              </a:ext>
            </a:extLst>
          </p:cNvPr>
          <p:cNvSpPr txBox="1"/>
          <p:nvPr/>
        </p:nvSpPr>
        <p:spPr>
          <a:xfrm>
            <a:off x="10702219" y="547497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9C23723-F6F8-45AD-99C5-34AE8256E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7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935928" y="238894"/>
            <a:ext cx="4841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Saul Tries to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Kill David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43E07-F940-4A64-8811-F64B5026B7C0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6283" y="6378009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7CB4EE-E5CB-4EAC-93DC-F0720E9A27D9}"/>
              </a:ext>
            </a:extLst>
          </p:cNvPr>
          <p:cNvGrpSpPr/>
          <p:nvPr/>
        </p:nvGrpSpPr>
        <p:grpSpPr>
          <a:xfrm>
            <a:off x="6663082" y="4387469"/>
            <a:ext cx="5273880" cy="2229702"/>
            <a:chOff x="6504455" y="4320357"/>
            <a:chExt cx="5273880" cy="22297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B0986B-793A-4FF3-BBA6-DB54EAED2F74}"/>
                </a:ext>
              </a:extLst>
            </p:cNvPr>
            <p:cNvGrpSpPr/>
            <p:nvPr/>
          </p:nvGrpSpPr>
          <p:grpSpPr>
            <a:xfrm>
              <a:off x="7123436" y="5143835"/>
              <a:ext cx="3973180" cy="1406224"/>
              <a:chOff x="7338049" y="5218483"/>
              <a:chExt cx="3973180" cy="140622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316304">
                <a:off x="7338049" y="570137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>
                <a:off x="8821075" y="521848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19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24D41D-6BCB-48F0-80C7-A6DE774B400D}"/>
                  </a:ext>
                </a:extLst>
              </p:cNvPr>
              <p:cNvSpPr txBox="1"/>
              <p:nvPr/>
            </p:nvSpPr>
            <p:spPr>
              <a:xfrm rot="316733">
                <a:off x="10421397" y="521848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66FF"/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B9D8F-9A5E-499C-AD87-10ACA8F3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" y="2015412"/>
            <a:ext cx="6077252" cy="4354160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B214E97-3D59-469B-8B3E-A7D642A99C9D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69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935928" y="238894"/>
            <a:ext cx="4841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Saul Tries to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Kill David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43E07-F940-4A64-8811-F64B5026B7C0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6283" y="6378009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7CB4EE-E5CB-4EAC-93DC-F0720E9A27D9}"/>
              </a:ext>
            </a:extLst>
          </p:cNvPr>
          <p:cNvGrpSpPr/>
          <p:nvPr/>
        </p:nvGrpSpPr>
        <p:grpSpPr>
          <a:xfrm>
            <a:off x="6663082" y="4387469"/>
            <a:ext cx="5273880" cy="1746808"/>
            <a:chOff x="6504455" y="4320357"/>
            <a:chExt cx="5273880" cy="17468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24198E-8462-486C-971D-91CF1126E27F}"/>
                </a:ext>
              </a:extLst>
            </p:cNvPr>
            <p:cNvSpPr txBox="1"/>
            <p:nvPr/>
          </p:nvSpPr>
          <p:spPr>
            <a:xfrm>
              <a:off x="8606462" y="5143835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rgbClr val="FF6600"/>
                  </a:solidFill>
                  <a:latin typeface="Comic Sans MS" panose="030F0702030302020204" pitchFamily="66" charset="0"/>
                </a:rPr>
                <a:t>19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B9D8F-9A5E-499C-AD87-10ACA8F3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" y="2015412"/>
            <a:ext cx="6077252" cy="43541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DFEDF9-06C0-4D9A-AD6F-B93998713FFB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EE3FC6-EAA0-4582-993B-9C1D41BE4617}"/>
              </a:ext>
            </a:extLst>
          </p:cNvPr>
          <p:cNvSpPr txBox="1"/>
          <p:nvPr/>
        </p:nvSpPr>
        <p:spPr>
          <a:xfrm>
            <a:off x="10702219" y="541816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336F006-AB3B-4CA9-A5EC-A6E3444EE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5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4064" y="3865569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David</a:t>
            </a:r>
          </a:p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Flees</a:t>
            </a:r>
          </a:p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from Saul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71938" y="367452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386CB-6BAD-46E5-9A35-2F62DC62B068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2FAA7-DC2B-48DA-831C-3A1B16CA813B}"/>
              </a:ext>
            </a:extLst>
          </p:cNvPr>
          <p:cNvGrpSpPr/>
          <p:nvPr/>
        </p:nvGrpSpPr>
        <p:grpSpPr>
          <a:xfrm>
            <a:off x="7856036" y="4001575"/>
            <a:ext cx="4164154" cy="2592047"/>
            <a:chOff x="7856036" y="3934463"/>
            <a:chExt cx="4164154" cy="2592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AE9827-2FEE-47EE-931B-26EFEF4F2783}"/>
                </a:ext>
              </a:extLst>
            </p:cNvPr>
            <p:cNvGrpSpPr/>
            <p:nvPr/>
          </p:nvGrpSpPr>
          <p:grpSpPr>
            <a:xfrm>
              <a:off x="7856036" y="4654619"/>
              <a:ext cx="4152391" cy="1871891"/>
              <a:chOff x="7099310" y="4695670"/>
              <a:chExt cx="4567630" cy="187189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292E34-24D3-4AB0-9C61-4E502CF4A600}"/>
                  </a:ext>
                </a:extLst>
              </p:cNvPr>
              <p:cNvSpPr txBox="1"/>
              <p:nvPr/>
            </p:nvSpPr>
            <p:spPr>
              <a:xfrm rot="21317024">
                <a:off x="7099310" y="4782772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6-8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140E47-BFDC-4454-AFEB-A9BA6C07FEBF}"/>
                  </a:ext>
                </a:extLst>
              </p:cNvPr>
              <p:cNvSpPr txBox="1"/>
              <p:nvPr/>
            </p:nvSpPr>
            <p:spPr>
              <a:xfrm rot="458618">
                <a:off x="8242401" y="5644231"/>
                <a:ext cx="23079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20-27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DAE59D-6EE2-43C2-A94F-A8FD1447351E}"/>
                  </a:ext>
                </a:extLst>
              </p:cNvPr>
              <p:cNvSpPr txBox="1"/>
              <p:nvPr/>
            </p:nvSpPr>
            <p:spPr>
              <a:xfrm rot="383194">
                <a:off x="9358943" y="4695670"/>
                <a:ext cx="23079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15-18</a:t>
                </a: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EDC30C5-B33A-4609-BA17-19FE7997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" y="448811"/>
            <a:ext cx="7496175" cy="5943600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D10A874-69C7-4F25-8799-DA4122F0E034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38E2C6-DC46-4681-BD57-792DAF04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" y="448811"/>
            <a:ext cx="7496175" cy="5943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4064" y="3865569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David</a:t>
            </a:r>
          </a:p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Flees</a:t>
            </a:r>
          </a:p>
          <a:p>
            <a:pPr algn="ctr"/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from Saul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71938" y="367452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386CB-6BAD-46E5-9A35-2F62DC62B068}"/>
              </a:ext>
            </a:extLst>
          </p:cNvPr>
          <p:cNvGrpSpPr/>
          <p:nvPr/>
        </p:nvGrpSpPr>
        <p:grpSpPr>
          <a:xfrm>
            <a:off x="5178626" y="138631"/>
            <a:ext cx="5939639" cy="2993767"/>
            <a:chOff x="5178626" y="138631"/>
            <a:chExt cx="5939639" cy="29937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2D78D3-8EFB-4DD4-85E0-C284623AE01E}"/>
                </a:ext>
              </a:extLst>
            </p:cNvPr>
            <p:cNvSpPr txBox="1"/>
            <p:nvPr/>
          </p:nvSpPr>
          <p:spPr>
            <a:xfrm rot="270409">
              <a:off x="5178626" y="220906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2FAA7-DC2B-48DA-831C-3A1B16CA813B}"/>
              </a:ext>
            </a:extLst>
          </p:cNvPr>
          <p:cNvGrpSpPr/>
          <p:nvPr/>
        </p:nvGrpSpPr>
        <p:grpSpPr>
          <a:xfrm>
            <a:off x="8057846" y="4001575"/>
            <a:ext cx="3962344" cy="2592047"/>
            <a:chOff x="8057846" y="3934463"/>
            <a:chExt cx="3962344" cy="2592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140E47-BFDC-4454-AFEB-A9BA6C07FEBF}"/>
                </a:ext>
              </a:extLst>
            </p:cNvPr>
            <p:cNvSpPr txBox="1"/>
            <p:nvPr/>
          </p:nvSpPr>
          <p:spPr>
            <a:xfrm rot="458618">
              <a:off x="8895209" y="5603180"/>
              <a:ext cx="209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20-27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D61C704-0C6F-4F9E-8827-8633293EB30D}"/>
              </a:ext>
            </a:extLst>
          </p:cNvPr>
          <p:cNvSpPr txBox="1"/>
          <p:nvPr/>
        </p:nvSpPr>
        <p:spPr>
          <a:xfrm>
            <a:off x="10702219" y="243812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8C8E3-DF30-4580-A9BE-8161E427266B}"/>
              </a:ext>
            </a:extLst>
          </p:cNvPr>
          <p:cNvSpPr txBox="1"/>
          <p:nvPr/>
        </p:nvSpPr>
        <p:spPr>
          <a:xfrm>
            <a:off x="10702219" y="538519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9C16FD58-799F-45BF-8A6C-AFA8D99BC8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9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27993" y="238893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Spares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Saul’s Life … Twice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735BC-29F3-416F-99E8-DA103430043A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6952" y="6376703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F673A-CA8B-4791-A8C3-6741E6A67A7F}"/>
              </a:ext>
            </a:extLst>
          </p:cNvPr>
          <p:cNvGrpSpPr/>
          <p:nvPr/>
        </p:nvGrpSpPr>
        <p:grpSpPr>
          <a:xfrm>
            <a:off x="6596246" y="4387469"/>
            <a:ext cx="5474490" cy="2352918"/>
            <a:chOff x="6474943" y="4320357"/>
            <a:chExt cx="5474490" cy="2352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41779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032489-2590-457D-9A67-AA51B35D7FF4}"/>
                </a:ext>
              </a:extLst>
            </p:cNvPr>
            <p:cNvGrpSpPr/>
            <p:nvPr/>
          </p:nvGrpSpPr>
          <p:grpSpPr>
            <a:xfrm>
              <a:off x="6474943" y="4945574"/>
              <a:ext cx="5474490" cy="1727701"/>
              <a:chOff x="7131997" y="4986625"/>
              <a:chExt cx="4634221" cy="172770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E13FEA-B6B8-4EA4-B7F4-75BB17B3F2AD}"/>
                  </a:ext>
                </a:extLst>
              </p:cNvPr>
              <p:cNvSpPr txBox="1"/>
              <p:nvPr/>
            </p:nvSpPr>
            <p:spPr>
              <a:xfrm rot="235804">
                <a:off x="7131997" y="4986625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16 </a:t>
                </a:r>
                <a:r>
                  <a:rPr lang="en-US" sz="4000" b="1" spc="-600" baseline="300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6272A-83E0-4720-AB0B-24D711004E08}"/>
                  </a:ext>
                </a:extLst>
              </p:cNvPr>
              <p:cNvSpPr txBox="1"/>
              <p:nvPr/>
            </p:nvSpPr>
            <p:spPr>
              <a:xfrm>
                <a:off x="9858783" y="5073536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30 </a:t>
                </a:r>
                <a:r>
                  <a:rPr lang="en-US" sz="4000" b="1" spc="-600" baseline="3000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E335D4-DEED-4AFA-910C-A2C607C19654}"/>
                  </a:ext>
                </a:extLst>
              </p:cNvPr>
              <p:cNvSpPr txBox="1"/>
              <p:nvPr/>
            </p:nvSpPr>
            <p:spPr>
              <a:xfrm rot="21180061">
                <a:off x="8103059" y="5790996"/>
                <a:ext cx="20981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24 </a:t>
                </a:r>
                <a:r>
                  <a:rPr lang="en-US" sz="4000" b="1" spc="-600" baseline="3000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2F1EDF-E1CE-4208-9639-33FB0341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" y="1968762"/>
            <a:ext cx="6081315" cy="4395509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2BCCE022-C9A5-4E84-9332-C1E76835CC5A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10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27993" y="238893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Spares</a:t>
            </a:r>
          </a:p>
          <a:p>
            <a:pPr algn="ctr">
              <a:lnSpc>
                <a:spcPct val="90000"/>
              </a:lnSpc>
            </a:pPr>
            <a:r>
              <a:rPr lang="en-US" sz="5400" b="1" spc="-300">
                <a:solidFill>
                  <a:srgbClr val="FFC000"/>
                </a:solidFill>
                <a:latin typeface="Comic Sans MS" panose="030F0702030302020204" pitchFamily="66" charset="0"/>
              </a:rPr>
              <a:t>Saul’s Life … Twice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735BC-29F3-416F-99E8-DA103430043A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6952" y="6376703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F673A-CA8B-4791-A8C3-6741E6A67A7F}"/>
              </a:ext>
            </a:extLst>
          </p:cNvPr>
          <p:cNvGrpSpPr/>
          <p:nvPr/>
        </p:nvGrpSpPr>
        <p:grpSpPr>
          <a:xfrm>
            <a:off x="6663082" y="4387469"/>
            <a:ext cx="5273880" cy="2352918"/>
            <a:chOff x="6541779" y="4320357"/>
            <a:chExt cx="5273880" cy="2352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41779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E335D4-DEED-4AFA-910C-A2C607C19654}"/>
                </a:ext>
              </a:extLst>
            </p:cNvPr>
            <p:cNvSpPr txBox="1"/>
            <p:nvPr/>
          </p:nvSpPr>
          <p:spPr>
            <a:xfrm rot="21180061">
              <a:off x="7622077" y="5749945"/>
              <a:ext cx="2478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24 </a:t>
              </a:r>
              <a:r>
                <a:rPr lang="en-US" sz="4000" b="1" spc="-600" baseline="3000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&amp;</a:t>
              </a:r>
              <a:r>
                <a:rPr lang="en-US" sz="4000" b="1" spc="-60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5400" b="1" spc="-60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26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2F1EDF-E1CE-4208-9639-33FB0341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" y="1968762"/>
            <a:ext cx="6081315" cy="43955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B58807-C2AE-4662-951B-1FF3F903BFF0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D4AED-687A-49B2-BBB0-F356908789C5}"/>
              </a:ext>
            </a:extLst>
          </p:cNvPr>
          <p:cNvSpPr txBox="1"/>
          <p:nvPr/>
        </p:nvSpPr>
        <p:spPr>
          <a:xfrm>
            <a:off x="10702219" y="60570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B54AA20E-2250-4054-9934-CBFBC3365D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5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559026" y="434847"/>
            <a:ext cx="559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&amp; Abigail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2773B0-60B9-4F8D-854B-BD0FFBE05437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EB9D7C-C0B5-4D16-A690-BCAE331A819C}"/>
              </a:ext>
            </a:extLst>
          </p:cNvPr>
          <p:cNvGrpSpPr/>
          <p:nvPr/>
        </p:nvGrpSpPr>
        <p:grpSpPr>
          <a:xfrm>
            <a:off x="6663082" y="4387469"/>
            <a:ext cx="5273880" cy="2182449"/>
            <a:chOff x="6504455" y="4320357"/>
            <a:chExt cx="5273880" cy="21824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66C621-7865-48FA-8509-C205FA58C6E3}"/>
                </a:ext>
              </a:extLst>
            </p:cNvPr>
            <p:cNvGrpSpPr/>
            <p:nvPr/>
          </p:nvGrpSpPr>
          <p:grpSpPr>
            <a:xfrm>
              <a:off x="7124246" y="5093725"/>
              <a:ext cx="3909767" cy="1409081"/>
              <a:chOff x="7273545" y="5242252"/>
              <a:chExt cx="3909767" cy="140908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8D5EA1-97DE-40BD-B867-25E69D64E78F}"/>
                  </a:ext>
                </a:extLst>
              </p:cNvPr>
              <p:cNvSpPr txBox="1"/>
              <p:nvPr/>
            </p:nvSpPr>
            <p:spPr>
              <a:xfrm>
                <a:off x="7273545" y="5242252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99FF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A5C2DE-8C77-47B2-9EEF-696DDBAC079E}"/>
                  </a:ext>
                </a:extLst>
              </p:cNvPr>
              <p:cNvSpPr txBox="1"/>
              <p:nvPr/>
            </p:nvSpPr>
            <p:spPr>
              <a:xfrm rot="21408241">
                <a:off x="8839109" y="572800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6F1D45-1E6D-453F-923C-2A8EEF16C113}"/>
                  </a:ext>
                </a:extLst>
              </p:cNvPr>
              <p:cNvSpPr txBox="1"/>
              <p:nvPr/>
            </p:nvSpPr>
            <p:spPr>
              <a:xfrm rot="516339">
                <a:off x="10293480" y="535983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18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3255248" y="6108377"/>
            <a:ext cx="32470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https://www.jw.org/en/publications/books/bible-stories/4/david-abigail/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947AD-EAC0-4C61-8BE1-7F7D2C6A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6" y="1702354"/>
            <a:ext cx="6085534" cy="4398558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FD6635CC-0EAB-430A-B179-ACD578DA42C7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29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4763187-61F9-43D0-984B-B62DDAFC28A8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9E87E-4FD9-4B6F-98EF-C38B78F630D6}"/>
              </a:ext>
            </a:extLst>
          </p:cNvPr>
          <p:cNvSpPr txBox="1"/>
          <p:nvPr/>
        </p:nvSpPr>
        <p:spPr>
          <a:xfrm>
            <a:off x="10650222" y="532607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7771-DDE7-4531-838B-6A082111C039}"/>
              </a:ext>
            </a:extLst>
          </p:cNvPr>
          <p:cNvSpPr txBox="1"/>
          <p:nvPr/>
        </p:nvSpPr>
        <p:spPr>
          <a:xfrm>
            <a:off x="871848" y="246167"/>
            <a:ext cx="498043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Israel Leaves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Mt. Sinai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3EFC1-378D-4EB1-8539-54CE50315F11}"/>
              </a:ext>
            </a:extLst>
          </p:cNvPr>
          <p:cNvGrpSpPr/>
          <p:nvPr/>
        </p:nvGrpSpPr>
        <p:grpSpPr>
          <a:xfrm>
            <a:off x="6649729" y="138631"/>
            <a:ext cx="5297982" cy="2961345"/>
            <a:chOff x="6507116" y="138631"/>
            <a:chExt cx="5297982" cy="2961345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C87C4-CC3F-4201-A0AC-EE7D17D1D3A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6EE3D-FDCE-49BD-AAA5-EA8826B4BF25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644D8-EBF5-40F4-9328-847617DFE529}"/>
              </a:ext>
            </a:extLst>
          </p:cNvPr>
          <p:cNvGrpSpPr/>
          <p:nvPr/>
        </p:nvGrpSpPr>
        <p:grpSpPr>
          <a:xfrm>
            <a:off x="6647068" y="4387469"/>
            <a:ext cx="5273880" cy="1630897"/>
            <a:chOff x="6504455" y="4320357"/>
            <a:chExt cx="5273880" cy="16308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DFCF4-DDCB-4882-AC8B-2A4FEEBDB5D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E5B93F-6C17-41D4-8EE7-DBFF39788F10}"/>
                </a:ext>
              </a:extLst>
            </p:cNvPr>
            <p:cNvSpPr txBox="1"/>
            <p:nvPr/>
          </p:nvSpPr>
          <p:spPr>
            <a:xfrm>
              <a:off x="8673930" y="5027924"/>
              <a:ext cx="903823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rgbClr val="00FFFF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44EB30-F301-4326-A4FD-EECF70C8030E}"/>
              </a:ext>
            </a:extLst>
          </p:cNvPr>
          <p:cNvSpPr txBox="1"/>
          <p:nvPr/>
        </p:nvSpPr>
        <p:spPr>
          <a:xfrm>
            <a:off x="5654180" y="6372293"/>
            <a:ext cx="82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C40574-E9AD-414B-9989-655298A1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" y="1967372"/>
            <a:ext cx="6087428" cy="4411028"/>
          </a:xfrm>
          <a:prstGeom prst="rect">
            <a:avLst/>
          </a:prstGeom>
        </p:spPr>
      </p:pic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EB8B1F72-81A6-4B2F-968D-858E76E691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7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559026" y="434847"/>
            <a:ext cx="559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David &amp; Abigail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2773B0-60B9-4F8D-854B-BD0FFBE05437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EB9D7C-C0B5-4D16-A690-BCAE331A819C}"/>
              </a:ext>
            </a:extLst>
          </p:cNvPr>
          <p:cNvGrpSpPr/>
          <p:nvPr/>
        </p:nvGrpSpPr>
        <p:grpSpPr>
          <a:xfrm>
            <a:off x="6663082" y="4387469"/>
            <a:ext cx="5273880" cy="2182449"/>
            <a:chOff x="6504455" y="4320357"/>
            <a:chExt cx="5273880" cy="21824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A5C2DE-8C77-47B2-9EEF-696DDBAC079E}"/>
                </a:ext>
              </a:extLst>
            </p:cNvPr>
            <p:cNvSpPr txBox="1"/>
            <p:nvPr/>
          </p:nvSpPr>
          <p:spPr>
            <a:xfrm rot="21408241">
              <a:off x="8689810" y="557947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rgbClr val="00B0F0"/>
                  </a:solidFill>
                  <a:latin typeface="Comic Sans MS" panose="030F0702030302020204" pitchFamily="66" charset="0"/>
                </a:rPr>
                <a:t>25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3255248" y="6108377"/>
            <a:ext cx="32470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https://www.jw.org/en/publications/books/bible-stories/4/david-abigail/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947AD-EAC0-4C61-8BE1-7F7D2C6A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6" y="1702354"/>
            <a:ext cx="6085534" cy="4398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4BFAE7-6C38-4865-905F-FF13AC2E214A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953440-B8C4-45E7-90CF-7D78CB2B10DC}"/>
              </a:ext>
            </a:extLst>
          </p:cNvPr>
          <p:cNvSpPr txBox="1"/>
          <p:nvPr/>
        </p:nvSpPr>
        <p:spPr>
          <a:xfrm>
            <a:off x="10702219" y="587162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FB35D175-F3A0-4177-83D7-449BBD78F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0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1E87C9-2C48-40A5-A60A-9A4CD4A5CDA7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0164" y="6373200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61F12-DA02-4E72-91AB-EC8FD5C4BB5E}"/>
              </a:ext>
            </a:extLst>
          </p:cNvPr>
          <p:cNvGrpSpPr/>
          <p:nvPr/>
        </p:nvGrpSpPr>
        <p:grpSpPr>
          <a:xfrm>
            <a:off x="6663082" y="4387469"/>
            <a:ext cx="5273880" cy="2261964"/>
            <a:chOff x="6504455" y="4320357"/>
            <a:chExt cx="5273880" cy="22619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66C621-7865-48FA-8509-C205FA58C6E3}"/>
                </a:ext>
              </a:extLst>
            </p:cNvPr>
            <p:cNvGrpSpPr/>
            <p:nvPr/>
          </p:nvGrpSpPr>
          <p:grpSpPr>
            <a:xfrm>
              <a:off x="7254397" y="4966782"/>
              <a:ext cx="3853432" cy="1615539"/>
              <a:chOff x="7441017" y="5069423"/>
              <a:chExt cx="3853432" cy="161553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A5C2DE-8C77-47B2-9EEF-696DDBAC079E}"/>
                  </a:ext>
                </a:extLst>
              </p:cNvPr>
              <p:cNvSpPr txBox="1"/>
              <p:nvPr/>
            </p:nvSpPr>
            <p:spPr>
              <a:xfrm rot="489733">
                <a:off x="7441017" y="506942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6F1D45-1E6D-453F-923C-2A8EEF16C113}"/>
                  </a:ext>
                </a:extLst>
              </p:cNvPr>
              <p:cNvSpPr txBox="1"/>
              <p:nvPr/>
            </p:nvSpPr>
            <p:spPr>
              <a:xfrm>
                <a:off x="8996125" y="5761632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112138-DD76-4F42-A586-865819ADAB1F}"/>
                  </a:ext>
                </a:extLst>
              </p:cNvPr>
              <p:cNvSpPr txBox="1"/>
              <p:nvPr/>
            </p:nvSpPr>
            <p:spPr>
              <a:xfrm rot="21349651">
                <a:off x="10404617" y="529996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34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06FF63-1FE5-4EBF-AE05-9D71733D176E}"/>
              </a:ext>
            </a:extLst>
          </p:cNvPr>
          <p:cNvSpPr txBox="1"/>
          <p:nvPr/>
        </p:nvSpPr>
        <p:spPr>
          <a:xfrm>
            <a:off x="-27993" y="257556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Saul asks a Witch</a:t>
            </a:r>
          </a:p>
          <a:p>
            <a:pPr algn="ctr">
              <a:lnSpc>
                <a:spcPct val="9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to “Divine” for Him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200E4-8873-4DBB-A038-6356736A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7" y="1974386"/>
            <a:ext cx="6086953" cy="4387549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51E899F3-8E70-4EF2-A29F-70FA5BE1C25F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72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1E87C9-2C48-40A5-A60A-9A4CD4A5CDA7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0164" y="6373200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61F12-DA02-4E72-91AB-EC8FD5C4BB5E}"/>
              </a:ext>
            </a:extLst>
          </p:cNvPr>
          <p:cNvGrpSpPr/>
          <p:nvPr/>
        </p:nvGrpSpPr>
        <p:grpSpPr>
          <a:xfrm>
            <a:off x="6663082" y="4387469"/>
            <a:ext cx="5273880" cy="2261964"/>
            <a:chOff x="6504455" y="4320357"/>
            <a:chExt cx="5273880" cy="22619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6F1D45-1E6D-453F-923C-2A8EEF16C113}"/>
                </a:ext>
              </a:extLst>
            </p:cNvPr>
            <p:cNvSpPr txBox="1"/>
            <p:nvPr/>
          </p:nvSpPr>
          <p:spPr>
            <a:xfrm>
              <a:off x="8809505" y="5658991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rgbClr val="FF6600"/>
                  </a:solidFill>
                  <a:latin typeface="Comic Sans MS" panose="030F0702030302020204" pitchFamily="66" charset="0"/>
                </a:rPr>
                <a:t>28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3200E4-8873-4DBB-A038-6356736A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7" y="1974386"/>
            <a:ext cx="6086953" cy="43875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AB5F0A-BCC9-4A70-A9FB-EFA521E4A1C7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413006-5402-4D07-9D84-80BFE10BDF9F}"/>
              </a:ext>
            </a:extLst>
          </p:cNvPr>
          <p:cNvSpPr txBox="1"/>
          <p:nvPr/>
        </p:nvSpPr>
        <p:spPr>
          <a:xfrm>
            <a:off x="10702219" y="594130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A1E4A6-A3BA-40B7-87F7-C10B459701C7}"/>
              </a:ext>
            </a:extLst>
          </p:cNvPr>
          <p:cNvSpPr txBox="1"/>
          <p:nvPr/>
        </p:nvSpPr>
        <p:spPr>
          <a:xfrm>
            <a:off x="-27993" y="257556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Saul asks a Witch</a:t>
            </a:r>
          </a:p>
          <a:p>
            <a:pPr algn="ctr">
              <a:lnSpc>
                <a:spcPct val="90000"/>
              </a:lnSpc>
            </a:pPr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to “Divine” for Him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69D656D5-D01B-45DC-B59A-9E7CB36631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32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45891" y="426686"/>
            <a:ext cx="642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Saul Dies in Battle!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DBD7AA-4B47-422A-9699-FB2C9F2222FE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EAA5B-C65E-49AD-8B90-2772E8898E3B}"/>
              </a:ext>
            </a:extLst>
          </p:cNvPr>
          <p:cNvGrpSpPr/>
          <p:nvPr/>
        </p:nvGrpSpPr>
        <p:grpSpPr>
          <a:xfrm>
            <a:off x="6663082" y="4387469"/>
            <a:ext cx="5273880" cy="2099389"/>
            <a:chOff x="6504455" y="4320357"/>
            <a:chExt cx="5273880" cy="20993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66C621-7865-48FA-8509-C205FA58C6E3}"/>
                </a:ext>
              </a:extLst>
            </p:cNvPr>
            <p:cNvGrpSpPr/>
            <p:nvPr/>
          </p:nvGrpSpPr>
          <p:grpSpPr>
            <a:xfrm>
              <a:off x="7122684" y="5161551"/>
              <a:ext cx="4127389" cy="1258195"/>
              <a:chOff x="7271983" y="5272754"/>
              <a:chExt cx="4127389" cy="12581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8D5EA1-97DE-40BD-B867-25E69D64E78F}"/>
                  </a:ext>
                </a:extLst>
              </p:cNvPr>
              <p:cNvSpPr txBox="1"/>
              <p:nvPr/>
            </p:nvSpPr>
            <p:spPr>
              <a:xfrm rot="21109605">
                <a:off x="7271983" y="5598159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A5C2DE-8C77-47B2-9EEF-696DDBAC079E}"/>
                  </a:ext>
                </a:extLst>
              </p:cNvPr>
              <p:cNvSpPr txBox="1"/>
              <p:nvPr/>
            </p:nvSpPr>
            <p:spPr>
              <a:xfrm>
                <a:off x="8820629" y="527275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112138-DD76-4F42-A586-865819ADAB1F}"/>
                  </a:ext>
                </a:extLst>
              </p:cNvPr>
              <p:cNvSpPr txBox="1"/>
              <p:nvPr/>
            </p:nvSpPr>
            <p:spPr>
              <a:xfrm rot="21331872">
                <a:off x="10509540" y="5607619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5635695" y="6108377"/>
            <a:ext cx="8572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61D2C-A56E-49B1-9FCD-6657649A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" y="1673568"/>
            <a:ext cx="6114889" cy="4437721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C433B1EB-E811-477B-9488-C1820326A7D9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40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45891" y="426686"/>
            <a:ext cx="642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>
                <a:solidFill>
                  <a:srgbClr val="FFC000"/>
                </a:solidFill>
                <a:latin typeface="Comic Sans MS" panose="030F0702030302020204" pitchFamily="66" charset="0"/>
              </a:rPr>
              <a:t>Saul Dies in Battle!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DBD7AA-4B47-422A-9699-FB2C9F2222FE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EAA5B-C65E-49AD-8B90-2772E8898E3B}"/>
              </a:ext>
            </a:extLst>
          </p:cNvPr>
          <p:cNvGrpSpPr/>
          <p:nvPr/>
        </p:nvGrpSpPr>
        <p:grpSpPr>
          <a:xfrm>
            <a:off x="6663082" y="4387469"/>
            <a:ext cx="5273880" cy="2099389"/>
            <a:chOff x="6504455" y="4320357"/>
            <a:chExt cx="5273880" cy="20993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112138-DD76-4F42-A586-865819ADAB1F}"/>
                </a:ext>
              </a:extLst>
            </p:cNvPr>
            <p:cNvSpPr txBox="1"/>
            <p:nvPr/>
          </p:nvSpPr>
          <p:spPr>
            <a:xfrm rot="21331872">
              <a:off x="10360241" y="549641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31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5635695" y="6108377"/>
            <a:ext cx="8572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61D2C-A56E-49B1-9FCD-6657649A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" y="1673568"/>
            <a:ext cx="6114889" cy="44377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6794D4-FDA7-4278-A96D-9C756ED4BDC8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C4CA5-C776-48BF-AB81-1B7AEB4E5581}"/>
              </a:ext>
            </a:extLst>
          </p:cNvPr>
          <p:cNvSpPr txBox="1"/>
          <p:nvPr/>
        </p:nvSpPr>
        <p:spPr>
          <a:xfrm>
            <a:off x="10702219" y="51146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E60B7ACE-0EB6-493C-8C63-88E5EE3359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0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491BC4-9A11-430F-9529-D4EBF00674A3}"/>
              </a:ext>
            </a:extLst>
          </p:cNvPr>
          <p:cNvSpPr txBox="1"/>
          <p:nvPr/>
        </p:nvSpPr>
        <p:spPr>
          <a:xfrm>
            <a:off x="383602" y="245847"/>
            <a:ext cx="59455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Miriam is Struck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with Leprosy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BB96-E5DD-4D0D-A47C-6536138AF8A3}"/>
              </a:ext>
            </a:extLst>
          </p:cNvPr>
          <p:cNvSpPr txBox="1"/>
          <p:nvPr/>
        </p:nvSpPr>
        <p:spPr>
          <a:xfrm>
            <a:off x="2447599" y="6373542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FB855-0382-484A-9319-AD55BD2F0DE2}"/>
              </a:ext>
            </a:extLst>
          </p:cNvPr>
          <p:cNvGrpSpPr/>
          <p:nvPr/>
        </p:nvGrpSpPr>
        <p:grpSpPr>
          <a:xfrm>
            <a:off x="6463824" y="138631"/>
            <a:ext cx="5810386" cy="3864462"/>
            <a:chOff x="6304433" y="138631"/>
            <a:chExt cx="5810386" cy="38644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0BD2B6-07FE-46DE-87E5-F9FD4416B17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95A399-3D26-47C8-BCF9-F73534150272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C411D2-8BE1-4398-98A3-C786FC78AE1B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3D1EDC-9552-4EFE-A731-7482213B4E4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7FA492-953E-4B9C-9E10-D536AE5ACEF7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3B7D25-6AD3-4FC9-9B31-8469637602C1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913D2C-B1A1-4D77-BEDD-A7FDF9B08E99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84FFAB-B40C-424D-800B-733A05E8ECB7}"/>
              </a:ext>
            </a:extLst>
          </p:cNvPr>
          <p:cNvGrpSpPr/>
          <p:nvPr/>
        </p:nvGrpSpPr>
        <p:grpSpPr>
          <a:xfrm>
            <a:off x="6663846" y="4387469"/>
            <a:ext cx="5273880" cy="2096166"/>
            <a:chOff x="6504455" y="4320357"/>
            <a:chExt cx="5273880" cy="20961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87791-D10C-4CB9-B5BB-A07EBFE554F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C84F5C-90A1-427E-8943-D73C29FA4E2F}"/>
                </a:ext>
              </a:extLst>
            </p:cNvPr>
            <p:cNvGrpSpPr/>
            <p:nvPr/>
          </p:nvGrpSpPr>
          <p:grpSpPr>
            <a:xfrm>
              <a:off x="7272377" y="5128552"/>
              <a:ext cx="3726948" cy="1287971"/>
              <a:chOff x="7403795" y="5336166"/>
              <a:chExt cx="3726948" cy="128797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A067B-3673-47F9-8CF0-F5E0D8F8F7FA}"/>
                  </a:ext>
                </a:extLst>
              </p:cNvPr>
              <p:cNvSpPr txBox="1"/>
              <p:nvPr/>
            </p:nvSpPr>
            <p:spPr>
              <a:xfrm>
                <a:off x="10136538" y="5481225"/>
                <a:ext cx="9942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7DC9A2-5B22-45B6-BDF2-C5B29E06B10C}"/>
                  </a:ext>
                </a:extLst>
              </p:cNvPr>
              <p:cNvSpPr txBox="1"/>
              <p:nvPr/>
            </p:nvSpPr>
            <p:spPr>
              <a:xfrm rot="354159">
                <a:off x="7403795" y="5336166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56B48D-DC8E-4202-B074-CF8E5257F6DE}"/>
                  </a:ext>
                </a:extLst>
              </p:cNvPr>
              <p:cNvSpPr txBox="1"/>
              <p:nvPr/>
            </p:nvSpPr>
            <p:spPr>
              <a:xfrm rot="20771452">
                <a:off x="8744698" y="5700807"/>
                <a:ext cx="9942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36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52E996D-0EB5-4762-8565-30FE3883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958886"/>
            <a:ext cx="6108383" cy="4411028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72C7462-89F0-4454-BB38-FFA541F409FE}"/>
              </a:ext>
            </a:extLst>
          </p:cNvPr>
          <p:cNvSpPr/>
          <p:nvPr/>
        </p:nvSpPr>
        <p:spPr>
          <a:xfrm>
            <a:off x="1398" y="1398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42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593B8E9-60F0-4EDC-A60E-289EC63AE4D1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B5BFC-2733-4B92-B9FC-8DF06AB3462D}"/>
              </a:ext>
            </a:extLst>
          </p:cNvPr>
          <p:cNvSpPr txBox="1"/>
          <p:nvPr/>
        </p:nvSpPr>
        <p:spPr>
          <a:xfrm>
            <a:off x="10650222" y="609786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91BC4-9A11-430F-9529-D4EBF00674A3}"/>
              </a:ext>
            </a:extLst>
          </p:cNvPr>
          <p:cNvSpPr txBox="1"/>
          <p:nvPr/>
        </p:nvSpPr>
        <p:spPr>
          <a:xfrm>
            <a:off x="383602" y="245847"/>
            <a:ext cx="59455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Miriam is Struck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with Leprosy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BB96-E5DD-4D0D-A47C-6536138AF8A3}"/>
              </a:ext>
            </a:extLst>
          </p:cNvPr>
          <p:cNvSpPr txBox="1"/>
          <p:nvPr/>
        </p:nvSpPr>
        <p:spPr>
          <a:xfrm>
            <a:off x="2447599" y="6373542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FB855-0382-484A-9319-AD55BD2F0DE2}"/>
              </a:ext>
            </a:extLst>
          </p:cNvPr>
          <p:cNvGrpSpPr/>
          <p:nvPr/>
        </p:nvGrpSpPr>
        <p:grpSpPr>
          <a:xfrm>
            <a:off x="6666507" y="138631"/>
            <a:ext cx="5297982" cy="2961345"/>
            <a:chOff x="6507116" y="138631"/>
            <a:chExt cx="5297982" cy="29613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0BD2B6-07FE-46DE-87E5-F9FD4416B17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3B7D25-6AD3-4FC9-9B31-8469637602C1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84FFAB-B40C-424D-800B-733A05E8ECB7}"/>
              </a:ext>
            </a:extLst>
          </p:cNvPr>
          <p:cNvGrpSpPr/>
          <p:nvPr/>
        </p:nvGrpSpPr>
        <p:grpSpPr>
          <a:xfrm>
            <a:off x="6663846" y="4387469"/>
            <a:ext cx="5273880" cy="1876584"/>
            <a:chOff x="6504455" y="4320357"/>
            <a:chExt cx="5273880" cy="18765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87791-D10C-4CB9-B5BB-A07EBFE554F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0A067B-3673-47F9-8CF0-F5E0D8F8F7FA}"/>
                </a:ext>
              </a:extLst>
            </p:cNvPr>
            <p:cNvSpPr txBox="1"/>
            <p:nvPr/>
          </p:nvSpPr>
          <p:spPr>
            <a:xfrm>
              <a:off x="10005120" y="5273611"/>
              <a:ext cx="9942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>
                  <a:solidFill>
                    <a:srgbClr val="FFFF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52E996D-0EB5-4762-8565-30FE3883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958886"/>
            <a:ext cx="6108383" cy="4411028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19D65698-A627-4D4A-8A1E-3F1020C97D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4877A9-520D-467F-A0D0-B2D2851D33F9}"/>
              </a:ext>
            </a:extLst>
          </p:cNvPr>
          <p:cNvSpPr/>
          <p:nvPr/>
        </p:nvSpPr>
        <p:spPr>
          <a:xfrm>
            <a:off x="3847684" y="6314242"/>
            <a:ext cx="26741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AEB0C7"/>
                </a:solidFill>
              </a:rPr>
              <a:t>http://www.freebibleimages.org/illustrations/moses-spies/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244F4-57A5-45C2-8AB2-C2C9C9B4BFE0}"/>
              </a:ext>
            </a:extLst>
          </p:cNvPr>
          <p:cNvGrpSpPr/>
          <p:nvPr/>
        </p:nvGrpSpPr>
        <p:grpSpPr>
          <a:xfrm>
            <a:off x="7319614" y="4387469"/>
            <a:ext cx="4065036" cy="2126729"/>
            <a:chOff x="7160223" y="4320357"/>
            <a:chExt cx="4065036" cy="2126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978FB-D6A3-40D3-B3D3-9C878A3FA053}"/>
                </a:ext>
              </a:extLst>
            </p:cNvPr>
            <p:cNvSpPr txBox="1"/>
            <p:nvPr/>
          </p:nvSpPr>
          <p:spPr>
            <a:xfrm>
              <a:off x="7160223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DFBC42E-419D-4E87-9516-533E25517B8D}"/>
                </a:ext>
              </a:extLst>
            </p:cNvPr>
            <p:cNvGrpSpPr/>
            <p:nvPr/>
          </p:nvGrpSpPr>
          <p:grpSpPr>
            <a:xfrm>
              <a:off x="7250771" y="5092119"/>
              <a:ext cx="3974488" cy="1354967"/>
              <a:chOff x="7477274" y="5108897"/>
              <a:chExt cx="3974488" cy="13549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D46DF-87D9-48CC-8397-185C4B5793C3}"/>
                  </a:ext>
                </a:extLst>
              </p:cNvPr>
              <p:cNvSpPr txBox="1"/>
              <p:nvPr/>
            </p:nvSpPr>
            <p:spPr>
              <a:xfrm rot="602732">
                <a:off x="10428560" y="5108897"/>
                <a:ext cx="102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7FC2EB-9E9B-4405-832B-2F813DE31DE3}"/>
                  </a:ext>
                </a:extLst>
              </p:cNvPr>
              <p:cNvSpPr txBox="1"/>
              <p:nvPr/>
            </p:nvSpPr>
            <p:spPr>
              <a:xfrm rot="541628">
                <a:off x="7477274" y="5505632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6E190-78A4-4557-BADC-EB8FFC3968A2}"/>
                  </a:ext>
                </a:extLst>
              </p:cNvPr>
              <p:cNvSpPr txBox="1"/>
              <p:nvPr/>
            </p:nvSpPr>
            <p:spPr>
              <a:xfrm rot="20907979">
                <a:off x="8970156" y="5540534"/>
                <a:ext cx="12380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37D85-B227-422E-9E58-5373A025B0A1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92682E-D65C-43AD-9E5F-E6EA3B50F44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C02017-8470-446E-8270-CA9C8B84A648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B8336A-AED1-4D1E-8BF0-084938ABF41E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E4620F-3B5F-4AF1-96B4-87689793446E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7B63A8-0492-4C11-B3F4-9E715859EB20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C869D-55B2-42C6-9865-C5597CFD256F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242DF9-AF0B-414E-A97D-2925FC49E3A5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9A3B-4A13-46BF-95C6-257216D3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b="1147"/>
          <a:stretch/>
        </p:blipFill>
        <p:spPr>
          <a:xfrm>
            <a:off x="298861" y="1843003"/>
            <a:ext cx="6128014" cy="4471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EFFA1C-4043-48CA-8589-82AECF97A040}"/>
              </a:ext>
            </a:extLst>
          </p:cNvPr>
          <p:cNvSpPr txBox="1"/>
          <p:nvPr/>
        </p:nvSpPr>
        <p:spPr>
          <a:xfrm>
            <a:off x="412560" y="229709"/>
            <a:ext cx="5882245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Twelve Spies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Search the Land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Comic Sans MS" panose="030F0702030302020204" pitchFamily="66" charset="0"/>
              </a:rPr>
              <a:t>of Canaan</a:t>
            </a:r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DD66F3F5-D65C-4221-BAF2-744E20433B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B050"/>
      </a:hlink>
      <a:folHlink>
        <a:srgbClr val="DDFFD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2179</Words>
  <Application>Microsoft Office PowerPoint</Application>
  <PresentationFormat>Widescreen</PresentationFormat>
  <Paragraphs>704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1</cp:revision>
  <dcterms:created xsi:type="dcterms:W3CDTF">2019-06-19T13:36:18Z</dcterms:created>
  <dcterms:modified xsi:type="dcterms:W3CDTF">2024-03-02T20:24:31Z</dcterms:modified>
</cp:coreProperties>
</file>