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03" r:id="rId3"/>
    <p:sldId id="571" r:id="rId4"/>
    <p:sldId id="258" r:id="rId5"/>
    <p:sldId id="273" r:id="rId6"/>
    <p:sldId id="537" r:id="rId7"/>
    <p:sldId id="310" r:id="rId8"/>
    <p:sldId id="538" r:id="rId9"/>
    <p:sldId id="314" r:id="rId10"/>
    <p:sldId id="569" r:id="rId11"/>
    <p:sldId id="508" r:id="rId12"/>
    <p:sldId id="570" r:id="rId13"/>
    <p:sldId id="312" r:id="rId14"/>
    <p:sldId id="541" r:id="rId15"/>
    <p:sldId id="313" r:id="rId16"/>
    <p:sldId id="542" r:id="rId17"/>
    <p:sldId id="275" r:id="rId18"/>
    <p:sldId id="543" r:id="rId19"/>
    <p:sldId id="315" r:id="rId20"/>
    <p:sldId id="544" r:id="rId21"/>
    <p:sldId id="276" r:id="rId22"/>
    <p:sldId id="545" r:id="rId23"/>
    <p:sldId id="277" r:id="rId24"/>
    <p:sldId id="546" r:id="rId25"/>
    <p:sldId id="278" r:id="rId26"/>
    <p:sldId id="547" r:id="rId27"/>
    <p:sldId id="280" r:id="rId28"/>
    <p:sldId id="548" r:id="rId29"/>
    <p:sldId id="279" r:id="rId30"/>
    <p:sldId id="549" r:id="rId31"/>
    <p:sldId id="281" r:id="rId32"/>
    <p:sldId id="550" r:id="rId33"/>
    <p:sldId id="282" r:id="rId34"/>
    <p:sldId id="551" r:id="rId35"/>
    <p:sldId id="320" r:id="rId36"/>
    <p:sldId id="552" r:id="rId37"/>
    <p:sldId id="283" r:id="rId38"/>
    <p:sldId id="553" r:id="rId39"/>
    <p:sldId id="285" r:id="rId40"/>
    <p:sldId id="554" r:id="rId41"/>
    <p:sldId id="284" r:id="rId42"/>
    <p:sldId id="555" r:id="rId43"/>
    <p:sldId id="288" r:id="rId44"/>
    <p:sldId id="556" r:id="rId45"/>
    <p:sldId id="289" r:id="rId46"/>
    <p:sldId id="557" r:id="rId47"/>
    <p:sldId id="290" r:id="rId48"/>
    <p:sldId id="558" r:id="rId49"/>
    <p:sldId id="291" r:id="rId50"/>
    <p:sldId id="559" r:id="rId51"/>
    <p:sldId id="337" r:id="rId52"/>
    <p:sldId id="560" r:id="rId53"/>
    <p:sldId id="430" r:id="rId54"/>
    <p:sldId id="561" r:id="rId55"/>
    <p:sldId id="431" r:id="rId56"/>
    <p:sldId id="562" r:id="rId57"/>
    <p:sldId id="434" r:id="rId58"/>
    <p:sldId id="563" r:id="rId59"/>
    <p:sldId id="484" r:id="rId60"/>
    <p:sldId id="564" r:id="rId61"/>
    <p:sldId id="535" r:id="rId62"/>
    <p:sldId id="565" r:id="rId63"/>
    <p:sldId id="486" r:id="rId64"/>
    <p:sldId id="566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Harper" initials="JH" lastIdx="1" clrIdx="0">
    <p:extLst>
      <p:ext uri="{19B8F6BF-5375-455C-9EA6-DF929625EA0E}">
        <p15:presenceInfo xmlns:p15="http://schemas.microsoft.com/office/powerpoint/2012/main" userId="9f6d1c45048739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7FBFF"/>
    <a:srgbClr val="000000"/>
    <a:srgbClr val="EFFBFF"/>
    <a:srgbClr val="F7FDFF"/>
    <a:srgbClr val="DEF8FE"/>
    <a:srgbClr val="CC66FF"/>
    <a:srgbClr val="00FFFF"/>
    <a:srgbClr val="EFFCFF"/>
    <a:srgbClr val="D2F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F2710-02B7-4A9B-968B-8E1DD84A6D09}" v="36" dt="2024-03-02T18:32:15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Harper" userId="9f6d1c45048739e2" providerId="LiveId" clId="{078F2710-02B7-4A9B-968B-8E1DD84A6D09}"/>
    <pc:docChg chg="custSel addSld modSld">
      <pc:chgData name="James Harper" userId="9f6d1c45048739e2" providerId="LiveId" clId="{078F2710-02B7-4A9B-968B-8E1DD84A6D09}" dt="2024-03-02T20:23:42.131" v="132" actId="167"/>
      <pc:docMkLst>
        <pc:docMk/>
      </pc:docMkLst>
      <pc:sldChg chg="modSp mod modAnim">
        <pc:chgData name="James Harper" userId="9f6d1c45048739e2" providerId="LiveId" clId="{078F2710-02B7-4A9B-968B-8E1DD84A6D09}" dt="2024-02-27T17:19:10.992" v="112"/>
        <pc:sldMkLst>
          <pc:docMk/>
          <pc:sldMk cId="175103602" sldId="256"/>
        </pc:sldMkLst>
        <pc:spChg chg="mod ord">
          <ac:chgData name="James Harper" userId="9f6d1c45048739e2" providerId="LiveId" clId="{078F2710-02B7-4A9B-968B-8E1DD84A6D09}" dt="2024-02-27T17:11:35.885" v="36" actId="20577"/>
          <ac:spMkLst>
            <pc:docMk/>
            <pc:sldMk cId="175103602" sldId="256"/>
            <ac:spMk id="3" creationId="{6113793F-8A8A-C9DB-E0AE-9AF308CD4771}"/>
          </ac:spMkLst>
        </pc:spChg>
        <pc:spChg chg="mod ord">
          <ac:chgData name="James Harper" userId="9f6d1c45048739e2" providerId="LiveId" clId="{078F2710-02B7-4A9B-968B-8E1DD84A6D09}" dt="2024-02-27T17:19:10.992" v="112"/>
          <ac:spMkLst>
            <pc:docMk/>
            <pc:sldMk cId="175103602" sldId="256"/>
            <ac:spMk id="4" creationId="{66145CDF-1A8A-5046-4E5A-CDA4D7430267}"/>
          </ac:spMkLst>
        </pc:spChg>
        <pc:spChg chg="mod">
          <ac:chgData name="James Harper" userId="9f6d1c45048739e2" providerId="LiveId" clId="{078F2710-02B7-4A9B-968B-8E1DD84A6D09}" dt="2024-02-27T17:11:00.329" v="3" actId="14100"/>
          <ac:spMkLst>
            <pc:docMk/>
            <pc:sldMk cId="175103602" sldId="256"/>
            <ac:spMk id="12" creationId="{F0B0116B-92E9-4547-8F7E-25359938D770}"/>
          </ac:spMkLst>
        </pc:spChg>
      </pc:sldChg>
      <pc:sldChg chg="addSp delSp modSp mod">
        <pc:chgData name="James Harper" userId="9f6d1c45048739e2" providerId="LiveId" clId="{078F2710-02B7-4A9B-968B-8E1DD84A6D09}" dt="2024-03-02T20:23:42.131" v="132" actId="167"/>
        <pc:sldMkLst>
          <pc:docMk/>
          <pc:sldMk cId="3486219923" sldId="571"/>
        </pc:sldMkLst>
        <pc:spChg chg="add del mod">
          <ac:chgData name="James Harper" userId="9f6d1c45048739e2" providerId="LiveId" clId="{078F2710-02B7-4A9B-968B-8E1DD84A6D09}" dt="2024-02-27T17:12:30.067" v="44" actId="21"/>
          <ac:spMkLst>
            <pc:docMk/>
            <pc:sldMk cId="3486219923" sldId="571"/>
            <ac:spMk id="2" creationId="{864D0478-CEE7-8B04-9AFF-A255D932D656}"/>
          </ac:spMkLst>
        </pc:spChg>
        <pc:spChg chg="add mod ord">
          <ac:chgData name="James Harper" userId="9f6d1c45048739e2" providerId="LiveId" clId="{078F2710-02B7-4A9B-968B-8E1DD84A6D09}" dt="2024-03-02T20:23:42.131" v="132" actId="167"/>
          <ac:spMkLst>
            <pc:docMk/>
            <pc:sldMk cId="3486219923" sldId="571"/>
            <ac:spMk id="2" creationId="{A380D06A-A573-3D28-6E63-852AED3F5D83}"/>
          </ac:spMkLst>
        </pc:spChg>
        <pc:spChg chg="mod">
          <ac:chgData name="James Harper" userId="9f6d1c45048739e2" providerId="LiveId" clId="{078F2710-02B7-4A9B-968B-8E1DD84A6D09}" dt="2024-02-27T17:16:45.979" v="79" actId="207"/>
          <ac:spMkLst>
            <pc:docMk/>
            <pc:sldMk cId="3486219923" sldId="571"/>
            <ac:spMk id="3" creationId="{AD46F88E-9FE8-CFC6-A169-77563FBBD91C}"/>
          </ac:spMkLst>
        </pc:spChg>
        <pc:spChg chg="mod">
          <ac:chgData name="James Harper" userId="9f6d1c45048739e2" providerId="LiveId" clId="{078F2710-02B7-4A9B-968B-8E1DD84A6D09}" dt="2024-02-27T17:13:13.248" v="51" actId="207"/>
          <ac:spMkLst>
            <pc:docMk/>
            <pc:sldMk cId="3486219923" sldId="571"/>
            <ac:spMk id="4" creationId="{A42D0EE5-0A88-29A4-1FE6-E53F354B0616}"/>
          </ac:spMkLst>
        </pc:spChg>
        <pc:spChg chg="add del mod">
          <ac:chgData name="James Harper" userId="9f6d1c45048739e2" providerId="LiveId" clId="{078F2710-02B7-4A9B-968B-8E1DD84A6D09}" dt="2024-02-27T17:16:14.532" v="71" actId="21"/>
          <ac:spMkLst>
            <pc:docMk/>
            <pc:sldMk cId="3486219923" sldId="571"/>
            <ac:spMk id="6" creationId="{EB83DDBB-17E6-3CB4-43F2-741278A8A352}"/>
          </ac:spMkLst>
        </pc:spChg>
        <pc:spChg chg="mod">
          <ac:chgData name="James Harper" userId="9f6d1c45048739e2" providerId="LiveId" clId="{078F2710-02B7-4A9B-968B-8E1DD84A6D09}" dt="2024-02-27T17:16:34.167" v="76" actId="207"/>
          <ac:spMkLst>
            <pc:docMk/>
            <pc:sldMk cId="3486219923" sldId="571"/>
            <ac:spMk id="7" creationId="{BF646A06-ED0A-5482-AD95-9905B7E46894}"/>
          </ac:spMkLst>
        </pc:spChg>
        <pc:spChg chg="ord">
          <ac:chgData name="James Harper" userId="9f6d1c45048739e2" providerId="LiveId" clId="{078F2710-02B7-4A9B-968B-8E1DD84A6D09}" dt="2024-02-27T17:16:26.359" v="74" actId="167"/>
          <ac:spMkLst>
            <pc:docMk/>
            <pc:sldMk cId="3486219923" sldId="571"/>
            <ac:spMk id="8" creationId="{86397C08-C2AA-4DF9-1B8D-0D3FBBE35FD5}"/>
          </ac:spMkLst>
        </pc:spChg>
        <pc:spChg chg="add mod">
          <ac:chgData name="James Harper" userId="9f6d1c45048739e2" providerId="LiveId" clId="{078F2710-02B7-4A9B-968B-8E1DD84A6D09}" dt="2024-02-27T17:16:54.961" v="82" actId="207"/>
          <ac:spMkLst>
            <pc:docMk/>
            <pc:sldMk cId="3486219923" sldId="571"/>
            <ac:spMk id="10" creationId="{EB83DDBB-17E6-3CB4-43F2-741278A8A352}"/>
          </ac:spMkLst>
        </pc:spChg>
        <pc:spChg chg="mod ord">
          <ac:chgData name="James Harper" userId="9f6d1c45048739e2" providerId="LiveId" clId="{078F2710-02B7-4A9B-968B-8E1DD84A6D09}" dt="2024-02-27T17:18:25.027" v="110" actId="20577"/>
          <ac:spMkLst>
            <pc:docMk/>
            <pc:sldMk cId="3486219923" sldId="571"/>
            <ac:spMk id="11" creationId="{480E348C-76B4-F272-15F7-25CBF880D9D9}"/>
          </ac:spMkLst>
        </pc:spChg>
        <pc:spChg chg="del">
          <ac:chgData name="James Harper" userId="9f6d1c45048739e2" providerId="LiveId" clId="{078F2710-02B7-4A9B-968B-8E1DD84A6D09}" dt="2024-02-27T17:16:18.401" v="72" actId="478"/>
          <ac:spMkLst>
            <pc:docMk/>
            <pc:sldMk cId="3486219923" sldId="571"/>
            <ac:spMk id="14" creationId="{EB149E5C-ED99-E00D-FBC2-AC9E05DFE3D6}"/>
          </ac:spMkLst>
        </pc:spChg>
        <pc:spChg chg="mod">
          <ac:chgData name="James Harper" userId="9f6d1c45048739e2" providerId="LiveId" clId="{078F2710-02B7-4A9B-968B-8E1DD84A6D09}" dt="2024-02-27T17:16:59.203" v="84" actId="207"/>
          <ac:spMkLst>
            <pc:docMk/>
            <pc:sldMk cId="3486219923" sldId="571"/>
            <ac:spMk id="15" creationId="{892A5FAA-3B23-38E5-A9EF-E6AD08DC9CF2}"/>
          </ac:spMkLst>
        </pc:spChg>
        <pc:spChg chg="ord">
          <ac:chgData name="James Harper" userId="9f6d1c45048739e2" providerId="LiveId" clId="{078F2710-02B7-4A9B-968B-8E1DD84A6D09}" dt="2024-02-27T17:35:29.283" v="113" actId="166"/>
          <ac:spMkLst>
            <pc:docMk/>
            <pc:sldMk cId="3486219923" sldId="571"/>
            <ac:spMk id="28" creationId="{5A58B540-C030-4A21-ED16-4E7253777FAC}"/>
          </ac:spMkLst>
        </pc:spChg>
      </pc:sldChg>
      <pc:sldChg chg="addSp delSp modSp add mod setBg">
        <pc:chgData name="James Harper" userId="9f6d1c45048739e2" providerId="LiveId" clId="{078F2710-02B7-4A9B-968B-8E1DD84A6D09}" dt="2024-03-02T20:23:21.938" v="125" actId="167"/>
        <pc:sldMkLst>
          <pc:docMk/>
          <pc:sldMk cId="121240496" sldId="703"/>
        </pc:sldMkLst>
        <pc:spChg chg="mod">
          <ac:chgData name="James Harper" userId="9f6d1c45048739e2" providerId="LiveId" clId="{078F2710-02B7-4A9B-968B-8E1DD84A6D09}" dt="2024-02-27T17:13:19.335" v="52" actId="207"/>
          <ac:spMkLst>
            <pc:docMk/>
            <pc:sldMk cId="121240496" sldId="703"/>
            <ac:spMk id="2" creationId="{2196B078-E3BF-BD98-8F31-7EC989CFC49B}"/>
          </ac:spMkLst>
        </pc:spChg>
        <pc:spChg chg="mod">
          <ac:chgData name="James Harper" userId="9f6d1c45048739e2" providerId="LiveId" clId="{078F2710-02B7-4A9B-968B-8E1DD84A6D09}" dt="2024-02-27T17:13:01.629" v="50" actId="20577"/>
          <ac:spMkLst>
            <pc:docMk/>
            <pc:sldMk cId="121240496" sldId="703"/>
            <ac:spMk id="3" creationId="{5A18971A-93AB-30E8-3DF9-13DAD38C3FAA}"/>
          </ac:spMkLst>
        </pc:spChg>
        <pc:spChg chg="add mod ord">
          <ac:chgData name="James Harper" userId="9f6d1c45048739e2" providerId="LiveId" clId="{078F2710-02B7-4A9B-968B-8E1DD84A6D09}" dt="2024-03-02T20:23:21.938" v="125" actId="167"/>
          <ac:spMkLst>
            <pc:docMk/>
            <pc:sldMk cId="121240496" sldId="703"/>
            <ac:spMk id="6" creationId="{7025A37E-393C-2A9E-A306-B3E2804F0BC5}"/>
          </ac:spMkLst>
        </pc:spChg>
        <pc:spChg chg="add del mod">
          <ac:chgData name="James Harper" userId="9f6d1c45048739e2" providerId="LiveId" clId="{078F2710-02B7-4A9B-968B-8E1DD84A6D09}" dt="2024-02-27T17:12:50.407" v="48" actId="478"/>
          <ac:spMkLst>
            <pc:docMk/>
            <pc:sldMk cId="121240496" sldId="703"/>
            <ac:spMk id="6" creationId="{864D0478-CEE7-8B04-9AFF-A255D932D656}"/>
          </ac:spMkLst>
        </pc:spChg>
        <pc:spChg chg="del">
          <ac:chgData name="James Harper" userId="9f6d1c45048739e2" providerId="LiveId" clId="{078F2710-02B7-4A9B-968B-8E1DD84A6D09}" dt="2024-03-02T18:31:46.009" v="114" actId="478"/>
          <ac:spMkLst>
            <pc:docMk/>
            <pc:sldMk cId="121240496" sldId="703"/>
            <ac:spMk id="11" creationId="{33C85DF1-D1D2-8F62-813A-0DFFFFD711D0}"/>
          </ac:spMkLst>
        </pc:spChg>
        <pc:spChg chg="mod ord">
          <ac:chgData name="James Harper" userId="9f6d1c45048739e2" providerId="LiveId" clId="{078F2710-02B7-4A9B-968B-8E1DD84A6D09}" dt="2024-02-27T17:13:47.649" v="59" actId="166"/>
          <ac:spMkLst>
            <pc:docMk/>
            <pc:sldMk cId="121240496" sldId="703"/>
            <ac:spMk id="16" creationId="{7AFDA117-5AF2-BD4B-7444-CCCD980D496E}"/>
          </ac:spMkLst>
        </pc:spChg>
      </pc:sldChg>
    </pc:docChg>
  </pc:docChgLst>
  <pc:docChgLst>
    <pc:chgData name="James Harper" userId="9f6d1c45048739e2" providerId="LiveId" clId="{6DC7A598-C584-41FF-989E-F80F728F5280}"/>
    <pc:docChg chg="undo custSel addSld modSld">
      <pc:chgData name="James Harper" userId="9f6d1c45048739e2" providerId="LiveId" clId="{6DC7A598-C584-41FF-989E-F80F728F5280}" dt="2023-11-11T11:28:27.753" v="143" actId="166"/>
      <pc:docMkLst>
        <pc:docMk/>
      </pc:docMkLst>
      <pc:sldChg chg="addSp delSp modSp mod">
        <pc:chgData name="James Harper" userId="9f6d1c45048739e2" providerId="LiveId" clId="{6DC7A598-C584-41FF-989E-F80F728F5280}" dt="2023-11-09T13:58:59.887" v="116" actId="1035"/>
        <pc:sldMkLst>
          <pc:docMk/>
          <pc:sldMk cId="175103602" sldId="256"/>
        </pc:sldMkLst>
        <pc:spChg chg="mod ord">
          <ac:chgData name="James Harper" userId="9f6d1c45048739e2" providerId="LiveId" clId="{6DC7A598-C584-41FF-989E-F80F728F5280}" dt="2023-11-09T13:58:59.887" v="116" actId="1035"/>
          <ac:spMkLst>
            <pc:docMk/>
            <pc:sldMk cId="175103602" sldId="256"/>
            <ac:spMk id="3" creationId="{6113793F-8A8A-C9DB-E0AE-9AF308CD4771}"/>
          </ac:spMkLst>
        </pc:spChg>
        <pc:spChg chg="mod">
          <ac:chgData name="James Harper" userId="9f6d1c45048739e2" providerId="LiveId" clId="{6DC7A598-C584-41FF-989E-F80F728F5280}" dt="2023-11-09T13:56:42.514" v="42"/>
          <ac:spMkLst>
            <pc:docMk/>
            <pc:sldMk cId="175103602" sldId="256"/>
            <ac:spMk id="4" creationId="{66145CDF-1A8A-5046-4E5A-CDA4D7430267}"/>
          </ac:spMkLst>
        </pc:spChg>
        <pc:spChg chg="add del mod">
          <ac:chgData name="James Harper" userId="9f6d1c45048739e2" providerId="LiveId" clId="{6DC7A598-C584-41FF-989E-F80F728F5280}" dt="2023-11-09T13:53:04.402" v="4" actId="21"/>
          <ac:spMkLst>
            <pc:docMk/>
            <pc:sldMk cId="175103602" sldId="256"/>
            <ac:spMk id="5" creationId="{202E5C7C-1203-515A-7B76-26BFA32CEEE8}"/>
          </ac:spMkLst>
        </pc:spChg>
        <pc:picChg chg="mod ord">
          <ac:chgData name="James Harper" userId="9f6d1c45048739e2" providerId="LiveId" clId="{6DC7A598-C584-41FF-989E-F80F728F5280}" dt="2023-11-09T13:58:37.289" v="112" actId="167"/>
          <ac:picMkLst>
            <pc:docMk/>
            <pc:sldMk cId="175103602" sldId="256"/>
            <ac:picMk id="2" creationId="{1EEBC60A-542B-9E30-D79D-EFAA451AFB01}"/>
          </ac:picMkLst>
        </pc:picChg>
      </pc:sldChg>
      <pc:sldChg chg="addSp delSp modSp add mod setBg">
        <pc:chgData name="James Harper" userId="9f6d1c45048739e2" providerId="LiveId" clId="{6DC7A598-C584-41FF-989E-F80F728F5280}" dt="2023-11-11T11:28:27.753" v="143" actId="166"/>
        <pc:sldMkLst>
          <pc:docMk/>
          <pc:sldMk cId="3486219923" sldId="571"/>
        </pc:sldMkLst>
        <pc:spChg chg="add del mod">
          <ac:chgData name="James Harper" userId="9f6d1c45048739e2" providerId="LiveId" clId="{6DC7A598-C584-41FF-989E-F80F728F5280}" dt="2023-11-09T13:53:25.656" v="8" actId="478"/>
          <ac:spMkLst>
            <pc:docMk/>
            <pc:sldMk cId="3486219923" sldId="571"/>
            <ac:spMk id="2" creationId="{0B4C3BC1-0AA8-F58D-9534-559078592C8B}"/>
          </ac:spMkLst>
        </pc:spChg>
        <pc:spChg chg="add del mod">
          <ac:chgData name="James Harper" userId="9f6d1c45048739e2" providerId="LiveId" clId="{6DC7A598-C584-41FF-989E-F80F728F5280}" dt="2023-11-11T11:27:53.233" v="140" actId="478"/>
          <ac:spMkLst>
            <pc:docMk/>
            <pc:sldMk cId="3486219923" sldId="571"/>
            <ac:spMk id="2" creationId="{E0D5789A-3D64-1DFD-B040-407D21625C04}"/>
          </ac:spMkLst>
        </pc:spChg>
        <pc:spChg chg="add mod ord">
          <ac:chgData name="James Harper" userId="9f6d1c45048739e2" providerId="LiveId" clId="{6DC7A598-C584-41FF-989E-F80F728F5280}" dt="2023-11-11T11:27:59.653" v="142" actId="167"/>
          <ac:spMkLst>
            <pc:docMk/>
            <pc:sldMk cId="3486219923" sldId="571"/>
            <ac:spMk id="3" creationId="{AD46F88E-9FE8-CFC6-A169-77563FBBD91C}"/>
          </ac:spMkLst>
        </pc:spChg>
        <pc:spChg chg="mod">
          <ac:chgData name="James Harper" userId="9f6d1c45048739e2" providerId="LiveId" clId="{6DC7A598-C584-41FF-989E-F80F728F5280}" dt="2023-11-09T13:53:47.825" v="10" actId="207"/>
          <ac:spMkLst>
            <pc:docMk/>
            <pc:sldMk cId="3486219923" sldId="571"/>
            <ac:spMk id="4" creationId="{A42D0EE5-0A88-29A4-1FE6-E53F354B0616}"/>
          </ac:spMkLst>
        </pc:spChg>
        <pc:spChg chg="add mod ord">
          <ac:chgData name="James Harper" userId="9f6d1c45048739e2" providerId="LiveId" clId="{6DC7A598-C584-41FF-989E-F80F728F5280}" dt="2023-11-11T11:28:27.753" v="143" actId="166"/>
          <ac:spMkLst>
            <pc:docMk/>
            <pc:sldMk cId="3486219923" sldId="571"/>
            <ac:spMk id="8" creationId="{86397C08-C2AA-4DF9-1B8D-0D3FBBE35FD5}"/>
          </ac:spMkLst>
        </pc:spChg>
        <pc:spChg chg="del">
          <ac:chgData name="James Harper" userId="9f6d1c45048739e2" providerId="LiveId" clId="{6DC7A598-C584-41FF-989E-F80F728F5280}" dt="2023-11-11T11:24:29.986" v="122" actId="478"/>
          <ac:spMkLst>
            <pc:docMk/>
            <pc:sldMk cId="3486219923" sldId="571"/>
            <ac:spMk id="10" creationId="{7F7E5150-68F5-B156-A91C-9EF773041687}"/>
          </ac:spMkLst>
        </pc:spChg>
        <pc:spChg chg="mod">
          <ac:chgData name="James Harper" userId="9f6d1c45048739e2" providerId="LiveId" clId="{6DC7A598-C584-41FF-989E-F80F728F5280}" dt="2023-11-09T14:28:09.161" v="119"/>
          <ac:spMkLst>
            <pc:docMk/>
            <pc:sldMk cId="3486219923" sldId="571"/>
            <ac:spMk id="14" creationId="{EB149E5C-ED99-E00D-FBC2-AC9E05DFE3D6}"/>
          </ac:spMkLst>
        </pc:spChg>
        <pc:spChg chg="mod ord">
          <ac:chgData name="James Harper" userId="9f6d1c45048739e2" providerId="LiveId" clId="{6DC7A598-C584-41FF-989E-F80F728F5280}" dt="2023-11-11T11:24:57.128" v="128" actId="167"/>
          <ac:spMkLst>
            <pc:docMk/>
            <pc:sldMk cId="3486219923" sldId="571"/>
            <ac:spMk id="28" creationId="{5A58B540-C030-4A21-ED16-4E7253777FAC}"/>
          </ac:spMkLst>
        </pc:spChg>
        <pc:picChg chg="add mod ord">
          <ac:chgData name="James Harper" userId="9f6d1c45048739e2" providerId="LiveId" clId="{6DC7A598-C584-41FF-989E-F80F728F5280}" dt="2023-11-09T13:54:55.808" v="40" actId="1037"/>
          <ac:picMkLst>
            <pc:docMk/>
            <pc:sldMk cId="3486219923" sldId="571"/>
            <ac:picMk id="5" creationId="{C15CF24F-1315-5543-4E93-06DB2F553AFA}"/>
          </ac:picMkLst>
        </pc:picChg>
        <pc:picChg chg="del mod">
          <ac:chgData name="James Harper" userId="9f6d1c45048739e2" providerId="LiveId" clId="{6DC7A598-C584-41FF-989E-F80F728F5280}" dt="2023-11-09T13:54:38.218" v="33" actId="478"/>
          <ac:picMkLst>
            <pc:docMk/>
            <pc:sldMk cId="3486219923" sldId="571"/>
            <ac:picMk id="6" creationId="{9BA3A726-E0BF-AEBE-E964-215167C5E946}"/>
          </ac:picMkLst>
        </pc:picChg>
      </pc:sldChg>
    </pc:docChg>
  </pc:docChgLst>
  <pc:docChgLst>
    <pc:chgData name="James Harper" userId="9f6d1c45048739e2" providerId="LiveId" clId="{CB2C0424-6CAC-4D0B-82EC-954D0CBA7953}"/>
    <pc:docChg chg="modSld">
      <pc:chgData name="James Harper" userId="9f6d1c45048739e2" providerId="LiveId" clId="{CB2C0424-6CAC-4D0B-82EC-954D0CBA7953}" dt="2023-12-29T20:45:17.188" v="10" actId="166"/>
      <pc:docMkLst>
        <pc:docMk/>
      </pc:docMkLst>
      <pc:sldChg chg="modSp mod">
        <pc:chgData name="James Harper" userId="9f6d1c45048739e2" providerId="LiveId" clId="{CB2C0424-6CAC-4D0B-82EC-954D0CBA7953}" dt="2023-12-29T20:45:17.188" v="10" actId="166"/>
        <pc:sldMkLst>
          <pc:docMk/>
          <pc:sldMk cId="1032395864" sldId="273"/>
        </pc:sldMkLst>
        <pc:spChg chg="ord">
          <ac:chgData name="James Harper" userId="9f6d1c45048739e2" providerId="LiveId" clId="{CB2C0424-6CAC-4D0B-82EC-954D0CBA7953}" dt="2023-12-29T20:45:17.188" v="10" actId="166"/>
          <ac:spMkLst>
            <pc:docMk/>
            <pc:sldMk cId="1032395864" sldId="273"/>
            <ac:spMk id="19" creationId="{7C79A65C-E88A-405B-9DDB-26ACFE1392CA}"/>
          </ac:spMkLst>
        </pc:spChg>
      </pc:sldChg>
      <pc:sldChg chg="modSp mod">
        <pc:chgData name="James Harper" userId="9f6d1c45048739e2" providerId="LiveId" clId="{CB2C0424-6CAC-4D0B-82EC-954D0CBA7953}" dt="2023-12-29T20:32:05.161" v="8"/>
        <pc:sldMkLst>
          <pc:docMk/>
          <pc:sldMk cId="3486219923" sldId="571"/>
        </pc:sldMkLst>
        <pc:spChg chg="ord">
          <ac:chgData name="James Harper" userId="9f6d1c45048739e2" providerId="LiveId" clId="{CB2C0424-6CAC-4D0B-82EC-954D0CBA7953}" dt="2023-12-27T20:50:59.674" v="0" actId="167"/>
          <ac:spMkLst>
            <pc:docMk/>
            <pc:sldMk cId="3486219923" sldId="571"/>
            <ac:spMk id="8" creationId="{86397C08-C2AA-4DF9-1B8D-0D3FBBE35FD5}"/>
          </ac:spMkLst>
        </pc:spChg>
        <pc:spChg chg="mod">
          <ac:chgData name="James Harper" userId="9f6d1c45048739e2" providerId="LiveId" clId="{CB2C0424-6CAC-4D0B-82EC-954D0CBA7953}" dt="2023-12-27T20:51:04.071" v="5" actId="20577"/>
          <ac:spMkLst>
            <pc:docMk/>
            <pc:sldMk cId="3486219923" sldId="571"/>
            <ac:spMk id="14" creationId="{EB149E5C-ED99-E00D-FBC2-AC9E05DFE3D6}"/>
          </ac:spMkLst>
        </pc:spChg>
        <pc:spChg chg="mod ord">
          <ac:chgData name="James Harper" userId="9f6d1c45048739e2" providerId="LiveId" clId="{CB2C0424-6CAC-4D0B-82EC-954D0CBA7953}" dt="2023-12-29T20:32:05.161" v="8"/>
          <ac:spMkLst>
            <pc:docMk/>
            <pc:sldMk cId="3486219923" sldId="571"/>
            <ac:spMk id="28" creationId="{5A58B540-C030-4A21-ED16-4E7253777FA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1BC0A-C0A6-4DE0-86C9-A11FFC313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345792-F1BB-48B0-B941-555F07119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CEEB3-DE51-4432-9F63-42FF61558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C0F6-1A2D-4491-B9D2-2D79AF8F7DD4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0104A-F256-4724-857E-27EFC908C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651D9-F063-40C5-AB81-06C49BDA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DA13-4F0E-43C2-8881-8EAE2745F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1919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22486-9E32-4D6B-8A28-98A733031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70E2B-C77D-4E44-8627-4F18D26FC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8BAF7-2555-4E37-9E6C-E427FE1A3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C0F6-1A2D-4491-B9D2-2D79AF8F7DD4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332BE-893D-4199-8ABA-40E0E0DF5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81BF9-71DC-4055-B23E-A1EAE25C8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DA13-4F0E-43C2-8881-8EAE2745F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0230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171F50-A04A-4EC6-A1B7-136143E53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B8C59D-23DB-4BEF-BED6-165479950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B75DC-2A66-44CB-A372-30C21097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C0F6-1A2D-4491-B9D2-2D79AF8F7DD4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06E41-8E74-4444-B8AD-E5BB2878F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AF077-9EA1-4AD3-A6CC-CB794A43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DA13-4F0E-43C2-8881-8EAE2745F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8120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E5BCC-086E-4E02-A040-6CDCB338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8FC6A-755B-447E-AE7D-8B5A61F1D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8B3FF-4614-4496-B297-87806EE56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C0F6-1A2D-4491-B9D2-2D79AF8F7DD4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DF194-898D-481A-AD99-E46B2A76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2C116-0BD1-4371-B973-D66387BE1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DA13-4F0E-43C2-8881-8EAE2745F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8261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95525-6B98-4BC0-AAFF-CC2A50299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C00AB-01EB-4781-92FC-DE764055C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1EB78-861D-4812-A39B-48E838E9D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C0F6-1A2D-4491-B9D2-2D79AF8F7DD4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78C5B-6DB5-40D0-B5E0-EE04E4C3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D1C14-CD0F-4FCC-A067-6875EE128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DA13-4F0E-43C2-8881-8EAE2745F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261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D134F-9CFB-472C-ACE2-4A63E766B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14616-2CBB-424A-892D-8AD878EE7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B7544C-746E-4A7F-9A02-CE6030D49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2C37D-656C-478C-A602-767387BDA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C0F6-1A2D-4491-B9D2-2D79AF8F7DD4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6723BE-D19B-40AF-9E97-9909EB4F8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3A080-46FF-4D1A-8153-FB4A4C10C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DA13-4F0E-43C2-8881-8EAE2745F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681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750E0-2E4B-4888-99AB-C0326564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1D0AD-F650-4623-8F7C-D04FEE323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49A21-7F99-4071-B621-6F4551F63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0ED1B9-D6B8-4B73-8872-F0A1DE6CDB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6D5922-0F70-47E5-84E3-9D34400DE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4DAFE6-1867-46CE-9090-18CA1B595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C0F6-1A2D-4491-B9D2-2D79AF8F7DD4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C60E03-A019-489E-81A2-AF9ED5D1F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EA2327-9460-4D76-9D71-B13DC17AB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DA13-4F0E-43C2-8881-8EAE2745F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2623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B114F-F60B-4403-92AF-616B6B6F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FE264E-A996-4A47-B297-AECC1A890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C0F6-1A2D-4491-B9D2-2D79AF8F7DD4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84A69-DC7A-4999-B8C1-A7DE4D3AB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924B5-EA11-40BF-A1BB-358DAF62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DA13-4F0E-43C2-8881-8EAE2745F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6994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585A7B-5C5B-4BDD-985D-12071CFB2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C0F6-1A2D-4491-B9D2-2D79AF8F7DD4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0EA65D-9C21-4468-9DDC-2C360E5C2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0FF34-B982-4357-BC06-5D5A6D687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DA13-4F0E-43C2-8881-8EAE2745F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7662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82D54-63B8-4268-9E31-854855095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8AA7B-AC44-4998-B6BF-07DC7A710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40655-D097-41FD-A2E5-B3570F473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A3B51-8626-4F7B-8874-399D2BC5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C0F6-1A2D-4491-B9D2-2D79AF8F7DD4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939E8F-5EFF-4439-B58E-CA57221B6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EF24D-83BD-480A-8456-348A60EDD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DA13-4F0E-43C2-8881-8EAE2745F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4567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D7A03-4D87-4538-A96D-C2E67C3EC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A05936-1332-4277-B4D5-CEDC978DF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C1E4A-884E-46FB-9F1E-73F25A378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F7773-FAB4-43BD-B800-24D1A9C32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C0F6-1A2D-4491-B9D2-2D79AF8F7DD4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6EAE4-D0F6-4C89-A858-0A81066C3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2AC35-96BC-464E-96CF-C0291448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DA13-4F0E-43C2-8881-8EAE2745F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7847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55388A-EB13-4852-AD25-4BB36E4AD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EA77E-1C27-4D1E-A7F0-EA7CCA35A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3C4FC-F587-4A22-A5FA-ABDE62F266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2C0F6-1A2D-4491-B9D2-2D79AF8F7DD4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13306-D5EE-4A60-822A-827C61243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A8CAA-3D90-4C28-85DF-0A66E9685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CDA13-4F0E-43C2-8881-8EAE2745F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slide" Target="slide47.xml"/><Relationship Id="rId18" Type="http://schemas.openxmlformats.org/officeDocument/2006/relationships/slide" Target="slide37.xml"/><Relationship Id="rId26" Type="http://schemas.openxmlformats.org/officeDocument/2006/relationships/slide" Target="slide11.xml"/><Relationship Id="rId3" Type="http://schemas.openxmlformats.org/officeDocument/2006/relationships/slide" Target="slide4.xml"/><Relationship Id="rId21" Type="http://schemas.openxmlformats.org/officeDocument/2006/relationships/slide" Target="slide53.xml"/><Relationship Id="rId7" Type="http://schemas.openxmlformats.org/officeDocument/2006/relationships/slide" Target="slide9.xml"/><Relationship Id="rId12" Type="http://schemas.openxmlformats.org/officeDocument/2006/relationships/slide" Target="slide5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33" Type="http://schemas.openxmlformats.org/officeDocument/2006/relationships/slide" Target="slide43.xml"/><Relationship Id="rId2" Type="http://schemas.openxmlformats.org/officeDocument/2006/relationships/image" Target="../media/image1.gif"/><Relationship Id="rId16" Type="http://schemas.openxmlformats.org/officeDocument/2006/relationships/slide" Target="slide7.xml"/><Relationship Id="rId20" Type="http://schemas.openxmlformats.org/officeDocument/2006/relationships/slide" Target="slide33.xml"/><Relationship Id="rId29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1.xml"/><Relationship Id="rId11" Type="http://schemas.openxmlformats.org/officeDocument/2006/relationships/slide" Target="slide45.xml"/><Relationship Id="rId24" Type="http://schemas.openxmlformats.org/officeDocument/2006/relationships/slide" Target="slide57.xml"/><Relationship Id="rId32" Type="http://schemas.openxmlformats.org/officeDocument/2006/relationships/slide" Target="slide19.xml"/><Relationship Id="rId5" Type="http://schemas.openxmlformats.org/officeDocument/2006/relationships/slide" Target="slide51.xml"/><Relationship Id="rId15" Type="http://schemas.openxmlformats.org/officeDocument/2006/relationships/slide" Target="slide63.xml"/><Relationship Id="rId23" Type="http://schemas.openxmlformats.org/officeDocument/2006/relationships/slide" Target="slide13.xml"/><Relationship Id="rId28" Type="http://schemas.openxmlformats.org/officeDocument/2006/relationships/slide" Target="slide55.xml"/><Relationship Id="rId10" Type="http://schemas.openxmlformats.org/officeDocument/2006/relationships/slide" Target="slide15.xml"/><Relationship Id="rId19" Type="http://schemas.openxmlformats.org/officeDocument/2006/relationships/slide" Target="slide39.xml"/><Relationship Id="rId31" Type="http://schemas.openxmlformats.org/officeDocument/2006/relationships/slide" Target="slide29.xml"/><Relationship Id="rId4" Type="http://schemas.openxmlformats.org/officeDocument/2006/relationships/slide" Target="slide49.xml"/><Relationship Id="rId9" Type="http://schemas.openxmlformats.org/officeDocument/2006/relationships/slide" Target="slide41.xml"/><Relationship Id="rId14" Type="http://schemas.openxmlformats.org/officeDocument/2006/relationships/slide" Target="slide59.xml"/><Relationship Id="rId22" Type="http://schemas.openxmlformats.org/officeDocument/2006/relationships/slide" Target="slide31.xml"/><Relationship Id="rId27" Type="http://schemas.openxmlformats.org/officeDocument/2006/relationships/slide" Target="slide27.xml"/><Relationship Id="rId30" Type="http://schemas.openxmlformats.org/officeDocument/2006/relationships/slide" Target="slide35.xml"/><Relationship Id="rId8" Type="http://schemas.openxmlformats.org/officeDocument/2006/relationships/slide" Target="slide2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EBC60A-542B-9E30-D79D-EFAA451AFB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173" y="2101781"/>
            <a:ext cx="5112386" cy="39569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22D22E-0591-447A-AF6C-E981147767BC}"/>
              </a:ext>
            </a:extLst>
          </p:cNvPr>
          <p:cNvSpPr txBox="1"/>
          <p:nvPr/>
        </p:nvSpPr>
        <p:spPr>
          <a:xfrm>
            <a:off x="8389" y="27511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Bible Book and Chapter Challenge!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B0116B-92E9-4547-8F7E-25359938D770}"/>
              </a:ext>
            </a:extLst>
          </p:cNvPr>
          <p:cNvSpPr txBox="1"/>
          <p:nvPr/>
        </p:nvSpPr>
        <p:spPr>
          <a:xfrm>
            <a:off x="1940739" y="1250004"/>
            <a:ext cx="832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 Old Testament Events Set #2</a:t>
            </a:r>
            <a:r>
              <a:rPr lang="en-US" sz="4000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13793F-8A8A-C9DB-E0AE-9AF308CD4771}"/>
              </a:ext>
            </a:extLst>
          </p:cNvPr>
          <p:cNvSpPr txBox="1"/>
          <p:nvPr/>
        </p:nvSpPr>
        <p:spPr>
          <a:xfrm>
            <a:off x="3519327" y="6190227"/>
            <a:ext cx="5170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Tap the screen to get started</a:t>
            </a:r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66145CDF-1A8A-5046-4E5A-CDA4D7430267}"/>
              </a:ext>
            </a:extLst>
          </p:cNvPr>
          <p:cNvSpPr/>
          <p:nvPr/>
        </p:nvSpPr>
        <p:spPr>
          <a:xfrm>
            <a:off x="16778" y="0"/>
            <a:ext cx="1218361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36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B2D6D60-C4DA-4D76-A9C8-D3D98C37A7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r="3457"/>
          <a:stretch/>
        </p:blipFill>
        <p:spPr>
          <a:xfrm>
            <a:off x="215442" y="1829879"/>
            <a:ext cx="6425922" cy="4796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48BAA8-E0E1-4D6F-BCC7-3060403FC389}"/>
              </a:ext>
            </a:extLst>
          </p:cNvPr>
          <p:cNvSpPr txBox="1"/>
          <p:nvPr/>
        </p:nvSpPr>
        <p:spPr>
          <a:xfrm>
            <a:off x="120705" y="4770854"/>
            <a:ext cx="1933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A5F8D4-4A8B-4687-959C-48C6508F7A3A}"/>
              </a:ext>
            </a:extLst>
          </p:cNvPr>
          <p:cNvGrpSpPr/>
          <p:nvPr/>
        </p:nvGrpSpPr>
        <p:grpSpPr>
          <a:xfrm>
            <a:off x="7382312" y="4320357"/>
            <a:ext cx="4135964" cy="2190980"/>
            <a:chOff x="8070210" y="4320357"/>
            <a:chExt cx="4135964" cy="219098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C9D781-2FF3-4E70-AAA1-05061CD6E72E}"/>
                </a:ext>
              </a:extLst>
            </p:cNvPr>
            <p:cNvSpPr txBox="1"/>
            <p:nvPr/>
          </p:nvSpPr>
          <p:spPr>
            <a:xfrm rot="792521">
              <a:off x="10938892" y="5588007"/>
              <a:ext cx="12029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rPr>
                <a:t>39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2ADFD7-4448-4C52-A310-E3915D5A516E}"/>
                </a:ext>
              </a:extLst>
            </p:cNvPr>
            <p:cNvSpPr txBox="1"/>
            <p:nvPr/>
          </p:nvSpPr>
          <p:spPr>
            <a:xfrm>
              <a:off x="8070210" y="4320357"/>
              <a:ext cx="41359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67E255F-5D6A-4E4F-9AFF-032EC3C5E35B}"/>
              </a:ext>
            </a:extLst>
          </p:cNvPr>
          <p:cNvSpPr txBox="1"/>
          <p:nvPr/>
        </p:nvSpPr>
        <p:spPr>
          <a:xfrm>
            <a:off x="520061" y="139519"/>
            <a:ext cx="581178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Joseph Serves </a:t>
            </a: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Potiphar in Egypt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C0C49D3-4D25-449B-B16B-FB5A0021BA0D}"/>
              </a:ext>
            </a:extLst>
          </p:cNvPr>
          <p:cNvGrpSpPr/>
          <p:nvPr/>
        </p:nvGrpSpPr>
        <p:grpSpPr>
          <a:xfrm>
            <a:off x="6607835" y="156807"/>
            <a:ext cx="5476563" cy="1652781"/>
            <a:chOff x="6304433" y="138631"/>
            <a:chExt cx="5476563" cy="165278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52DEDAF-206A-4A92-8189-1C94317E02A7}"/>
                </a:ext>
              </a:extLst>
            </p:cNvPr>
            <p:cNvSpPr txBox="1"/>
            <p:nvPr/>
          </p:nvSpPr>
          <p:spPr>
            <a:xfrm rot="21170344">
              <a:off x="6304433" y="868082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Genesis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AFE742-E16D-4376-8D7E-720824077B7D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A9C44D7-AFE2-4228-80D0-C78C5CEEC1F7}"/>
              </a:ext>
            </a:extLst>
          </p:cNvPr>
          <p:cNvSpPr txBox="1"/>
          <p:nvPr/>
        </p:nvSpPr>
        <p:spPr>
          <a:xfrm>
            <a:off x="10702219" y="110299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976000-453F-4CF5-8687-1C040BB12939}"/>
              </a:ext>
            </a:extLst>
          </p:cNvPr>
          <p:cNvSpPr txBox="1"/>
          <p:nvPr/>
        </p:nvSpPr>
        <p:spPr>
          <a:xfrm>
            <a:off x="10702219" y="516325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22" name="Rectangle 21">
            <a:hlinkClick r:id="rId3" action="ppaction://hlinksldjump"/>
            <a:extLst>
              <a:ext uri="{FF2B5EF4-FFF2-40B4-BE49-F238E27FC236}">
                <a16:creationId xmlns:a16="http://schemas.microsoft.com/office/drawing/2014/main" id="{41DC23CA-CB52-4F86-AED4-0C8A4A65E0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179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DC12E5E-0DE5-4450-95C5-F2A6D2DB4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r="2819"/>
          <a:stretch/>
        </p:blipFill>
        <p:spPr>
          <a:xfrm>
            <a:off x="245885" y="1236143"/>
            <a:ext cx="6567182" cy="51115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8CA1CF-EA26-4447-8A4E-C1A0BB18D7C7}"/>
              </a:ext>
            </a:extLst>
          </p:cNvPr>
          <p:cNvSpPr txBox="1"/>
          <p:nvPr/>
        </p:nvSpPr>
        <p:spPr>
          <a:xfrm>
            <a:off x="259273" y="282933"/>
            <a:ext cx="652454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spc="-400" dirty="0">
                <a:solidFill>
                  <a:srgbClr val="FFC000"/>
                </a:solidFill>
                <a:latin typeface="Comic Sans MS" panose="030F0702030302020204" pitchFamily="66" charset="0"/>
              </a:rPr>
              <a:t>The Butler &amp; The Baker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65FA01-9D6E-44D2-A2CD-3854B35E1617}"/>
              </a:ext>
            </a:extLst>
          </p:cNvPr>
          <p:cNvGrpSpPr/>
          <p:nvPr/>
        </p:nvGrpSpPr>
        <p:grpSpPr>
          <a:xfrm>
            <a:off x="7558481" y="4320357"/>
            <a:ext cx="4135964" cy="2142036"/>
            <a:chOff x="8070210" y="4320357"/>
            <a:chExt cx="4135964" cy="214203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C36811-3BB1-4E62-ADA4-3635AC959DE7}"/>
                </a:ext>
              </a:extLst>
            </p:cNvPr>
            <p:cNvGrpSpPr/>
            <p:nvPr/>
          </p:nvGrpSpPr>
          <p:grpSpPr>
            <a:xfrm>
              <a:off x="8141108" y="5041188"/>
              <a:ext cx="4016052" cy="1421205"/>
              <a:chOff x="7151206" y="5041188"/>
              <a:chExt cx="4016052" cy="142120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87F368-1648-4CFA-8495-CB37E12A2741}"/>
                  </a:ext>
                </a:extLst>
              </p:cNvPr>
              <p:cNvSpPr txBox="1"/>
              <p:nvPr/>
            </p:nvSpPr>
            <p:spPr>
              <a:xfrm>
                <a:off x="9964269" y="5041188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20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64E8EF-5C3D-4872-917F-61D69366C363}"/>
                  </a:ext>
                </a:extLst>
              </p:cNvPr>
              <p:cNvSpPr txBox="1"/>
              <p:nvPr/>
            </p:nvSpPr>
            <p:spPr>
              <a:xfrm rot="21009519">
                <a:off x="7151206" y="5087357"/>
                <a:ext cx="10734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40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7CA738-99F0-48E3-B373-D5262F9D28BA}"/>
                  </a:ext>
                </a:extLst>
              </p:cNvPr>
              <p:cNvSpPr txBox="1"/>
              <p:nvPr/>
            </p:nvSpPr>
            <p:spPr>
              <a:xfrm rot="322892">
                <a:off x="8494328" y="5539063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99CC"/>
                    </a:solidFill>
                    <a:latin typeface="Comic Sans MS" panose="030F0702030302020204" pitchFamily="66" charset="0"/>
                  </a:rPr>
                  <a:t>30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BE1FEF-ACC8-42BC-9743-C70F7C0072C6}"/>
                </a:ext>
              </a:extLst>
            </p:cNvPr>
            <p:cNvSpPr txBox="1"/>
            <p:nvPr/>
          </p:nvSpPr>
          <p:spPr>
            <a:xfrm>
              <a:off x="8070210" y="4320357"/>
              <a:ext cx="41359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37BD9BF-D205-42B9-883A-59FBF935DA0D}"/>
              </a:ext>
            </a:extLst>
          </p:cNvPr>
          <p:cNvSpPr txBox="1"/>
          <p:nvPr/>
        </p:nvSpPr>
        <p:spPr>
          <a:xfrm>
            <a:off x="2572453" y="6347741"/>
            <a:ext cx="43310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AE1434-75E7-4EC1-958C-BC39FB383F79}"/>
              </a:ext>
            </a:extLst>
          </p:cNvPr>
          <p:cNvGrpSpPr/>
          <p:nvPr/>
        </p:nvGrpSpPr>
        <p:grpSpPr>
          <a:xfrm>
            <a:off x="6674947" y="156807"/>
            <a:ext cx="5810386" cy="3713460"/>
            <a:chOff x="6304433" y="138631"/>
            <a:chExt cx="5810386" cy="371346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86758A2-7801-4E97-AF1A-7F2B748FCE28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D835AF4-4853-438B-A670-84A7CEFD876A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6D75562-2152-4C13-BC72-DB93D4E251CD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F5583CC-7274-4CBF-93E8-F513FDD09036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C6594B3-C700-4CC1-B929-4381E66AF457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6AAB6D2-B94F-487A-863C-6363745F3321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6BB891-003D-4C7F-A66C-390944B4319B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5FB22ED-CBE2-41DA-B854-653D0138EA21}"/>
              </a:ext>
            </a:extLst>
          </p:cNvPr>
          <p:cNvSpPr txBox="1"/>
          <p:nvPr/>
        </p:nvSpPr>
        <p:spPr>
          <a:xfrm>
            <a:off x="163792" y="4367012"/>
            <a:ext cx="3699082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b="1" spc="-400" dirty="0">
                <a:solidFill>
                  <a:srgbClr val="FFC000"/>
                </a:solidFill>
                <a:latin typeface="Comic Sans MS" panose="030F0702030302020204" pitchFamily="66" charset="0"/>
              </a:rPr>
              <a:t>Joseph</a:t>
            </a:r>
          </a:p>
          <a:p>
            <a:pPr>
              <a:lnSpc>
                <a:spcPct val="90000"/>
              </a:lnSpc>
            </a:pPr>
            <a:r>
              <a:rPr lang="en-US" sz="4800" b="1" spc="-400" dirty="0">
                <a:solidFill>
                  <a:srgbClr val="FFC000"/>
                </a:solidFill>
                <a:latin typeface="Comic Sans MS" panose="030F0702030302020204" pitchFamily="66" charset="0"/>
              </a:rPr>
              <a:t>Interprets</a:t>
            </a:r>
          </a:p>
          <a:p>
            <a:pPr>
              <a:lnSpc>
                <a:spcPct val="90000"/>
              </a:lnSpc>
            </a:pPr>
            <a:r>
              <a:rPr lang="en-US" sz="4800" b="1" spc="-400" dirty="0">
                <a:solidFill>
                  <a:srgbClr val="FFC000"/>
                </a:solidFill>
                <a:latin typeface="Comic Sans MS" panose="030F0702030302020204" pitchFamily="66" charset="0"/>
              </a:rPr>
              <a:t>their Dreams</a:t>
            </a:r>
          </a:p>
        </p:txBody>
      </p:sp>
      <p:sp>
        <p:nvSpPr>
          <p:cNvPr id="21" name="Rectangle 20">
            <a:hlinkClick r:id="rId3" action="ppaction://hlinksldjump"/>
            <a:extLst>
              <a:ext uri="{FF2B5EF4-FFF2-40B4-BE49-F238E27FC236}">
                <a16:creationId xmlns:a16="http://schemas.microsoft.com/office/drawing/2014/main" id="{EDC4F91B-DEEA-4DC7-AC4E-97B8C77CB3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89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DC12E5E-0DE5-4450-95C5-F2A6D2DB4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r="2819"/>
          <a:stretch/>
        </p:blipFill>
        <p:spPr>
          <a:xfrm>
            <a:off x="245885" y="1236143"/>
            <a:ext cx="6567182" cy="51115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8CA1CF-EA26-4447-8A4E-C1A0BB18D7C7}"/>
              </a:ext>
            </a:extLst>
          </p:cNvPr>
          <p:cNvSpPr txBox="1"/>
          <p:nvPr/>
        </p:nvSpPr>
        <p:spPr>
          <a:xfrm>
            <a:off x="259273" y="282933"/>
            <a:ext cx="652454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spc="-400" dirty="0">
                <a:solidFill>
                  <a:srgbClr val="FFC000"/>
                </a:solidFill>
                <a:latin typeface="Comic Sans MS" panose="030F0702030302020204" pitchFamily="66" charset="0"/>
              </a:rPr>
              <a:t>The Butler &amp; The Baker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65FA01-9D6E-44D2-A2CD-3854B35E1617}"/>
              </a:ext>
            </a:extLst>
          </p:cNvPr>
          <p:cNvGrpSpPr/>
          <p:nvPr/>
        </p:nvGrpSpPr>
        <p:grpSpPr>
          <a:xfrm>
            <a:off x="7558481" y="4320357"/>
            <a:ext cx="4135964" cy="1690330"/>
            <a:chOff x="8070210" y="4320357"/>
            <a:chExt cx="4135964" cy="1690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64E8EF-5C3D-4872-917F-61D69366C363}"/>
                </a:ext>
              </a:extLst>
            </p:cNvPr>
            <p:cNvSpPr txBox="1"/>
            <p:nvPr/>
          </p:nvSpPr>
          <p:spPr>
            <a:xfrm rot="21009519">
              <a:off x="8141108" y="5087357"/>
              <a:ext cx="10734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rPr>
                <a:t>40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BE1FEF-ACC8-42BC-9743-C70F7C0072C6}"/>
                </a:ext>
              </a:extLst>
            </p:cNvPr>
            <p:cNvSpPr txBox="1"/>
            <p:nvPr/>
          </p:nvSpPr>
          <p:spPr>
            <a:xfrm>
              <a:off x="8070210" y="4320357"/>
              <a:ext cx="41359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37BD9BF-D205-42B9-883A-59FBF935DA0D}"/>
              </a:ext>
            </a:extLst>
          </p:cNvPr>
          <p:cNvSpPr txBox="1"/>
          <p:nvPr/>
        </p:nvSpPr>
        <p:spPr>
          <a:xfrm>
            <a:off x="2572453" y="6347741"/>
            <a:ext cx="43310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AE1434-75E7-4EC1-958C-BC39FB383F79}"/>
              </a:ext>
            </a:extLst>
          </p:cNvPr>
          <p:cNvGrpSpPr/>
          <p:nvPr/>
        </p:nvGrpSpPr>
        <p:grpSpPr>
          <a:xfrm>
            <a:off x="6674947" y="156807"/>
            <a:ext cx="5476563" cy="1652781"/>
            <a:chOff x="6304433" y="138631"/>
            <a:chExt cx="5476563" cy="165278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D835AF4-4853-438B-A670-84A7CEFD876A}"/>
                </a:ext>
              </a:extLst>
            </p:cNvPr>
            <p:cNvSpPr txBox="1"/>
            <p:nvPr/>
          </p:nvSpPr>
          <p:spPr>
            <a:xfrm rot="21170344">
              <a:off x="6304433" y="868082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Genesis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6BB891-003D-4C7F-A66C-390944B4319B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5FB22ED-CBE2-41DA-B854-653D0138EA21}"/>
              </a:ext>
            </a:extLst>
          </p:cNvPr>
          <p:cNvSpPr txBox="1"/>
          <p:nvPr/>
        </p:nvSpPr>
        <p:spPr>
          <a:xfrm>
            <a:off x="163792" y="4367012"/>
            <a:ext cx="3699082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b="1" spc="-400" dirty="0">
                <a:solidFill>
                  <a:srgbClr val="FFC000"/>
                </a:solidFill>
                <a:latin typeface="Comic Sans MS" panose="030F0702030302020204" pitchFamily="66" charset="0"/>
              </a:rPr>
              <a:t>Joseph</a:t>
            </a:r>
          </a:p>
          <a:p>
            <a:pPr>
              <a:lnSpc>
                <a:spcPct val="90000"/>
              </a:lnSpc>
            </a:pPr>
            <a:r>
              <a:rPr lang="en-US" sz="4800" b="1" spc="-400" dirty="0">
                <a:solidFill>
                  <a:srgbClr val="FFC000"/>
                </a:solidFill>
                <a:latin typeface="Comic Sans MS" panose="030F0702030302020204" pitchFamily="66" charset="0"/>
              </a:rPr>
              <a:t>Interprets</a:t>
            </a:r>
          </a:p>
          <a:p>
            <a:pPr>
              <a:lnSpc>
                <a:spcPct val="90000"/>
              </a:lnSpc>
            </a:pPr>
            <a:r>
              <a:rPr lang="en-US" sz="4800" b="1" spc="-400" dirty="0">
                <a:solidFill>
                  <a:srgbClr val="FFC000"/>
                </a:solidFill>
                <a:latin typeface="Comic Sans MS" panose="030F0702030302020204" pitchFamily="66" charset="0"/>
              </a:rPr>
              <a:t>their Dreams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EBBB0E-34F8-48A0-8B02-866467441705}"/>
              </a:ext>
            </a:extLst>
          </p:cNvPr>
          <p:cNvSpPr txBox="1"/>
          <p:nvPr/>
        </p:nvSpPr>
        <p:spPr>
          <a:xfrm>
            <a:off x="10702219" y="110299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1AFD62-41A4-4A33-A580-0BB6D450BAA3}"/>
              </a:ext>
            </a:extLst>
          </p:cNvPr>
          <p:cNvSpPr txBox="1"/>
          <p:nvPr/>
        </p:nvSpPr>
        <p:spPr>
          <a:xfrm>
            <a:off x="10702219" y="5322645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23" name="Rectangle 22">
            <a:hlinkClick r:id="rId3" action="ppaction://hlinksldjump"/>
            <a:extLst>
              <a:ext uri="{FF2B5EF4-FFF2-40B4-BE49-F238E27FC236}">
                <a16:creationId xmlns:a16="http://schemas.microsoft.com/office/drawing/2014/main" id="{97F18933-7571-4335-B621-C45CC878F6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642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F1203D9D-2228-4398-99D9-7BE5E8CA51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 r="6939" b="939"/>
          <a:stretch/>
        </p:blipFill>
        <p:spPr>
          <a:xfrm>
            <a:off x="226504" y="1160104"/>
            <a:ext cx="6549266" cy="53497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40743D-C638-4214-832B-9C75AD396984}"/>
              </a:ext>
            </a:extLst>
          </p:cNvPr>
          <p:cNvSpPr txBox="1"/>
          <p:nvPr/>
        </p:nvSpPr>
        <p:spPr>
          <a:xfrm>
            <a:off x="234891" y="169484"/>
            <a:ext cx="6528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Pharaoh’s Dreams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A4BBD5-1B2B-4351-B3F5-9F8149A96BC9}"/>
              </a:ext>
            </a:extLst>
          </p:cNvPr>
          <p:cNvSpPr txBox="1"/>
          <p:nvPr/>
        </p:nvSpPr>
        <p:spPr>
          <a:xfrm>
            <a:off x="113558" y="4369449"/>
            <a:ext cx="1903132" cy="21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B59861-265B-478D-9338-27A3431BA750}"/>
              </a:ext>
            </a:extLst>
          </p:cNvPr>
          <p:cNvGrpSpPr/>
          <p:nvPr/>
        </p:nvGrpSpPr>
        <p:grpSpPr>
          <a:xfrm>
            <a:off x="7378558" y="4320357"/>
            <a:ext cx="4343881" cy="2158332"/>
            <a:chOff x="7999344" y="4320357"/>
            <a:chExt cx="4343881" cy="215833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1362B3F-6440-47D9-A541-0441277E8614}"/>
                </a:ext>
              </a:extLst>
            </p:cNvPr>
            <p:cNvGrpSpPr/>
            <p:nvPr/>
          </p:nvGrpSpPr>
          <p:grpSpPr>
            <a:xfrm>
              <a:off x="7999344" y="5151248"/>
              <a:ext cx="4343881" cy="1327441"/>
              <a:chOff x="7009442" y="5151248"/>
              <a:chExt cx="4343881" cy="1327441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FFFDE7F-BA9B-4869-96BA-556F295DA9B6}"/>
                  </a:ext>
                </a:extLst>
              </p:cNvPr>
              <p:cNvSpPr txBox="1"/>
              <p:nvPr/>
            </p:nvSpPr>
            <p:spPr>
              <a:xfrm rot="246319">
                <a:off x="7009442" y="5555359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99CC"/>
                    </a:solidFill>
                    <a:latin typeface="Comic Sans MS" panose="030F0702030302020204" pitchFamily="66" charset="0"/>
                  </a:rPr>
                  <a:t>15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0B13B3A-A50F-4E35-AD41-7361A1FBC92C}"/>
                  </a:ext>
                </a:extLst>
              </p:cNvPr>
              <p:cNvSpPr txBox="1"/>
              <p:nvPr/>
            </p:nvSpPr>
            <p:spPr>
              <a:xfrm rot="20911643">
                <a:off x="8537895" y="5151248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28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4729401-7D93-4268-879C-559134245DFD}"/>
                  </a:ext>
                </a:extLst>
              </p:cNvPr>
              <p:cNvSpPr txBox="1"/>
              <p:nvPr/>
            </p:nvSpPr>
            <p:spPr>
              <a:xfrm rot="20572820">
                <a:off x="10150334" y="5288913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41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D493B3-EDF0-4FB3-8CAC-001CD3025E6A}"/>
                </a:ext>
              </a:extLst>
            </p:cNvPr>
            <p:cNvSpPr txBox="1"/>
            <p:nvPr/>
          </p:nvSpPr>
          <p:spPr>
            <a:xfrm>
              <a:off x="8070210" y="4320357"/>
              <a:ext cx="41359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BCD19DD-C6C6-49F9-B5F9-B11F4E309A6D}"/>
              </a:ext>
            </a:extLst>
          </p:cNvPr>
          <p:cNvGrpSpPr/>
          <p:nvPr/>
        </p:nvGrpSpPr>
        <p:grpSpPr>
          <a:xfrm>
            <a:off x="6674947" y="156807"/>
            <a:ext cx="5810386" cy="3713460"/>
            <a:chOff x="6304433" y="138631"/>
            <a:chExt cx="5810386" cy="371346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28DCEED-DF7D-42FB-B0FA-050D1F7DD45E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68C244D-1A3D-40C4-B57A-30871E53698E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92F9061-39C3-4982-B3FA-5678EC9873F5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196372E-6B19-448A-AAF9-E486D2323B79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E1628A3-621F-40F3-90E3-3EE196B9DFAE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2EFDC14-F19A-4CD8-837B-EBCEF3564202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243947-2926-46FF-AB40-4DF3AA6D8A6C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15E1F16B-093F-4274-8AFE-58BDD230DA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026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F1203D9D-2228-4398-99D9-7BE5E8CA51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 r="6939" b="939"/>
          <a:stretch/>
        </p:blipFill>
        <p:spPr>
          <a:xfrm>
            <a:off x="226504" y="1160104"/>
            <a:ext cx="6549266" cy="53497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40743D-C638-4214-832B-9C75AD396984}"/>
              </a:ext>
            </a:extLst>
          </p:cNvPr>
          <p:cNvSpPr txBox="1"/>
          <p:nvPr/>
        </p:nvSpPr>
        <p:spPr>
          <a:xfrm>
            <a:off x="234891" y="169484"/>
            <a:ext cx="6528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Pharaoh’s Dreams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A4BBD5-1B2B-4351-B3F5-9F8149A96BC9}"/>
              </a:ext>
            </a:extLst>
          </p:cNvPr>
          <p:cNvSpPr txBox="1"/>
          <p:nvPr/>
        </p:nvSpPr>
        <p:spPr>
          <a:xfrm>
            <a:off x="113558" y="4369449"/>
            <a:ext cx="1903132" cy="21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B59861-265B-478D-9338-27A3431BA750}"/>
              </a:ext>
            </a:extLst>
          </p:cNvPr>
          <p:cNvGrpSpPr/>
          <p:nvPr/>
        </p:nvGrpSpPr>
        <p:grpSpPr>
          <a:xfrm>
            <a:off x="7449424" y="4320357"/>
            <a:ext cx="4273015" cy="1891886"/>
            <a:chOff x="8070210" y="4320357"/>
            <a:chExt cx="4273015" cy="189188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4729401-7D93-4268-879C-559134245DFD}"/>
                </a:ext>
              </a:extLst>
            </p:cNvPr>
            <p:cNvSpPr txBox="1"/>
            <p:nvPr/>
          </p:nvSpPr>
          <p:spPr>
            <a:xfrm rot="20572820">
              <a:off x="11140236" y="5288913"/>
              <a:ext cx="12029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41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D493B3-EDF0-4FB3-8CAC-001CD3025E6A}"/>
                </a:ext>
              </a:extLst>
            </p:cNvPr>
            <p:cNvSpPr txBox="1"/>
            <p:nvPr/>
          </p:nvSpPr>
          <p:spPr>
            <a:xfrm>
              <a:off x="8070210" y="4320357"/>
              <a:ext cx="41359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BCD19DD-C6C6-49F9-B5F9-B11F4E309A6D}"/>
              </a:ext>
            </a:extLst>
          </p:cNvPr>
          <p:cNvGrpSpPr/>
          <p:nvPr/>
        </p:nvGrpSpPr>
        <p:grpSpPr>
          <a:xfrm>
            <a:off x="6674947" y="156807"/>
            <a:ext cx="5476563" cy="1652781"/>
            <a:chOff x="6304433" y="138631"/>
            <a:chExt cx="5476563" cy="165278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68C244D-1A3D-40C4-B57A-30871E53698E}"/>
                </a:ext>
              </a:extLst>
            </p:cNvPr>
            <p:cNvSpPr txBox="1"/>
            <p:nvPr/>
          </p:nvSpPr>
          <p:spPr>
            <a:xfrm rot="21170344">
              <a:off x="6304433" y="868082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Genesis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243947-2926-46FF-AB40-4DF3AA6D8A6C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9E458AC-439D-49CB-A67C-1D99BF710983}"/>
              </a:ext>
            </a:extLst>
          </p:cNvPr>
          <p:cNvSpPr txBox="1"/>
          <p:nvPr/>
        </p:nvSpPr>
        <p:spPr>
          <a:xfrm>
            <a:off x="10702219" y="110299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2581A0-DCF1-431B-AC8C-AC87AF8DACA5}"/>
              </a:ext>
            </a:extLst>
          </p:cNvPr>
          <p:cNvSpPr txBox="1"/>
          <p:nvPr/>
        </p:nvSpPr>
        <p:spPr>
          <a:xfrm>
            <a:off x="10702219" y="6060877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92A02A1D-6D99-4D76-BD7F-3716B10E73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274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77CD1A-EE87-4FFF-871D-AB904AAF67BA}"/>
              </a:ext>
            </a:extLst>
          </p:cNvPr>
          <p:cNvSpPr txBox="1"/>
          <p:nvPr/>
        </p:nvSpPr>
        <p:spPr>
          <a:xfrm>
            <a:off x="286270" y="159963"/>
            <a:ext cx="60965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Joseph is Raised</a:t>
            </a:r>
          </a:p>
          <a:p>
            <a:pPr algn="ctr"/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to Power in Egypt</a:t>
            </a:r>
            <a:endParaRPr lang="en-US" sz="5400" b="1" spc="-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A18F1-CD1E-44E3-8831-21BFA7E6570D}"/>
              </a:ext>
            </a:extLst>
          </p:cNvPr>
          <p:cNvSpPr txBox="1"/>
          <p:nvPr/>
        </p:nvSpPr>
        <p:spPr>
          <a:xfrm>
            <a:off x="2403190" y="6371655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A06608-C1CB-4306-95B0-82EA05CAA86C}"/>
              </a:ext>
            </a:extLst>
          </p:cNvPr>
          <p:cNvGrpSpPr/>
          <p:nvPr/>
        </p:nvGrpSpPr>
        <p:grpSpPr>
          <a:xfrm>
            <a:off x="6705791" y="4320357"/>
            <a:ext cx="5273880" cy="2202047"/>
            <a:chOff x="6504455" y="4320357"/>
            <a:chExt cx="5273880" cy="220204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8157C23-2692-4D79-B831-4FBB97A5178D}"/>
                </a:ext>
              </a:extLst>
            </p:cNvPr>
            <p:cNvGrpSpPr/>
            <p:nvPr/>
          </p:nvGrpSpPr>
          <p:grpSpPr>
            <a:xfrm>
              <a:off x="7002404" y="5042194"/>
              <a:ext cx="4174312" cy="1480210"/>
              <a:chOff x="7002404" y="5042194"/>
              <a:chExt cx="4174312" cy="148021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7037B8-3192-4CE9-91D9-5EFE199D956E}"/>
                  </a:ext>
                </a:extLst>
              </p:cNvPr>
              <p:cNvSpPr txBox="1"/>
              <p:nvPr/>
            </p:nvSpPr>
            <p:spPr>
              <a:xfrm rot="607747">
                <a:off x="7002404" y="5042194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17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E141B5-96D2-44D3-BF81-146CB57DFA71}"/>
                  </a:ext>
                </a:extLst>
              </p:cNvPr>
              <p:cNvSpPr txBox="1"/>
              <p:nvPr/>
            </p:nvSpPr>
            <p:spPr>
              <a:xfrm rot="509980">
                <a:off x="10103240" y="5067003"/>
                <a:ext cx="10734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29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6C9D9F-5F0A-4811-9796-8B432C313009}"/>
                  </a:ext>
                </a:extLst>
              </p:cNvPr>
              <p:cNvSpPr txBox="1"/>
              <p:nvPr/>
            </p:nvSpPr>
            <p:spPr>
              <a:xfrm rot="21116677">
                <a:off x="8598747" y="5599074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41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39774D-8253-4D1F-B3F2-96BD45E93EE1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D2A4A80-21EE-4BC5-BDFB-7FD23C2DF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9" y="2072982"/>
            <a:ext cx="5988701" cy="429801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48233CC-4281-4A7F-BB97-2C71841DB6A3}"/>
              </a:ext>
            </a:extLst>
          </p:cNvPr>
          <p:cNvGrpSpPr/>
          <p:nvPr/>
        </p:nvGrpSpPr>
        <p:grpSpPr>
          <a:xfrm>
            <a:off x="6507167" y="156807"/>
            <a:ext cx="5810386" cy="3713460"/>
            <a:chOff x="6304433" y="138631"/>
            <a:chExt cx="5810386" cy="371346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52F721A-3136-49D0-833D-8C3CC3F05A19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13E6770-213D-4938-9D3F-44AE9360622C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14DE44B-7777-47F5-9614-6B22CBF7DEEF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5A1CA57-93C5-473B-8389-7594A4599D31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5E00EE-B763-493E-B310-5DF8D3EE777B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8A1D3C3-E851-4264-9A76-483877015E0B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933B21-8595-40D5-B43E-14DDA26A8977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DE570081-5BD8-44CA-89E4-21B32BDF22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283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77CD1A-EE87-4FFF-871D-AB904AAF67BA}"/>
              </a:ext>
            </a:extLst>
          </p:cNvPr>
          <p:cNvSpPr txBox="1"/>
          <p:nvPr/>
        </p:nvSpPr>
        <p:spPr>
          <a:xfrm>
            <a:off x="286270" y="159963"/>
            <a:ext cx="60965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Joseph is Raised</a:t>
            </a:r>
          </a:p>
          <a:p>
            <a:pPr algn="ctr"/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to Power in Egypt</a:t>
            </a:r>
            <a:endParaRPr lang="en-US" sz="5400" b="1" spc="-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A18F1-CD1E-44E3-8831-21BFA7E6570D}"/>
              </a:ext>
            </a:extLst>
          </p:cNvPr>
          <p:cNvSpPr txBox="1"/>
          <p:nvPr/>
        </p:nvSpPr>
        <p:spPr>
          <a:xfrm>
            <a:off x="2403190" y="6371655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A06608-C1CB-4306-95B0-82EA05CAA86C}"/>
              </a:ext>
            </a:extLst>
          </p:cNvPr>
          <p:cNvGrpSpPr/>
          <p:nvPr/>
        </p:nvGrpSpPr>
        <p:grpSpPr>
          <a:xfrm>
            <a:off x="6705791" y="4320357"/>
            <a:ext cx="5273880" cy="2202047"/>
            <a:chOff x="6504455" y="4320357"/>
            <a:chExt cx="5273880" cy="220204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36C9D9F-5F0A-4811-9796-8B432C313009}"/>
                </a:ext>
              </a:extLst>
            </p:cNvPr>
            <p:cNvSpPr txBox="1"/>
            <p:nvPr/>
          </p:nvSpPr>
          <p:spPr>
            <a:xfrm rot="21116677">
              <a:off x="8598747" y="5599074"/>
              <a:ext cx="12029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41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39774D-8253-4D1F-B3F2-96BD45E93EE1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D2A4A80-21EE-4BC5-BDFB-7FD23C2DF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9" y="2072982"/>
            <a:ext cx="5988701" cy="429801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48233CC-4281-4A7F-BB97-2C71841DB6A3}"/>
              </a:ext>
            </a:extLst>
          </p:cNvPr>
          <p:cNvGrpSpPr/>
          <p:nvPr/>
        </p:nvGrpSpPr>
        <p:grpSpPr>
          <a:xfrm>
            <a:off x="6507167" y="156807"/>
            <a:ext cx="5476563" cy="1652781"/>
            <a:chOff x="6304433" y="138631"/>
            <a:chExt cx="5476563" cy="165278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13E6770-213D-4938-9D3F-44AE9360622C}"/>
                </a:ext>
              </a:extLst>
            </p:cNvPr>
            <p:cNvSpPr txBox="1"/>
            <p:nvPr/>
          </p:nvSpPr>
          <p:spPr>
            <a:xfrm rot="21170344">
              <a:off x="6304433" y="868082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Genesis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933B21-8595-40D5-B43E-14DDA26A8977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EBEEE4E-AC34-4D3F-810A-6487287AB0A8}"/>
              </a:ext>
            </a:extLst>
          </p:cNvPr>
          <p:cNvSpPr txBox="1"/>
          <p:nvPr/>
        </p:nvSpPr>
        <p:spPr>
          <a:xfrm>
            <a:off x="10702219" y="110299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1C175E-93D8-4BEE-9A43-0D6A9E5CB0D9}"/>
              </a:ext>
            </a:extLst>
          </p:cNvPr>
          <p:cNvSpPr txBox="1"/>
          <p:nvPr/>
        </p:nvSpPr>
        <p:spPr>
          <a:xfrm>
            <a:off x="10702219" y="583437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5" name="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12880EB6-DF87-4793-A4F0-D9CBFDEC19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436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7394791-C45D-4DC4-A11B-71D27AB920A4}"/>
              </a:ext>
            </a:extLst>
          </p:cNvPr>
          <p:cNvSpPr txBox="1"/>
          <p:nvPr/>
        </p:nvSpPr>
        <p:spPr>
          <a:xfrm>
            <a:off x="184558" y="248543"/>
            <a:ext cx="6325267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Joseph is Reunited With his Brothers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CEEC05-01B0-443F-91A8-F4BEEC1FA8AF}"/>
              </a:ext>
            </a:extLst>
          </p:cNvPr>
          <p:cNvSpPr txBox="1"/>
          <p:nvPr/>
        </p:nvSpPr>
        <p:spPr>
          <a:xfrm>
            <a:off x="2405063" y="6383710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547840-737C-4863-A67E-082087E66E8C}"/>
              </a:ext>
            </a:extLst>
          </p:cNvPr>
          <p:cNvGrpSpPr/>
          <p:nvPr/>
        </p:nvGrpSpPr>
        <p:grpSpPr>
          <a:xfrm>
            <a:off x="6714180" y="4320357"/>
            <a:ext cx="5273880" cy="2272801"/>
            <a:chOff x="6504455" y="4320357"/>
            <a:chExt cx="5273880" cy="22728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68C8AB5-2A11-4FB5-971E-8907F5A82C85}"/>
                </a:ext>
              </a:extLst>
            </p:cNvPr>
            <p:cNvGrpSpPr/>
            <p:nvPr/>
          </p:nvGrpSpPr>
          <p:grpSpPr>
            <a:xfrm>
              <a:off x="7159781" y="5115500"/>
              <a:ext cx="4016000" cy="1477658"/>
              <a:chOff x="7159781" y="5115500"/>
              <a:chExt cx="4016000" cy="1477658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703125-0561-4AB1-8F2C-690121706052}"/>
                  </a:ext>
                </a:extLst>
              </p:cNvPr>
              <p:cNvSpPr txBox="1"/>
              <p:nvPr/>
            </p:nvSpPr>
            <p:spPr>
              <a:xfrm rot="21031872">
                <a:off x="7159781" y="5669828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5050"/>
                    </a:solidFill>
                    <a:latin typeface="Comic Sans MS" panose="030F0702030302020204" pitchFamily="66" charset="0"/>
                  </a:rPr>
                  <a:t>21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950547-F047-4DB9-A2F8-CB431A569610}"/>
                  </a:ext>
                </a:extLst>
              </p:cNvPr>
              <p:cNvSpPr txBox="1"/>
              <p:nvPr/>
            </p:nvSpPr>
            <p:spPr>
              <a:xfrm>
                <a:off x="8531600" y="5115500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31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E618F0-925B-4304-93FB-A1FD984DB86B}"/>
                  </a:ext>
                </a:extLst>
              </p:cNvPr>
              <p:cNvSpPr txBox="1"/>
              <p:nvPr/>
            </p:nvSpPr>
            <p:spPr>
              <a:xfrm rot="792521">
                <a:off x="9972792" y="5516170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45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AA4444-7398-4851-BACD-C6E132F34CF2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6291105-9048-4D76-96CF-02754FB92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2" y="1975860"/>
            <a:ext cx="6003913" cy="4400827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851D7662-148F-471B-81FD-DFAEFF3C2F6F}"/>
              </a:ext>
            </a:extLst>
          </p:cNvPr>
          <p:cNvGrpSpPr/>
          <p:nvPr/>
        </p:nvGrpSpPr>
        <p:grpSpPr>
          <a:xfrm>
            <a:off x="6507167" y="156807"/>
            <a:ext cx="5810386" cy="3713460"/>
            <a:chOff x="6304433" y="138631"/>
            <a:chExt cx="5810386" cy="371346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396FDAE-764B-440B-BA34-BAAE4FC31410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2F7D1F5-3316-4812-87DD-C71B53726BB6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4BAB02D-580A-4E41-8F62-D57601361E34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7E593A8-80D4-4ECB-BC6C-4A5ABE6D887A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9896FC6-8BD0-49FA-961A-9384D15A9B2E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7D705B7-B940-4F10-9C7F-7D4160428525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A26E2BD-7B47-4D98-ABA7-7CC32269286D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6DACC4F5-C623-4E12-9028-A2A1C15B45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809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7394791-C45D-4DC4-A11B-71D27AB920A4}"/>
              </a:ext>
            </a:extLst>
          </p:cNvPr>
          <p:cNvSpPr txBox="1"/>
          <p:nvPr/>
        </p:nvSpPr>
        <p:spPr>
          <a:xfrm>
            <a:off x="184558" y="248543"/>
            <a:ext cx="6325267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Joseph is Reunited With his Brothers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CEEC05-01B0-443F-91A8-F4BEEC1FA8AF}"/>
              </a:ext>
            </a:extLst>
          </p:cNvPr>
          <p:cNvSpPr txBox="1"/>
          <p:nvPr/>
        </p:nvSpPr>
        <p:spPr>
          <a:xfrm>
            <a:off x="2405063" y="6383710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547840-737C-4863-A67E-082087E66E8C}"/>
              </a:ext>
            </a:extLst>
          </p:cNvPr>
          <p:cNvGrpSpPr/>
          <p:nvPr/>
        </p:nvGrpSpPr>
        <p:grpSpPr>
          <a:xfrm>
            <a:off x="6714180" y="4320357"/>
            <a:ext cx="5273880" cy="2119143"/>
            <a:chOff x="6504455" y="4320357"/>
            <a:chExt cx="5273880" cy="211914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E618F0-925B-4304-93FB-A1FD984DB86B}"/>
                </a:ext>
              </a:extLst>
            </p:cNvPr>
            <p:cNvSpPr txBox="1"/>
            <p:nvPr/>
          </p:nvSpPr>
          <p:spPr>
            <a:xfrm rot="792521">
              <a:off x="9972792" y="5516170"/>
              <a:ext cx="12029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rPr>
                <a:t>45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AA4444-7398-4851-BACD-C6E132F34CF2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6291105-9048-4D76-96CF-02754FB92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2" y="1975860"/>
            <a:ext cx="6003913" cy="4400827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851D7662-148F-471B-81FD-DFAEFF3C2F6F}"/>
              </a:ext>
            </a:extLst>
          </p:cNvPr>
          <p:cNvGrpSpPr/>
          <p:nvPr/>
        </p:nvGrpSpPr>
        <p:grpSpPr>
          <a:xfrm>
            <a:off x="6507167" y="156807"/>
            <a:ext cx="5476563" cy="1652781"/>
            <a:chOff x="6304433" y="138631"/>
            <a:chExt cx="5476563" cy="16527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2F7D1F5-3316-4812-87DD-C71B53726BB6}"/>
                </a:ext>
              </a:extLst>
            </p:cNvPr>
            <p:cNvSpPr txBox="1"/>
            <p:nvPr/>
          </p:nvSpPr>
          <p:spPr>
            <a:xfrm rot="21170344">
              <a:off x="6304433" y="868082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Genesis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A26E2BD-7B47-4D98-ABA7-7CC32269286D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B9208B0-1FEF-41E0-AAEB-28F4776709E7}"/>
              </a:ext>
            </a:extLst>
          </p:cNvPr>
          <p:cNvSpPr txBox="1"/>
          <p:nvPr/>
        </p:nvSpPr>
        <p:spPr>
          <a:xfrm>
            <a:off x="10702219" y="110299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E6564F-F564-4A76-BF1C-860770D6E10C}"/>
              </a:ext>
            </a:extLst>
          </p:cNvPr>
          <p:cNvSpPr txBox="1"/>
          <p:nvPr/>
        </p:nvSpPr>
        <p:spPr>
          <a:xfrm>
            <a:off x="10702219" y="5129698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F8098789-FD38-4CF3-9716-9174295635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117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57108E-8F51-4B0C-B7E7-CB95567AC08F}"/>
              </a:ext>
            </a:extLst>
          </p:cNvPr>
          <p:cNvSpPr txBox="1"/>
          <p:nvPr/>
        </p:nvSpPr>
        <p:spPr>
          <a:xfrm>
            <a:off x="2372929" y="6376968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80AAEB-DF8B-4553-9376-FD31BAD9E134}"/>
              </a:ext>
            </a:extLst>
          </p:cNvPr>
          <p:cNvGrpSpPr/>
          <p:nvPr/>
        </p:nvGrpSpPr>
        <p:grpSpPr>
          <a:xfrm>
            <a:off x="6714180" y="4320357"/>
            <a:ext cx="5273880" cy="2163543"/>
            <a:chOff x="6504455" y="4320357"/>
            <a:chExt cx="5273880" cy="216354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5BB4FDE-75CC-46DF-834B-073D19BC35CE}"/>
                </a:ext>
              </a:extLst>
            </p:cNvPr>
            <p:cNvGrpSpPr/>
            <p:nvPr/>
          </p:nvGrpSpPr>
          <p:grpSpPr>
            <a:xfrm>
              <a:off x="7106146" y="5085528"/>
              <a:ext cx="4056430" cy="1398372"/>
              <a:chOff x="7106146" y="5085528"/>
              <a:chExt cx="4056430" cy="139837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F91605-8B17-4E90-9319-A1C72A9FA749}"/>
                  </a:ext>
                </a:extLst>
              </p:cNvPr>
              <p:cNvSpPr txBox="1"/>
              <p:nvPr/>
            </p:nvSpPr>
            <p:spPr>
              <a:xfrm rot="272598">
                <a:off x="7106146" y="5560570"/>
                <a:ext cx="9038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900" dirty="0">
                    <a:solidFill>
                      <a:srgbClr val="99CC00"/>
                    </a:solidFill>
                    <a:latin typeface="Comic Sans MS" panose="030F0702030302020204" pitchFamily="66" charset="0"/>
                  </a:rPr>
                  <a:t>12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E17B27-422A-4F1A-B64C-156DC9BD75AC}"/>
                  </a:ext>
                </a:extLst>
              </p:cNvPr>
              <p:cNvSpPr txBox="1"/>
              <p:nvPr/>
            </p:nvSpPr>
            <p:spPr>
              <a:xfrm>
                <a:off x="8620559" y="5085528"/>
                <a:ext cx="9038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9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46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F7B19F-E62D-4D91-B75E-0529E7B7439B}"/>
                  </a:ext>
                </a:extLst>
              </p:cNvPr>
              <p:cNvSpPr txBox="1"/>
              <p:nvPr/>
            </p:nvSpPr>
            <p:spPr>
              <a:xfrm rot="20982923">
                <a:off x="10258753" y="5380372"/>
                <a:ext cx="9038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9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26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51B2C9-47AD-43D1-B0B4-B9753637346E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23AC527-AC42-4EA1-AC96-EDC6DD13D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9"/>
          <a:stretch/>
        </p:blipFill>
        <p:spPr>
          <a:xfrm>
            <a:off x="352344" y="2066903"/>
            <a:ext cx="6003762" cy="430034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88944EF-BC46-45DB-ABCD-8E03A266E748}"/>
              </a:ext>
            </a:extLst>
          </p:cNvPr>
          <p:cNvSpPr txBox="1"/>
          <p:nvPr/>
        </p:nvSpPr>
        <p:spPr>
          <a:xfrm>
            <a:off x="441675" y="240117"/>
            <a:ext cx="554231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Jacob Goes to Joseph in Egypt</a:t>
            </a:r>
            <a:endParaRPr lang="en-US" sz="5400" b="1" spc="-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C4C3E1-C6CD-4C6A-BC44-C09F2DA5B6E9}"/>
              </a:ext>
            </a:extLst>
          </p:cNvPr>
          <p:cNvGrpSpPr/>
          <p:nvPr/>
        </p:nvGrpSpPr>
        <p:grpSpPr>
          <a:xfrm>
            <a:off x="6507167" y="156807"/>
            <a:ext cx="5810386" cy="3713460"/>
            <a:chOff x="6304433" y="138631"/>
            <a:chExt cx="5810386" cy="371346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89DF1B6-702D-49B2-A068-C6E56D9AED85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75B7FE-8A65-4844-AB67-54ADD6672060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A6D43AE-447C-4B25-A9A3-903944430C11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504F52-E6EC-4811-9F37-71A4539BC30E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13DBF5E-8667-4D9B-A0E5-4B1009C82784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E83098D-765C-43DE-BD19-EE4A4DEDB32A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ED0B951-BD32-4F14-A4DF-C525E9CC24BF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F166D27E-E0B8-4909-B44E-1835DDEA62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376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25A37E-393C-2A9E-A306-B3E2804F0BC5}"/>
              </a:ext>
            </a:extLst>
          </p:cNvPr>
          <p:cNvSpPr txBox="1"/>
          <p:nvPr/>
        </p:nvSpPr>
        <p:spPr>
          <a:xfrm>
            <a:off x="9066362" y="6507934"/>
            <a:ext cx="3105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omic Sans MS" panose="030F0702030302020204" pitchFamily="66" charset="0"/>
              </a:rPr>
              <a:t>Tap the screen to continue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96B078-E3BF-BD98-8F31-7EC989CFC49B}"/>
              </a:ext>
            </a:extLst>
          </p:cNvPr>
          <p:cNvSpPr txBox="1"/>
          <p:nvPr/>
        </p:nvSpPr>
        <p:spPr>
          <a:xfrm>
            <a:off x="563969" y="60677"/>
            <a:ext cx="11083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Bible Book and Chapter Challenge!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18971A-93AB-30E8-3DF9-13DAD38C3FAA}"/>
              </a:ext>
            </a:extLst>
          </p:cNvPr>
          <p:cNvSpPr txBox="1"/>
          <p:nvPr/>
        </p:nvSpPr>
        <p:spPr>
          <a:xfrm>
            <a:off x="554182" y="790431"/>
            <a:ext cx="1108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latin typeface="Comic Sans MS" panose="030F0702030302020204" pitchFamily="66" charset="0"/>
              </a:rPr>
              <a:t> Old Testament Events Set #2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83B7FC-3ACE-8CC9-56BD-4C72E559DD13}"/>
              </a:ext>
            </a:extLst>
          </p:cNvPr>
          <p:cNvSpPr txBox="1"/>
          <p:nvPr/>
        </p:nvSpPr>
        <p:spPr>
          <a:xfrm>
            <a:off x="710000" y="2275309"/>
            <a:ext cx="1077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omic Sans MS" panose="030F0702030302020204" pitchFamily="66" charset="0"/>
              </a:rPr>
              <a:t>This multiple-choice game is created in PowerPoint.  A tap (screen-tap or mouse-click) is all that is needed to play.  No PowerPoint skills are required.  See “Here’s how it works” (next screen).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1304B-ECD0-36D6-97F0-FB76EB4F5AE8}"/>
              </a:ext>
            </a:extLst>
          </p:cNvPr>
          <p:cNvSpPr txBox="1"/>
          <p:nvPr/>
        </p:nvSpPr>
        <p:spPr>
          <a:xfrm>
            <a:off x="715886" y="3687611"/>
            <a:ext cx="10779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omic Sans MS" panose="030F0702030302020204" pitchFamily="66" charset="0"/>
              </a:rPr>
              <a:t>Images for all the Old Testament Events are credited on each screen.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9DB354-632F-3FD9-CD94-E10B1DC163E3}"/>
              </a:ext>
            </a:extLst>
          </p:cNvPr>
          <p:cNvSpPr txBox="1"/>
          <p:nvPr/>
        </p:nvSpPr>
        <p:spPr>
          <a:xfrm>
            <a:off x="3704331" y="1639499"/>
            <a:ext cx="4802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A Multiple-Choice Bible Game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2" action="ppaction://hlinksldjump"/>
            <a:extLst>
              <a:ext uri="{FF2B5EF4-FFF2-40B4-BE49-F238E27FC236}">
                <a16:creationId xmlns:a16="http://schemas.microsoft.com/office/drawing/2014/main" id="{7AFDA117-5AF2-BD4B-7444-CCCD980D496E}"/>
              </a:ext>
            </a:extLst>
          </p:cNvPr>
          <p:cNvSpPr/>
          <p:nvPr/>
        </p:nvSpPr>
        <p:spPr>
          <a:xfrm>
            <a:off x="0" y="-17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57108E-8F51-4B0C-B7E7-CB95567AC08F}"/>
              </a:ext>
            </a:extLst>
          </p:cNvPr>
          <p:cNvSpPr txBox="1"/>
          <p:nvPr/>
        </p:nvSpPr>
        <p:spPr>
          <a:xfrm>
            <a:off x="2372929" y="6376968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80AAEB-DF8B-4553-9376-FD31BAD9E134}"/>
              </a:ext>
            </a:extLst>
          </p:cNvPr>
          <p:cNvGrpSpPr/>
          <p:nvPr/>
        </p:nvGrpSpPr>
        <p:grpSpPr>
          <a:xfrm>
            <a:off x="6714180" y="4320357"/>
            <a:ext cx="5273880" cy="1688501"/>
            <a:chOff x="6504455" y="4320357"/>
            <a:chExt cx="5273880" cy="168850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E17B27-422A-4F1A-B64C-156DC9BD75AC}"/>
                </a:ext>
              </a:extLst>
            </p:cNvPr>
            <p:cNvSpPr txBox="1"/>
            <p:nvPr/>
          </p:nvSpPr>
          <p:spPr>
            <a:xfrm>
              <a:off x="8620559" y="5085528"/>
              <a:ext cx="9038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900" dirty="0">
                  <a:solidFill>
                    <a:srgbClr val="FFC000"/>
                  </a:solidFill>
                  <a:latin typeface="Comic Sans MS" panose="030F0702030302020204" pitchFamily="66" charset="0"/>
                </a:rPr>
                <a:t>46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51B2C9-47AD-43D1-B0B4-B9753637346E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23AC527-AC42-4EA1-AC96-EDC6DD13D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9"/>
          <a:stretch/>
        </p:blipFill>
        <p:spPr>
          <a:xfrm>
            <a:off x="352344" y="2066903"/>
            <a:ext cx="6003762" cy="430034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88944EF-BC46-45DB-ABCD-8E03A266E748}"/>
              </a:ext>
            </a:extLst>
          </p:cNvPr>
          <p:cNvSpPr txBox="1"/>
          <p:nvPr/>
        </p:nvSpPr>
        <p:spPr>
          <a:xfrm>
            <a:off x="441675" y="240117"/>
            <a:ext cx="554231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Jacob Goes to Joseph in Egypt</a:t>
            </a:r>
            <a:endParaRPr lang="en-US" sz="5400" b="1" spc="-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C4C3E1-C6CD-4C6A-BC44-C09F2DA5B6E9}"/>
              </a:ext>
            </a:extLst>
          </p:cNvPr>
          <p:cNvGrpSpPr/>
          <p:nvPr/>
        </p:nvGrpSpPr>
        <p:grpSpPr>
          <a:xfrm>
            <a:off x="6507167" y="156807"/>
            <a:ext cx="5476563" cy="1652781"/>
            <a:chOff x="6304433" y="138631"/>
            <a:chExt cx="5476563" cy="165278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075B7FE-8A65-4844-AB67-54ADD6672060}"/>
                </a:ext>
              </a:extLst>
            </p:cNvPr>
            <p:cNvSpPr txBox="1"/>
            <p:nvPr/>
          </p:nvSpPr>
          <p:spPr>
            <a:xfrm rot="21170344">
              <a:off x="6304433" y="868082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Genesis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ED0B951-BD32-4F14-A4DF-C525E9CC24BF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CD415D8-FB41-465B-A89A-2C2BD30CF970}"/>
              </a:ext>
            </a:extLst>
          </p:cNvPr>
          <p:cNvSpPr txBox="1"/>
          <p:nvPr/>
        </p:nvSpPr>
        <p:spPr>
          <a:xfrm>
            <a:off x="10702219" y="110299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AF021A-26A8-4401-9BA4-EB6C0C821DBD}"/>
              </a:ext>
            </a:extLst>
          </p:cNvPr>
          <p:cNvSpPr txBox="1"/>
          <p:nvPr/>
        </p:nvSpPr>
        <p:spPr>
          <a:xfrm>
            <a:off x="10702219" y="5314256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A0BD6A69-44A3-4112-8C77-99BE58D854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776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688D4E-5F12-4C93-9187-E125DC7955B8}"/>
              </a:ext>
            </a:extLst>
          </p:cNvPr>
          <p:cNvSpPr txBox="1"/>
          <p:nvPr/>
        </p:nvSpPr>
        <p:spPr>
          <a:xfrm>
            <a:off x="1225615" y="536502"/>
            <a:ext cx="458042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Joseph Dies 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in Egypt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B54FB2-C463-4308-8853-2FF4B0B86350}"/>
              </a:ext>
            </a:extLst>
          </p:cNvPr>
          <p:cNvSpPr/>
          <p:nvPr/>
        </p:nvSpPr>
        <p:spPr>
          <a:xfrm>
            <a:off x="1603845" y="6056266"/>
            <a:ext cx="49798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www.yeshua.wordpress.com/2016/07/16/the-exodus-from-egypt-and-the-red-sea-crossing-exodus-1231-1519/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8A6624-155F-4200-842C-D84028A69446}"/>
              </a:ext>
            </a:extLst>
          </p:cNvPr>
          <p:cNvGrpSpPr/>
          <p:nvPr/>
        </p:nvGrpSpPr>
        <p:grpSpPr>
          <a:xfrm>
            <a:off x="6772903" y="4320357"/>
            <a:ext cx="5273880" cy="2274664"/>
            <a:chOff x="6504455" y="4320357"/>
            <a:chExt cx="5273880" cy="227466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31CFA69-BE32-4E61-BCAA-A6B9A201D47F}"/>
                </a:ext>
              </a:extLst>
            </p:cNvPr>
            <p:cNvGrpSpPr/>
            <p:nvPr/>
          </p:nvGrpSpPr>
          <p:grpSpPr>
            <a:xfrm>
              <a:off x="7127770" y="5132936"/>
              <a:ext cx="3890942" cy="1462085"/>
              <a:chOff x="7127770" y="5132936"/>
              <a:chExt cx="3890942" cy="146208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A1DE33-66E6-4D07-9C5C-3CE16ACD378D}"/>
                  </a:ext>
                </a:extLst>
              </p:cNvPr>
              <p:cNvSpPr txBox="1"/>
              <p:nvPr/>
            </p:nvSpPr>
            <p:spPr>
              <a:xfrm rot="429764">
                <a:off x="7127770" y="5330194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38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086834-B3F5-42A5-B099-B904EBD0188E}"/>
                  </a:ext>
                </a:extLst>
              </p:cNvPr>
              <p:cNvSpPr txBox="1"/>
              <p:nvPr/>
            </p:nvSpPr>
            <p:spPr>
              <a:xfrm rot="267757">
                <a:off x="9945236" y="5671691"/>
                <a:ext cx="10734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50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03341F-0776-4D3B-8F26-4916857AFEF0}"/>
                  </a:ext>
                </a:extLst>
              </p:cNvPr>
              <p:cNvSpPr txBox="1"/>
              <p:nvPr/>
            </p:nvSpPr>
            <p:spPr>
              <a:xfrm>
                <a:off x="8529699" y="5132936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49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03C488-2EC1-4402-8F1A-05464FCBC8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D82FDC9-A8C4-4D03-B3CB-051DD19E82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1" y="2193347"/>
            <a:ext cx="6833302" cy="399772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DFF9E7C-4B2A-4215-8403-35A14F26CA2B}"/>
              </a:ext>
            </a:extLst>
          </p:cNvPr>
          <p:cNvGrpSpPr/>
          <p:nvPr/>
        </p:nvGrpSpPr>
        <p:grpSpPr>
          <a:xfrm>
            <a:off x="6574279" y="156807"/>
            <a:ext cx="5810386" cy="3713460"/>
            <a:chOff x="6304433" y="138631"/>
            <a:chExt cx="5810386" cy="371346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AA04D8B-5DD0-42AA-8F82-7B39B8A01693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35CADA1-5170-4370-8C7B-47C054583004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491FC0-D398-4AB5-9B39-9C82390DE6D8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2313FD7-D4C9-46DE-8171-0ABE3213214B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0017F34-EE70-419A-A5B9-5687548A1EB6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DBEFFE4-5C3B-41B6-A464-505491B5AC45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169E287-6B23-4714-948C-EB232005A719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E790A3DB-3C93-4990-BE7B-4FB5211E69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327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688D4E-5F12-4C93-9187-E125DC7955B8}"/>
              </a:ext>
            </a:extLst>
          </p:cNvPr>
          <p:cNvSpPr txBox="1"/>
          <p:nvPr/>
        </p:nvSpPr>
        <p:spPr>
          <a:xfrm>
            <a:off x="1225615" y="536502"/>
            <a:ext cx="458042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Joseph Dies 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in Egypt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B54FB2-C463-4308-8853-2FF4B0B86350}"/>
              </a:ext>
            </a:extLst>
          </p:cNvPr>
          <p:cNvSpPr/>
          <p:nvPr/>
        </p:nvSpPr>
        <p:spPr>
          <a:xfrm>
            <a:off x="1603845" y="6056266"/>
            <a:ext cx="49798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www.yeshua.wordpress.com/2016/07/16/the-exodus-from-egypt-and-the-red-sea-crossing-exodus-1231-1519/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8A6624-155F-4200-842C-D84028A69446}"/>
              </a:ext>
            </a:extLst>
          </p:cNvPr>
          <p:cNvGrpSpPr/>
          <p:nvPr/>
        </p:nvGrpSpPr>
        <p:grpSpPr>
          <a:xfrm>
            <a:off x="6772903" y="4320357"/>
            <a:ext cx="5273880" cy="2274664"/>
            <a:chOff x="6504455" y="4320357"/>
            <a:chExt cx="5273880" cy="227466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086834-B3F5-42A5-B099-B904EBD0188E}"/>
                </a:ext>
              </a:extLst>
            </p:cNvPr>
            <p:cNvSpPr txBox="1"/>
            <p:nvPr/>
          </p:nvSpPr>
          <p:spPr>
            <a:xfrm rot="267757">
              <a:off x="9945236" y="5671691"/>
              <a:ext cx="10734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50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03C488-2EC1-4402-8F1A-05464FCBC8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D82FDC9-A8C4-4D03-B3CB-051DD19E82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1" y="2193347"/>
            <a:ext cx="6833302" cy="399772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DFF9E7C-4B2A-4215-8403-35A14F26CA2B}"/>
              </a:ext>
            </a:extLst>
          </p:cNvPr>
          <p:cNvGrpSpPr/>
          <p:nvPr/>
        </p:nvGrpSpPr>
        <p:grpSpPr>
          <a:xfrm>
            <a:off x="6574279" y="156807"/>
            <a:ext cx="5476563" cy="1652781"/>
            <a:chOff x="6304433" y="138631"/>
            <a:chExt cx="5476563" cy="165278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35CADA1-5170-4370-8C7B-47C054583004}"/>
                </a:ext>
              </a:extLst>
            </p:cNvPr>
            <p:cNvSpPr txBox="1"/>
            <p:nvPr/>
          </p:nvSpPr>
          <p:spPr>
            <a:xfrm rot="21170344">
              <a:off x="6304433" y="868082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Genesis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169E287-6B23-4714-948C-EB232005A719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4EBE1AB-4B2D-4D04-899F-97920277391D}"/>
              </a:ext>
            </a:extLst>
          </p:cNvPr>
          <p:cNvSpPr txBox="1"/>
          <p:nvPr/>
        </p:nvSpPr>
        <p:spPr>
          <a:xfrm>
            <a:off x="10702219" y="110299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283D03-0E93-4A9D-9E22-E23FFB89F7B6}"/>
              </a:ext>
            </a:extLst>
          </p:cNvPr>
          <p:cNvSpPr txBox="1"/>
          <p:nvPr/>
        </p:nvSpPr>
        <p:spPr>
          <a:xfrm>
            <a:off x="10702219" y="525553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AD06D4B8-36C3-4264-A162-D024F77F83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884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AD2365-8123-4D13-8882-0F0587473680}"/>
              </a:ext>
            </a:extLst>
          </p:cNvPr>
          <p:cNvSpPr txBox="1"/>
          <p:nvPr/>
        </p:nvSpPr>
        <p:spPr>
          <a:xfrm>
            <a:off x="574842" y="400295"/>
            <a:ext cx="5471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Birth of Moses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EDCA7E-296D-45FB-9262-C04015A49CD7}"/>
              </a:ext>
            </a:extLst>
          </p:cNvPr>
          <p:cNvSpPr txBox="1"/>
          <p:nvPr/>
        </p:nvSpPr>
        <p:spPr>
          <a:xfrm>
            <a:off x="2435909" y="6128677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2C137E-D4DA-4264-9D1E-45BA6E967861}"/>
              </a:ext>
            </a:extLst>
          </p:cNvPr>
          <p:cNvGrpSpPr/>
          <p:nvPr/>
        </p:nvGrpSpPr>
        <p:grpSpPr>
          <a:xfrm>
            <a:off x="6714180" y="4320357"/>
            <a:ext cx="5273880" cy="2133051"/>
            <a:chOff x="6504455" y="4320357"/>
            <a:chExt cx="5273880" cy="213305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0EC5625-523C-4AA1-8B0E-E19FA756D5F7}"/>
                </a:ext>
              </a:extLst>
            </p:cNvPr>
            <p:cNvGrpSpPr/>
            <p:nvPr/>
          </p:nvGrpSpPr>
          <p:grpSpPr>
            <a:xfrm>
              <a:off x="7375952" y="5068413"/>
              <a:ext cx="3681670" cy="1384995"/>
              <a:chOff x="7401119" y="5143914"/>
              <a:chExt cx="3681670" cy="138499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94C2DD-014C-4016-867B-EEBD85BCA49D}"/>
                  </a:ext>
                </a:extLst>
              </p:cNvPr>
              <p:cNvSpPr txBox="1"/>
              <p:nvPr/>
            </p:nvSpPr>
            <p:spPr>
              <a:xfrm>
                <a:off x="7401119" y="5143914"/>
                <a:ext cx="43622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2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3C7AF9-2882-48C5-9765-6F78B4CBBFE1}"/>
                  </a:ext>
                </a:extLst>
              </p:cNvPr>
              <p:cNvSpPr txBox="1"/>
              <p:nvPr/>
            </p:nvSpPr>
            <p:spPr>
              <a:xfrm rot="20925253">
                <a:off x="10380239" y="5328929"/>
                <a:ext cx="7025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-6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724526-109D-4BB2-AED6-AAA94F18D196}"/>
                  </a:ext>
                </a:extLst>
              </p:cNvPr>
              <p:cNvSpPr txBox="1"/>
              <p:nvPr/>
            </p:nvSpPr>
            <p:spPr>
              <a:xfrm rot="20831322">
                <a:off x="8899715" y="5605579"/>
                <a:ext cx="37148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srgbClr val="FF5050"/>
                    </a:solidFill>
                    <a:latin typeface="Comic Sans MS" panose="030F0702030302020204" pitchFamily="66" charset="0"/>
                  </a:rPr>
                  <a:t>5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A6C1D8-638F-443F-B557-24E1CFE605CA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2E3E511-549E-4764-9CC5-F76A328872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/>
          <a:stretch/>
        </p:blipFill>
        <p:spPr>
          <a:xfrm>
            <a:off x="302004" y="1519480"/>
            <a:ext cx="6079945" cy="459210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081CE05-996F-42BE-8456-B82E646C1AC1}"/>
              </a:ext>
            </a:extLst>
          </p:cNvPr>
          <p:cNvGrpSpPr/>
          <p:nvPr/>
        </p:nvGrpSpPr>
        <p:grpSpPr>
          <a:xfrm>
            <a:off x="6507167" y="156807"/>
            <a:ext cx="5810386" cy="3713460"/>
            <a:chOff x="6304433" y="138631"/>
            <a:chExt cx="5810386" cy="371346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4FAC649-5549-43E8-BB4F-6AC9D236CC12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02E91C2-EAE8-450E-894E-CCAE0BBCB0E3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345CA0A-664D-4C94-9B06-8E5C05DAD369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608552A-4884-4FC4-ABF5-635B456C7C4B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F45F7B2-B0D5-4AF8-BD4A-1CEF3DA4C5D7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CF9B4AD-81BC-4506-8668-6CC49BC61F25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4893BC2-E788-49C3-9099-BE7DE8FE6BAC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3F2C377B-CBD4-4291-A2E9-E2FFDDB173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551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AD2365-8123-4D13-8882-0F0587473680}"/>
              </a:ext>
            </a:extLst>
          </p:cNvPr>
          <p:cNvSpPr txBox="1"/>
          <p:nvPr/>
        </p:nvSpPr>
        <p:spPr>
          <a:xfrm>
            <a:off x="574842" y="400295"/>
            <a:ext cx="5471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Birth of Moses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EDCA7E-296D-45FB-9262-C04015A49CD7}"/>
              </a:ext>
            </a:extLst>
          </p:cNvPr>
          <p:cNvSpPr txBox="1"/>
          <p:nvPr/>
        </p:nvSpPr>
        <p:spPr>
          <a:xfrm>
            <a:off x="2435909" y="6128677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2C137E-D4DA-4264-9D1E-45BA6E967861}"/>
              </a:ext>
            </a:extLst>
          </p:cNvPr>
          <p:cNvGrpSpPr/>
          <p:nvPr/>
        </p:nvGrpSpPr>
        <p:grpSpPr>
          <a:xfrm>
            <a:off x="6714180" y="4320357"/>
            <a:ext cx="5273880" cy="1671386"/>
            <a:chOff x="6504455" y="4320357"/>
            <a:chExt cx="5273880" cy="16713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94C2DD-014C-4016-867B-EEBD85BCA49D}"/>
                </a:ext>
              </a:extLst>
            </p:cNvPr>
            <p:cNvSpPr txBox="1"/>
            <p:nvPr/>
          </p:nvSpPr>
          <p:spPr>
            <a:xfrm>
              <a:off x="7375952" y="5068413"/>
              <a:ext cx="4362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A6C1D8-638F-443F-B557-24E1CFE605CA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2E3E511-549E-4764-9CC5-F76A328872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/>
          <a:stretch/>
        </p:blipFill>
        <p:spPr>
          <a:xfrm>
            <a:off x="302004" y="1519480"/>
            <a:ext cx="6079945" cy="459210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081CE05-996F-42BE-8456-B82E646C1AC1}"/>
              </a:ext>
            </a:extLst>
          </p:cNvPr>
          <p:cNvGrpSpPr/>
          <p:nvPr/>
        </p:nvGrpSpPr>
        <p:grpSpPr>
          <a:xfrm>
            <a:off x="6709850" y="156807"/>
            <a:ext cx="5607703" cy="1786239"/>
            <a:chOff x="6507116" y="138631"/>
            <a:chExt cx="5607703" cy="178623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45CA0A-664D-4C94-9B06-8E5C05DAD369}"/>
                </a:ext>
              </a:extLst>
            </p:cNvPr>
            <p:cNvSpPr txBox="1"/>
            <p:nvPr/>
          </p:nvSpPr>
          <p:spPr>
            <a:xfrm rot="305904">
              <a:off x="8933020" y="1001540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Exodus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4893BC2-E788-49C3-9099-BE7DE8FE6BAC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23FDFFF-996C-415B-BB20-B4489A18F0FD}"/>
              </a:ext>
            </a:extLst>
          </p:cNvPr>
          <p:cNvSpPr txBox="1"/>
          <p:nvPr/>
        </p:nvSpPr>
        <p:spPr>
          <a:xfrm>
            <a:off x="10702219" y="1874781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8E2A96-D64D-464E-917C-B1F7FCAF0E73}"/>
              </a:ext>
            </a:extLst>
          </p:cNvPr>
          <p:cNvSpPr txBox="1"/>
          <p:nvPr/>
        </p:nvSpPr>
        <p:spPr>
          <a:xfrm>
            <a:off x="10702219" y="5314256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8206A286-088D-4F9A-8553-65D555161F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09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A36143-8071-4F52-9174-68C22CE24EFF}"/>
              </a:ext>
            </a:extLst>
          </p:cNvPr>
          <p:cNvSpPr txBox="1"/>
          <p:nvPr/>
        </p:nvSpPr>
        <p:spPr>
          <a:xfrm>
            <a:off x="679419" y="237383"/>
            <a:ext cx="53549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Moses at the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Burning Bush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030546-20B1-4762-8F08-38AC43A1AD0F}"/>
              </a:ext>
            </a:extLst>
          </p:cNvPr>
          <p:cNvSpPr txBox="1"/>
          <p:nvPr/>
        </p:nvSpPr>
        <p:spPr>
          <a:xfrm>
            <a:off x="2416976" y="6382545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9B9F79-BCC9-4BC7-82B0-07EF73672A96}"/>
              </a:ext>
            </a:extLst>
          </p:cNvPr>
          <p:cNvGrpSpPr/>
          <p:nvPr/>
        </p:nvGrpSpPr>
        <p:grpSpPr>
          <a:xfrm>
            <a:off x="6714180" y="4320357"/>
            <a:ext cx="5273880" cy="2172723"/>
            <a:chOff x="6504455" y="4320357"/>
            <a:chExt cx="5273880" cy="217272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7EEABA4-301C-4D32-8CA0-66FCA2373CBF}"/>
                </a:ext>
              </a:extLst>
            </p:cNvPr>
            <p:cNvGrpSpPr/>
            <p:nvPr/>
          </p:nvGrpSpPr>
          <p:grpSpPr>
            <a:xfrm>
              <a:off x="7311367" y="5141221"/>
              <a:ext cx="3456124" cy="1351859"/>
              <a:chOff x="7336534" y="5216722"/>
              <a:chExt cx="3456124" cy="1351859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7DF03E-56F8-410A-A05C-9821A22E2F08}"/>
                  </a:ext>
                </a:extLst>
              </p:cNvPr>
              <p:cNvSpPr txBox="1"/>
              <p:nvPr/>
            </p:nvSpPr>
            <p:spPr>
              <a:xfrm rot="21075063">
                <a:off x="10356430" y="5216722"/>
                <a:ext cx="43622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srgbClr val="FF99CC"/>
                    </a:solidFill>
                    <a:latin typeface="Comic Sans MS" panose="030F0702030302020204" pitchFamily="66" charset="0"/>
                  </a:rPr>
                  <a:t>8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F47EAC-286D-42E6-AD3F-D166E6B9D680}"/>
                  </a:ext>
                </a:extLst>
              </p:cNvPr>
              <p:cNvSpPr txBox="1"/>
              <p:nvPr/>
            </p:nvSpPr>
            <p:spPr>
              <a:xfrm rot="674609">
                <a:off x="7336534" y="5645251"/>
                <a:ext cx="102860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-6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11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AB3338-3EA3-45B3-8C99-21A8CDB70D67}"/>
                  </a:ext>
                </a:extLst>
              </p:cNvPr>
              <p:cNvSpPr txBox="1"/>
              <p:nvPr/>
            </p:nvSpPr>
            <p:spPr>
              <a:xfrm rot="21328628">
                <a:off x="8867271" y="5410143"/>
                <a:ext cx="37148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3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6ED18E-987A-4FA5-BA57-CA0FDC9005CB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573F667-A60F-42AA-99BA-FE433C8F3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49" y="2051339"/>
            <a:ext cx="6012158" cy="433579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E6A33117-F147-428D-A9CE-0959A786CC91}"/>
              </a:ext>
            </a:extLst>
          </p:cNvPr>
          <p:cNvGrpSpPr/>
          <p:nvPr/>
        </p:nvGrpSpPr>
        <p:grpSpPr>
          <a:xfrm>
            <a:off x="6507167" y="156807"/>
            <a:ext cx="5810386" cy="3713460"/>
            <a:chOff x="6304433" y="138631"/>
            <a:chExt cx="5810386" cy="371346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51BE46F-E2B0-4F75-A086-90D89D3BEAE2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AB33035-0C02-4A84-8CA2-DEF320B2AD1C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21BECE2-ABD2-4852-B3F1-F21AC11AEF7C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A567EAE-FC62-45E4-B1FD-66E6B7F0292D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47DD937-923A-48ED-B86E-D7F28737368B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EF47B76-84DB-4654-BEE3-79F73DB76BAD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78AB499-814D-4EF6-8042-23ED25B84512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D3CD40BB-2346-4E55-8C53-9A449BFAA0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302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A36143-8071-4F52-9174-68C22CE24EFF}"/>
              </a:ext>
            </a:extLst>
          </p:cNvPr>
          <p:cNvSpPr txBox="1"/>
          <p:nvPr/>
        </p:nvSpPr>
        <p:spPr>
          <a:xfrm>
            <a:off x="679419" y="237383"/>
            <a:ext cx="53549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Moses at the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Burning Bush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030546-20B1-4762-8F08-38AC43A1AD0F}"/>
              </a:ext>
            </a:extLst>
          </p:cNvPr>
          <p:cNvSpPr txBox="1"/>
          <p:nvPr/>
        </p:nvSpPr>
        <p:spPr>
          <a:xfrm>
            <a:off x="2416976" y="6382545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9B9F79-BCC9-4BC7-82B0-07EF73672A96}"/>
              </a:ext>
            </a:extLst>
          </p:cNvPr>
          <p:cNvGrpSpPr/>
          <p:nvPr/>
        </p:nvGrpSpPr>
        <p:grpSpPr>
          <a:xfrm>
            <a:off x="6714180" y="4320357"/>
            <a:ext cx="5273880" cy="1937615"/>
            <a:chOff x="6504455" y="4320357"/>
            <a:chExt cx="5273880" cy="193761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AB3338-3EA3-45B3-8C99-21A8CDB70D67}"/>
                </a:ext>
              </a:extLst>
            </p:cNvPr>
            <p:cNvSpPr txBox="1"/>
            <p:nvPr/>
          </p:nvSpPr>
          <p:spPr>
            <a:xfrm rot="21328628">
              <a:off x="8842104" y="5334642"/>
              <a:ext cx="3714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6ED18E-987A-4FA5-BA57-CA0FDC9005CB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573F667-A60F-42AA-99BA-FE433C8F3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49" y="2051339"/>
            <a:ext cx="6012158" cy="433579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E6A33117-F147-428D-A9CE-0959A786CC91}"/>
              </a:ext>
            </a:extLst>
          </p:cNvPr>
          <p:cNvGrpSpPr/>
          <p:nvPr/>
        </p:nvGrpSpPr>
        <p:grpSpPr>
          <a:xfrm>
            <a:off x="6709850" y="156807"/>
            <a:ext cx="5607703" cy="1786239"/>
            <a:chOff x="6507116" y="138631"/>
            <a:chExt cx="5607703" cy="178623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21BECE2-ABD2-4852-B3F1-F21AC11AEF7C}"/>
                </a:ext>
              </a:extLst>
            </p:cNvPr>
            <p:cNvSpPr txBox="1"/>
            <p:nvPr/>
          </p:nvSpPr>
          <p:spPr>
            <a:xfrm rot="305904">
              <a:off x="8933020" y="1001540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Exodus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78AB499-814D-4EF6-8042-23ED25B84512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A56E9B6-2055-450B-BD4B-76EB9FCB12FA}"/>
              </a:ext>
            </a:extLst>
          </p:cNvPr>
          <p:cNvSpPr txBox="1"/>
          <p:nvPr/>
        </p:nvSpPr>
        <p:spPr>
          <a:xfrm>
            <a:off x="10702219" y="1866392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D8AA71-476F-491E-BECF-8A2398460DFE}"/>
              </a:ext>
            </a:extLst>
          </p:cNvPr>
          <p:cNvSpPr txBox="1"/>
          <p:nvPr/>
        </p:nvSpPr>
        <p:spPr>
          <a:xfrm>
            <a:off x="10702219" y="5549148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9A28DEF7-1A69-4F24-ADD8-4853067832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129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F4DC1A6-E47D-4926-8590-8EBFF2D2F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2" y="133350"/>
            <a:ext cx="6791325" cy="65913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A8BEA39-F3F6-4AE8-A160-D33C1B9DDA87}"/>
              </a:ext>
            </a:extLst>
          </p:cNvPr>
          <p:cNvSpPr txBox="1"/>
          <p:nvPr/>
        </p:nvSpPr>
        <p:spPr>
          <a:xfrm>
            <a:off x="184654" y="5026360"/>
            <a:ext cx="285141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Against Egypt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E5AEB3-B252-4277-BFC4-79FF50DBE3F7}"/>
              </a:ext>
            </a:extLst>
          </p:cNvPr>
          <p:cNvSpPr txBox="1"/>
          <p:nvPr/>
        </p:nvSpPr>
        <p:spPr>
          <a:xfrm>
            <a:off x="394975" y="239610"/>
            <a:ext cx="259219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Ten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Plagues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E88317-F945-4BF1-ADA6-991D0B410647}"/>
              </a:ext>
            </a:extLst>
          </p:cNvPr>
          <p:cNvSpPr txBox="1"/>
          <p:nvPr/>
        </p:nvSpPr>
        <p:spPr>
          <a:xfrm>
            <a:off x="5134062" y="3033803"/>
            <a:ext cx="19462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F72797-A34C-4C0E-94E5-2246F961CF14}"/>
              </a:ext>
            </a:extLst>
          </p:cNvPr>
          <p:cNvGrpSpPr/>
          <p:nvPr/>
        </p:nvGrpSpPr>
        <p:grpSpPr>
          <a:xfrm>
            <a:off x="6976900" y="138631"/>
            <a:ext cx="5284872" cy="4015464"/>
            <a:chOff x="6976900" y="138631"/>
            <a:chExt cx="5284872" cy="40154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9DCB4C-CF93-47C7-A28C-4A362632A237}"/>
                </a:ext>
              </a:extLst>
            </p:cNvPr>
            <p:cNvSpPr txBox="1"/>
            <p:nvPr/>
          </p:nvSpPr>
          <p:spPr>
            <a:xfrm>
              <a:off x="6976900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3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9FE072B-43D9-4606-ACAC-FBC3CBC15E8B}"/>
                </a:ext>
              </a:extLst>
            </p:cNvPr>
            <p:cNvGrpSpPr/>
            <p:nvPr/>
          </p:nvGrpSpPr>
          <p:grpSpPr>
            <a:xfrm>
              <a:off x="6979603" y="800970"/>
              <a:ext cx="5282169" cy="3353125"/>
              <a:chOff x="6304433" y="800970"/>
              <a:chExt cx="5810386" cy="3353125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5FC33D-DE71-41DD-9040-992C91E64171}"/>
                  </a:ext>
                </a:extLst>
              </p:cNvPr>
              <p:cNvSpPr txBox="1"/>
              <p:nvPr/>
            </p:nvSpPr>
            <p:spPr>
              <a:xfrm rot="21170344">
                <a:off x="6304433" y="800970"/>
                <a:ext cx="318179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9D78192-FC92-4374-AEF0-1884F3572DD9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0E36F42-49FF-4AA5-AB9F-3C1AEEA4C554}"/>
                  </a:ext>
                </a:extLst>
              </p:cNvPr>
              <p:cNvSpPr txBox="1"/>
              <p:nvPr/>
            </p:nvSpPr>
            <p:spPr>
              <a:xfrm rot="21356240">
                <a:off x="6788283" y="1737850"/>
                <a:ext cx="318179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2B5EB13-E68F-472B-96E5-1C551AF4A57E}"/>
                  </a:ext>
                </a:extLst>
              </p:cNvPr>
              <p:cNvSpPr txBox="1"/>
              <p:nvPr/>
            </p:nvSpPr>
            <p:spPr>
              <a:xfrm rot="20858043">
                <a:off x="8527657" y="2286733"/>
                <a:ext cx="327856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BD0E87C-6053-4A86-A2FB-BE3B96A3394C}"/>
                  </a:ext>
                </a:extLst>
              </p:cNvPr>
              <p:cNvSpPr txBox="1"/>
              <p:nvPr/>
            </p:nvSpPr>
            <p:spPr>
              <a:xfrm>
                <a:off x="6969776" y="3230765"/>
                <a:ext cx="492094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D5445E2-C420-4328-9D51-C4C78B028D94}"/>
              </a:ext>
            </a:extLst>
          </p:cNvPr>
          <p:cNvGrpSpPr/>
          <p:nvPr/>
        </p:nvGrpSpPr>
        <p:grpSpPr>
          <a:xfrm>
            <a:off x="7348064" y="4320357"/>
            <a:ext cx="4760833" cy="2428680"/>
            <a:chOff x="7348064" y="4320357"/>
            <a:chExt cx="4760833" cy="24286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984A6F-4EDC-4612-BD12-C0CF2FD4BF66}"/>
                </a:ext>
              </a:extLst>
            </p:cNvPr>
            <p:cNvSpPr txBox="1"/>
            <p:nvPr/>
          </p:nvSpPr>
          <p:spPr>
            <a:xfrm>
              <a:off x="7655174" y="4320357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Chapters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214B463-D98F-4482-8CD3-37192B59790D}"/>
                </a:ext>
              </a:extLst>
            </p:cNvPr>
            <p:cNvGrpSpPr/>
            <p:nvPr/>
          </p:nvGrpSpPr>
          <p:grpSpPr>
            <a:xfrm>
              <a:off x="7348064" y="5029860"/>
              <a:ext cx="4760833" cy="1719177"/>
              <a:chOff x="7046060" y="5029860"/>
              <a:chExt cx="4760833" cy="1719177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71CD8AB-916B-4C83-AA49-EA66D0DCEA7C}"/>
                  </a:ext>
                </a:extLst>
              </p:cNvPr>
              <p:cNvSpPr txBox="1"/>
              <p:nvPr/>
            </p:nvSpPr>
            <p:spPr>
              <a:xfrm>
                <a:off x="7046060" y="5029860"/>
                <a:ext cx="16478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2-4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3F82847-33D8-4E9E-B52E-C3D2F5279BE0}"/>
                  </a:ext>
                </a:extLst>
              </p:cNvPr>
              <p:cNvSpPr txBox="1"/>
              <p:nvPr/>
            </p:nvSpPr>
            <p:spPr>
              <a:xfrm rot="602732">
                <a:off x="9394238" y="5063416"/>
                <a:ext cx="24126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17-20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9CA42A-FF81-44CF-A4C2-BC2D9CE84BF2}"/>
                  </a:ext>
                </a:extLst>
              </p:cNvPr>
              <p:cNvSpPr txBox="1"/>
              <p:nvPr/>
            </p:nvSpPr>
            <p:spPr>
              <a:xfrm rot="20907979">
                <a:off x="8391038" y="5825707"/>
                <a:ext cx="16478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7-12</a:t>
                </a:r>
              </a:p>
            </p:txBody>
          </p:sp>
        </p:grpSp>
      </p:grp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0B3032E5-C410-46E4-9FEB-69455AAEC7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149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F4DC1A6-E47D-4926-8590-8EBFF2D2F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2" y="133350"/>
            <a:ext cx="6791325" cy="65913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A8BEA39-F3F6-4AE8-A160-D33C1B9DDA87}"/>
              </a:ext>
            </a:extLst>
          </p:cNvPr>
          <p:cNvSpPr txBox="1"/>
          <p:nvPr/>
        </p:nvSpPr>
        <p:spPr>
          <a:xfrm>
            <a:off x="184654" y="5026360"/>
            <a:ext cx="285141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Against Egypt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E5AEB3-B252-4277-BFC4-79FF50DBE3F7}"/>
              </a:ext>
            </a:extLst>
          </p:cNvPr>
          <p:cNvSpPr txBox="1"/>
          <p:nvPr/>
        </p:nvSpPr>
        <p:spPr>
          <a:xfrm>
            <a:off x="394975" y="239610"/>
            <a:ext cx="259219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Ten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Plagues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E88317-F945-4BF1-ADA6-991D0B410647}"/>
              </a:ext>
            </a:extLst>
          </p:cNvPr>
          <p:cNvSpPr txBox="1"/>
          <p:nvPr/>
        </p:nvSpPr>
        <p:spPr>
          <a:xfrm>
            <a:off x="5134062" y="3033803"/>
            <a:ext cx="19462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F72797-A34C-4C0E-94E5-2246F961CF14}"/>
              </a:ext>
            </a:extLst>
          </p:cNvPr>
          <p:cNvGrpSpPr/>
          <p:nvPr/>
        </p:nvGrpSpPr>
        <p:grpSpPr>
          <a:xfrm>
            <a:off x="6976900" y="138631"/>
            <a:ext cx="5284870" cy="1786239"/>
            <a:chOff x="6976900" y="138631"/>
            <a:chExt cx="5284870" cy="178623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9DCB4C-CF93-47C7-A28C-4A362632A237}"/>
                </a:ext>
              </a:extLst>
            </p:cNvPr>
            <p:cNvSpPr txBox="1"/>
            <p:nvPr/>
          </p:nvSpPr>
          <p:spPr>
            <a:xfrm>
              <a:off x="6976900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3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9D78192-FC92-4374-AEF0-1884F3572DD9}"/>
                </a:ext>
              </a:extLst>
            </p:cNvPr>
            <p:cNvSpPr txBox="1"/>
            <p:nvPr/>
          </p:nvSpPr>
          <p:spPr>
            <a:xfrm rot="305904">
              <a:off x="9369226" y="1001540"/>
              <a:ext cx="28925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Exodus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D5445E2-C420-4328-9D51-C4C78B028D94}"/>
              </a:ext>
            </a:extLst>
          </p:cNvPr>
          <p:cNvGrpSpPr/>
          <p:nvPr/>
        </p:nvGrpSpPr>
        <p:grpSpPr>
          <a:xfrm>
            <a:off x="7655174" y="4320357"/>
            <a:ext cx="3962344" cy="2428680"/>
            <a:chOff x="7655174" y="4320357"/>
            <a:chExt cx="3962344" cy="24286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984A6F-4EDC-4612-BD12-C0CF2FD4BF66}"/>
                </a:ext>
              </a:extLst>
            </p:cNvPr>
            <p:cNvSpPr txBox="1"/>
            <p:nvPr/>
          </p:nvSpPr>
          <p:spPr>
            <a:xfrm>
              <a:off x="7655174" y="4320357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C9CA42A-FF81-44CF-A4C2-BC2D9CE84BF2}"/>
                </a:ext>
              </a:extLst>
            </p:cNvPr>
            <p:cNvSpPr txBox="1"/>
            <p:nvPr/>
          </p:nvSpPr>
          <p:spPr>
            <a:xfrm rot="20907979">
              <a:off x="8693042" y="5825707"/>
              <a:ext cx="16478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7-12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A48B719-5576-4D07-8D38-EEE72C2F16D1}"/>
              </a:ext>
            </a:extLst>
          </p:cNvPr>
          <p:cNvSpPr txBox="1"/>
          <p:nvPr/>
        </p:nvSpPr>
        <p:spPr>
          <a:xfrm>
            <a:off x="10692568" y="1844515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82C499-A611-4299-8322-55637C2FCC94}"/>
              </a:ext>
            </a:extLst>
          </p:cNvPr>
          <p:cNvSpPr txBox="1"/>
          <p:nvPr/>
        </p:nvSpPr>
        <p:spPr>
          <a:xfrm>
            <a:off x="10702219" y="6044099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5" name="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39404A2C-1360-44FB-A62E-2A495B3789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01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857CBE-1BA7-4BFE-9F9B-0249CB9D81C4}"/>
              </a:ext>
            </a:extLst>
          </p:cNvPr>
          <p:cNvSpPr txBox="1"/>
          <p:nvPr/>
        </p:nvSpPr>
        <p:spPr>
          <a:xfrm>
            <a:off x="988116" y="393925"/>
            <a:ext cx="4668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The Passover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27281D-0B8B-4CCE-AD4B-9A36B570C5D9}"/>
              </a:ext>
            </a:extLst>
          </p:cNvPr>
          <p:cNvSpPr txBox="1"/>
          <p:nvPr/>
        </p:nvSpPr>
        <p:spPr>
          <a:xfrm>
            <a:off x="2430821" y="6125650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18A56A-1D87-403C-8375-0BAA44246E2D}"/>
              </a:ext>
            </a:extLst>
          </p:cNvPr>
          <p:cNvGrpSpPr/>
          <p:nvPr/>
        </p:nvGrpSpPr>
        <p:grpSpPr>
          <a:xfrm>
            <a:off x="6714180" y="4320357"/>
            <a:ext cx="5273880" cy="2224627"/>
            <a:chOff x="6504455" y="4320357"/>
            <a:chExt cx="5273880" cy="222462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FC8077-F0D2-4A6D-82F3-C3576BCE6F16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534FDA4-EE7E-4DBA-9197-01190B7BDB63}"/>
                </a:ext>
              </a:extLst>
            </p:cNvPr>
            <p:cNvGrpSpPr/>
            <p:nvPr/>
          </p:nvGrpSpPr>
          <p:grpSpPr>
            <a:xfrm>
              <a:off x="7174269" y="5062131"/>
              <a:ext cx="3974242" cy="1482853"/>
              <a:chOff x="7199436" y="5062131"/>
              <a:chExt cx="3974242" cy="1482853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74618A4-7208-42D0-B7AC-6406F2816CDA}"/>
                  </a:ext>
                </a:extLst>
              </p:cNvPr>
              <p:cNvSpPr txBox="1"/>
              <p:nvPr/>
            </p:nvSpPr>
            <p:spPr>
              <a:xfrm rot="21119395">
                <a:off x="8553666" y="5621654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19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0F3DD4-6215-4D32-B7CA-9881E2040CB6}"/>
                  </a:ext>
                </a:extLst>
              </p:cNvPr>
              <p:cNvSpPr txBox="1"/>
              <p:nvPr/>
            </p:nvSpPr>
            <p:spPr>
              <a:xfrm rot="21225291">
                <a:off x="7199436" y="5062131"/>
                <a:ext cx="10734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24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6037618-F3BB-4DD2-A7C8-02092EB7DBC9}"/>
                  </a:ext>
                </a:extLst>
              </p:cNvPr>
              <p:cNvSpPr txBox="1"/>
              <p:nvPr/>
            </p:nvSpPr>
            <p:spPr>
              <a:xfrm rot="360151">
                <a:off x="9970689" y="5174424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12</a:t>
                </a:r>
              </a:p>
            </p:txBody>
          </p:sp>
        </p:grp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4CFED7AC-FF6E-4BB3-8D37-7543900307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/>
          <a:stretch/>
        </p:blipFill>
        <p:spPr>
          <a:xfrm>
            <a:off x="310393" y="1508690"/>
            <a:ext cx="6069315" cy="4605624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E5D5F20C-0DBA-4D3B-95D2-E73C32B5334A}"/>
              </a:ext>
            </a:extLst>
          </p:cNvPr>
          <p:cNvGrpSpPr/>
          <p:nvPr/>
        </p:nvGrpSpPr>
        <p:grpSpPr>
          <a:xfrm>
            <a:off x="6507167" y="156807"/>
            <a:ext cx="5810386" cy="3713460"/>
            <a:chOff x="6304433" y="138631"/>
            <a:chExt cx="5810386" cy="371346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AC08246-F4CE-479E-BB48-2A542A302141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70D5331-7095-4E4E-B600-2D48100A6838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753E4C8-231D-4366-A9D2-410D7555A0E3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7962B14-2F99-493F-A9DB-4AC00027251B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B5F331-353C-47AA-B310-EF57E16A66C7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0AB9B21-EF41-49CA-B28B-84D9CCB98221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A3E3309-A66E-4735-9F1D-C15DAC451439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4F06831A-014F-4FA2-B4E0-6BC7A9726C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876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80D06A-A573-3D28-6E63-852AED3F5D83}"/>
              </a:ext>
            </a:extLst>
          </p:cNvPr>
          <p:cNvSpPr txBox="1"/>
          <p:nvPr/>
        </p:nvSpPr>
        <p:spPr>
          <a:xfrm>
            <a:off x="6193766" y="6507934"/>
            <a:ext cx="5978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omic Sans MS" panose="030F0702030302020204" pitchFamily="66" charset="0"/>
              </a:rPr>
              <a:t>Tap the screen to go to the Menu Board and start playing</a:t>
            </a:r>
          </a:p>
        </p:txBody>
      </p:sp>
      <p:sp>
        <p:nvSpPr>
          <p:cNvPr id="8" name="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86397C08-C2AA-4DF9-1B8D-0D3FBBE35FD5}"/>
              </a:ext>
            </a:extLst>
          </p:cNvPr>
          <p:cNvSpPr/>
          <p:nvPr/>
        </p:nvSpPr>
        <p:spPr>
          <a:xfrm>
            <a:off x="0" y="0"/>
            <a:ext cx="1218361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6F88E-9FE8-CFC6-A169-77563FBBD91C}"/>
              </a:ext>
            </a:extLst>
          </p:cNvPr>
          <p:cNvSpPr txBox="1"/>
          <p:nvPr/>
        </p:nvSpPr>
        <p:spPr>
          <a:xfrm>
            <a:off x="3942209" y="2810173"/>
            <a:ext cx="7828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00CC"/>
                </a:solidFill>
                <a:latin typeface="Comic Sans MS" panose="030F0702030302020204" pitchFamily="66" charset="0"/>
              </a:rPr>
              <a:t>(2) </a:t>
            </a:r>
            <a:r>
              <a:rPr lang="en-US" sz="2000" dirty="0">
                <a:latin typeface="Comic Sans MS" panose="030F0702030302020204" pitchFamily="66" charset="0"/>
              </a:rPr>
              <a:t>Look at the Old Testament Event and the Book and Chapter</a:t>
            </a:r>
          </a:p>
          <a:p>
            <a:pPr algn="just"/>
            <a:r>
              <a:rPr lang="en-US" sz="2000" spc="-60" dirty="0">
                <a:latin typeface="Comic Sans MS" panose="030F0702030302020204" pitchFamily="66" charset="0"/>
              </a:rPr>
              <a:t>      </a:t>
            </a:r>
            <a:r>
              <a:rPr lang="en-US" sz="1000" spc="-60" dirty="0">
                <a:latin typeface="Comic Sans MS" panose="030F0702030302020204" pitchFamily="66" charset="0"/>
              </a:rPr>
              <a:t> </a:t>
            </a:r>
            <a:r>
              <a:rPr lang="en-US" sz="2000" spc="-60" dirty="0">
                <a:latin typeface="Comic Sans MS" panose="030F0702030302020204" pitchFamily="66" charset="0"/>
              </a:rPr>
              <a:t>choices </a:t>
            </a:r>
            <a:r>
              <a:rPr lang="en-US" sz="2000" dirty="0">
                <a:latin typeface="Comic Sans MS" panose="030F0702030302020204" pitchFamily="66" charset="0"/>
              </a:rPr>
              <a:t>that come up.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5CF24F-1315-5543-4E93-06DB2F553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644" y="980817"/>
            <a:ext cx="2937818" cy="165252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2D0EE5-0A88-29A4-1FE6-E53F354B0616}"/>
              </a:ext>
            </a:extLst>
          </p:cNvPr>
          <p:cNvSpPr txBox="1"/>
          <p:nvPr/>
        </p:nvSpPr>
        <p:spPr>
          <a:xfrm>
            <a:off x="2664754" y="48978"/>
            <a:ext cx="6882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Here’s how it works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646A06-ED0A-5482-AD95-9905B7E46894}"/>
              </a:ext>
            </a:extLst>
          </p:cNvPr>
          <p:cNvSpPr txBox="1"/>
          <p:nvPr/>
        </p:nvSpPr>
        <p:spPr>
          <a:xfrm>
            <a:off x="533379" y="1601637"/>
            <a:ext cx="7828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Comic Sans MS" panose="030F0702030302020204" pitchFamily="66" charset="0"/>
              </a:rPr>
              <a:t>(1)</a:t>
            </a:r>
            <a:r>
              <a:rPr lang="en-US" sz="2000" dirty="0">
                <a:latin typeface="Comic Sans MS" panose="030F0702030302020204" pitchFamily="66" charset="0"/>
              </a:rPr>
              <a:t> Tap an Event Number on the Menu Board (next screen).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2DBE78-4FE2-71E9-A6AF-EEEADD711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9" y="2736187"/>
            <a:ext cx="3210535" cy="18059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773C4A-BDFD-DC4F-8613-28AC3D72B7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771" y="4643563"/>
            <a:ext cx="3210535" cy="18059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92A5FAA-3B23-38E5-A9EF-E6AD08DC9CF2}"/>
              </a:ext>
            </a:extLst>
          </p:cNvPr>
          <p:cNvSpPr txBox="1"/>
          <p:nvPr/>
        </p:nvSpPr>
        <p:spPr>
          <a:xfrm>
            <a:off x="533379" y="5952989"/>
            <a:ext cx="7828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Comic Sans MS" panose="030F0702030302020204" pitchFamily="66" charset="0"/>
              </a:rPr>
              <a:t>(5) </a:t>
            </a:r>
            <a:r>
              <a:rPr lang="en-US" sz="2000" dirty="0">
                <a:latin typeface="Comic Sans MS" panose="030F0702030302020204" pitchFamily="66" charset="0"/>
              </a:rPr>
              <a:t>Tap the screen again and return to the Menu Board.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83DDBB-17E6-3CB4-43F2-741278A8A352}"/>
              </a:ext>
            </a:extLst>
          </p:cNvPr>
          <p:cNvSpPr txBox="1"/>
          <p:nvPr/>
        </p:nvSpPr>
        <p:spPr>
          <a:xfrm>
            <a:off x="532552" y="4793078"/>
            <a:ext cx="7733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00CC"/>
                </a:solidFill>
                <a:latin typeface="Comic Sans MS" panose="030F0702030302020204" pitchFamily="66" charset="0"/>
              </a:rPr>
              <a:t>(4) </a:t>
            </a:r>
            <a:r>
              <a:rPr lang="en-US" sz="2000" spc="-60" dirty="0">
                <a:latin typeface="Comic Sans MS" panose="030F0702030302020204" pitchFamily="66" charset="0"/>
              </a:rPr>
              <a:t>After making your choices, tap the screen to get the answers –</a:t>
            </a:r>
          </a:p>
          <a:p>
            <a:pPr algn="just"/>
            <a:r>
              <a:rPr lang="en-US" sz="2000" spc="50" dirty="0">
                <a:latin typeface="Comic Sans MS" panose="030F0702030302020204" pitchFamily="66" charset="0"/>
              </a:rPr>
              <a:t>     </a:t>
            </a:r>
            <a:r>
              <a:rPr lang="en-US" sz="2000" spc="-130" dirty="0">
                <a:latin typeface="Comic Sans MS" panose="030F0702030302020204" pitchFamily="66" charset="0"/>
              </a:rPr>
              <a:t>1 point for each correct Book and 2 points for each correct Chapter.</a:t>
            </a:r>
          </a:p>
          <a:p>
            <a:pPr algn="just"/>
            <a:r>
              <a:rPr lang="en-US" sz="2000" spc="-130" dirty="0">
                <a:latin typeface="Comic Sans MS" panose="030F0702030302020204" pitchFamily="66" charset="0"/>
              </a:rPr>
              <a:t>       </a:t>
            </a:r>
            <a:r>
              <a:rPr lang="en-US" sz="2000" dirty="0">
                <a:latin typeface="Comic Sans MS" panose="030F0702030302020204" pitchFamily="66" charset="0"/>
              </a:rPr>
              <a:t>Everyone can score on every Event.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0E348C-76B4-F272-15F7-25CBF880D9D9}"/>
              </a:ext>
            </a:extLst>
          </p:cNvPr>
          <p:cNvSpPr txBox="1"/>
          <p:nvPr/>
        </p:nvSpPr>
        <p:spPr>
          <a:xfrm>
            <a:off x="3932878" y="3688226"/>
            <a:ext cx="7907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-50" dirty="0">
                <a:solidFill>
                  <a:srgbClr val="0000CC"/>
                </a:solidFill>
                <a:latin typeface="Comic Sans MS" panose="030F0702030302020204" pitchFamily="66" charset="0"/>
              </a:rPr>
              <a:t>(3)</a:t>
            </a:r>
            <a:r>
              <a:rPr lang="en-US" sz="2000" spc="-50" dirty="0">
                <a:latin typeface="Comic Sans MS" panose="030F0702030302020204" pitchFamily="66" charset="0"/>
              </a:rPr>
              <a:t> It’s a multiple-choice game.  Each Player or Team tries to choose</a:t>
            </a:r>
          </a:p>
          <a:p>
            <a:r>
              <a:rPr lang="en-US" sz="2000" spc="-50" dirty="0">
                <a:latin typeface="Comic Sans MS" panose="030F0702030302020204" pitchFamily="66" charset="0"/>
              </a:rPr>
              <a:t>      </a:t>
            </a:r>
            <a:r>
              <a:rPr lang="en-US" sz="2000" spc="-30" dirty="0">
                <a:latin typeface="Comic Sans MS" panose="030F0702030302020204" pitchFamily="66" charset="0"/>
              </a:rPr>
              <a:t>the correct Book and Chapter for this Event. </a:t>
            </a:r>
          </a:p>
        </p:txBody>
      </p:sp>
      <p:sp>
        <p:nvSpPr>
          <p:cNvPr id="28" name="Rectangle 27">
            <a:hlinkClick r:id="rId2" action="ppaction://hlinksldjump"/>
            <a:extLst>
              <a:ext uri="{FF2B5EF4-FFF2-40B4-BE49-F238E27FC236}">
                <a16:creationId xmlns:a16="http://schemas.microsoft.com/office/drawing/2014/main" id="{5A58B540-C030-4A21-ED16-4E7253777FAC}"/>
              </a:ext>
            </a:extLst>
          </p:cNvPr>
          <p:cNvSpPr/>
          <p:nvPr/>
        </p:nvSpPr>
        <p:spPr>
          <a:xfrm>
            <a:off x="9787" y="5847"/>
            <a:ext cx="1218221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19923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857CBE-1BA7-4BFE-9F9B-0249CB9D81C4}"/>
              </a:ext>
            </a:extLst>
          </p:cNvPr>
          <p:cNvSpPr txBox="1"/>
          <p:nvPr/>
        </p:nvSpPr>
        <p:spPr>
          <a:xfrm>
            <a:off x="988116" y="393925"/>
            <a:ext cx="4668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The Passover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27281D-0B8B-4CCE-AD4B-9A36B570C5D9}"/>
              </a:ext>
            </a:extLst>
          </p:cNvPr>
          <p:cNvSpPr txBox="1"/>
          <p:nvPr/>
        </p:nvSpPr>
        <p:spPr>
          <a:xfrm>
            <a:off x="2430821" y="6125650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18A56A-1D87-403C-8375-0BAA44246E2D}"/>
              </a:ext>
            </a:extLst>
          </p:cNvPr>
          <p:cNvGrpSpPr/>
          <p:nvPr/>
        </p:nvGrpSpPr>
        <p:grpSpPr>
          <a:xfrm>
            <a:off x="6714180" y="4320357"/>
            <a:ext cx="5273880" cy="1777397"/>
            <a:chOff x="6504455" y="4320357"/>
            <a:chExt cx="5273880" cy="177739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FC8077-F0D2-4A6D-82F3-C3576BCE6F16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037618-F3BB-4DD2-A7C8-02092EB7DBC9}"/>
                </a:ext>
              </a:extLst>
            </p:cNvPr>
            <p:cNvSpPr txBox="1"/>
            <p:nvPr/>
          </p:nvSpPr>
          <p:spPr>
            <a:xfrm rot="360151">
              <a:off x="9945522" y="5174424"/>
              <a:ext cx="12029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FF6600"/>
                  </a:solidFill>
                  <a:latin typeface="Comic Sans MS" panose="030F0702030302020204" pitchFamily="66" charset="0"/>
                </a:rPr>
                <a:t>12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4CFED7AC-FF6E-4BB3-8D37-7543900307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/>
          <a:stretch/>
        </p:blipFill>
        <p:spPr>
          <a:xfrm>
            <a:off x="310393" y="1508690"/>
            <a:ext cx="6069315" cy="4605624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E5D5F20C-0DBA-4D3B-95D2-E73C32B5334A}"/>
              </a:ext>
            </a:extLst>
          </p:cNvPr>
          <p:cNvGrpSpPr/>
          <p:nvPr/>
        </p:nvGrpSpPr>
        <p:grpSpPr>
          <a:xfrm>
            <a:off x="6709850" y="156807"/>
            <a:ext cx="5607703" cy="1786239"/>
            <a:chOff x="6507116" y="138631"/>
            <a:chExt cx="5607703" cy="178623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753E4C8-231D-4366-A9D2-410D7555A0E3}"/>
                </a:ext>
              </a:extLst>
            </p:cNvPr>
            <p:cNvSpPr txBox="1"/>
            <p:nvPr/>
          </p:nvSpPr>
          <p:spPr>
            <a:xfrm rot="305904">
              <a:off x="8933020" y="1001540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Exodus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A3E3309-A66E-4735-9F1D-C15DAC451439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BFF8A91-7FC0-4B5C-B0AA-2BC869465C32}"/>
              </a:ext>
            </a:extLst>
          </p:cNvPr>
          <p:cNvSpPr txBox="1"/>
          <p:nvPr/>
        </p:nvSpPr>
        <p:spPr>
          <a:xfrm>
            <a:off x="10702219" y="1866392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D434C6-B2EB-4041-B5C4-AF7D913D08F9}"/>
              </a:ext>
            </a:extLst>
          </p:cNvPr>
          <p:cNvSpPr txBox="1"/>
          <p:nvPr/>
        </p:nvSpPr>
        <p:spPr>
          <a:xfrm>
            <a:off x="10702219" y="5976987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5" name="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215B8F16-5BC2-4842-9B53-8453925F7A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579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20B291A-5ECE-45F2-B625-733DDD3A95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"/>
          <a:stretch/>
        </p:blipFill>
        <p:spPr>
          <a:xfrm>
            <a:off x="487346" y="419451"/>
            <a:ext cx="7579950" cy="59434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B3572A-4A8F-4AC9-9D48-BCCA4FB177C8}"/>
              </a:ext>
            </a:extLst>
          </p:cNvPr>
          <p:cNvSpPr txBox="1"/>
          <p:nvPr/>
        </p:nvSpPr>
        <p:spPr>
          <a:xfrm>
            <a:off x="4116134" y="6370439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D84D2D1-B4F4-43E1-8F71-B993C7E63DC6}"/>
              </a:ext>
            </a:extLst>
          </p:cNvPr>
          <p:cNvGrpSpPr/>
          <p:nvPr/>
        </p:nvGrpSpPr>
        <p:grpSpPr>
          <a:xfrm>
            <a:off x="5834649" y="138631"/>
            <a:ext cx="6527195" cy="3824312"/>
            <a:chOff x="5834649" y="138631"/>
            <a:chExt cx="6527195" cy="382431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859115-D5C0-43A0-B578-BDAE2CA72DAA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9E47BE3-164E-4565-8D08-F6A6D6C9E81E}"/>
                </a:ext>
              </a:extLst>
            </p:cNvPr>
            <p:cNvGrpSpPr/>
            <p:nvPr/>
          </p:nvGrpSpPr>
          <p:grpSpPr>
            <a:xfrm>
              <a:off x="5834649" y="901638"/>
              <a:ext cx="6527195" cy="3061305"/>
              <a:chOff x="5834649" y="901638"/>
              <a:chExt cx="6527195" cy="306130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D19A331-BAFC-4C8E-975E-2F4C88AE9329}"/>
                  </a:ext>
                </a:extLst>
              </p:cNvPr>
              <p:cNvSpPr txBox="1"/>
              <p:nvPr/>
            </p:nvSpPr>
            <p:spPr>
              <a:xfrm rot="21170344">
                <a:off x="5834649" y="90163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150380C-2B86-4A08-9FF3-53A072D6874C}"/>
                  </a:ext>
                </a:extLst>
              </p:cNvPr>
              <p:cNvSpPr txBox="1"/>
              <p:nvPr/>
            </p:nvSpPr>
            <p:spPr>
              <a:xfrm rot="305904">
                <a:off x="9364731" y="1054316"/>
                <a:ext cx="27492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559859-1B2D-4E90-A827-34230D5BE436}"/>
                  </a:ext>
                </a:extLst>
              </p:cNvPr>
              <p:cNvSpPr txBox="1"/>
              <p:nvPr/>
            </p:nvSpPr>
            <p:spPr>
              <a:xfrm rot="21356240">
                <a:off x="6586947" y="167073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E304408-1B96-4911-8C38-61CA82226E39}"/>
                  </a:ext>
                </a:extLst>
              </p:cNvPr>
              <p:cNvSpPr txBox="1"/>
              <p:nvPr/>
            </p:nvSpPr>
            <p:spPr>
              <a:xfrm rot="20858043">
                <a:off x="8866580" y="213470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2132166-E700-497C-8A41-B00358A04EE0}"/>
                  </a:ext>
                </a:extLst>
              </p:cNvPr>
              <p:cNvSpPr txBox="1"/>
              <p:nvPr/>
            </p:nvSpPr>
            <p:spPr>
              <a:xfrm>
                <a:off x="7888261" y="3039613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40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568A24A-D41E-4437-9BF4-673ACA18E7AF}"/>
              </a:ext>
            </a:extLst>
          </p:cNvPr>
          <p:cNvGrpSpPr/>
          <p:nvPr/>
        </p:nvGrpSpPr>
        <p:grpSpPr>
          <a:xfrm>
            <a:off x="8070210" y="4320357"/>
            <a:ext cx="4135964" cy="2276740"/>
            <a:chOff x="8070210" y="4320357"/>
            <a:chExt cx="4135964" cy="227674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D3AE5C-0FE0-4F4D-8EB7-32BDFF402EAA}"/>
                </a:ext>
              </a:extLst>
            </p:cNvPr>
            <p:cNvSpPr txBox="1"/>
            <p:nvPr/>
          </p:nvSpPr>
          <p:spPr>
            <a:xfrm>
              <a:off x="8070210" y="4320357"/>
              <a:ext cx="41359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0D73FAD-BD82-4760-8BF5-545B8EE47D60}"/>
                </a:ext>
              </a:extLst>
            </p:cNvPr>
            <p:cNvGrpSpPr/>
            <p:nvPr/>
          </p:nvGrpSpPr>
          <p:grpSpPr>
            <a:xfrm>
              <a:off x="8132524" y="5113116"/>
              <a:ext cx="3834144" cy="1483981"/>
              <a:chOff x="7134233" y="5113116"/>
              <a:chExt cx="3834144" cy="1483981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84A6C87-885D-412C-8226-98BD19E0BF50}"/>
                  </a:ext>
                </a:extLst>
              </p:cNvPr>
              <p:cNvSpPr txBox="1"/>
              <p:nvPr/>
            </p:nvSpPr>
            <p:spPr>
              <a:xfrm>
                <a:off x="7134233" y="5113116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FF99"/>
                    </a:solidFill>
                    <a:latin typeface="Comic Sans MS" panose="030F0702030302020204" pitchFamily="66" charset="0"/>
                  </a:rPr>
                  <a:t>7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46C9959-ACFB-43ED-B6A9-6DA2EAD5E7FA}"/>
                  </a:ext>
                </a:extLst>
              </p:cNvPr>
              <p:cNvSpPr txBox="1"/>
              <p:nvPr/>
            </p:nvSpPr>
            <p:spPr>
              <a:xfrm rot="451722">
                <a:off x="9894901" y="5353819"/>
                <a:ext cx="10734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21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42B606-F8A4-41E9-A0C7-277712ABCB7D}"/>
                  </a:ext>
                </a:extLst>
              </p:cNvPr>
              <p:cNvSpPr txBox="1"/>
              <p:nvPr/>
            </p:nvSpPr>
            <p:spPr>
              <a:xfrm rot="275922">
                <a:off x="8349527" y="5673767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14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C4A2BB0-E4D3-4079-886C-0D796190FFB6}"/>
              </a:ext>
            </a:extLst>
          </p:cNvPr>
          <p:cNvSpPr txBox="1"/>
          <p:nvPr/>
        </p:nvSpPr>
        <p:spPr>
          <a:xfrm>
            <a:off x="7292" y="3994813"/>
            <a:ext cx="35945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Israel</a:t>
            </a:r>
          </a:p>
          <a:p>
            <a:pPr algn="ctr"/>
            <a:r>
              <a:rPr lang="en-US" sz="5400" b="1" spc="-400" dirty="0">
                <a:solidFill>
                  <a:srgbClr val="FFC000"/>
                </a:solidFill>
                <a:latin typeface="Comic Sans MS" panose="030F0702030302020204" pitchFamily="66" charset="0"/>
              </a:rPr>
              <a:t>Crosses the</a:t>
            </a:r>
          </a:p>
          <a:p>
            <a:pPr algn="ctr"/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Red Sea</a:t>
            </a:r>
          </a:p>
        </p:txBody>
      </p:sp>
      <p:sp>
        <p:nvSpPr>
          <p:cNvPr id="25" name="Rectangle 24">
            <a:hlinkClick r:id="rId3" action="ppaction://hlinksldjump"/>
            <a:extLst>
              <a:ext uri="{FF2B5EF4-FFF2-40B4-BE49-F238E27FC236}">
                <a16:creationId xmlns:a16="http://schemas.microsoft.com/office/drawing/2014/main" id="{DDC01461-1224-4E5D-88BC-D76AB889F8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366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20B291A-5ECE-45F2-B625-733DDD3A95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"/>
          <a:stretch/>
        </p:blipFill>
        <p:spPr>
          <a:xfrm>
            <a:off x="487346" y="419451"/>
            <a:ext cx="7579950" cy="59434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B3572A-4A8F-4AC9-9D48-BCCA4FB177C8}"/>
              </a:ext>
            </a:extLst>
          </p:cNvPr>
          <p:cNvSpPr txBox="1"/>
          <p:nvPr/>
        </p:nvSpPr>
        <p:spPr>
          <a:xfrm>
            <a:off x="4116134" y="6370439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D84D2D1-B4F4-43E1-8F71-B993C7E63DC6}"/>
              </a:ext>
            </a:extLst>
          </p:cNvPr>
          <p:cNvGrpSpPr/>
          <p:nvPr/>
        </p:nvGrpSpPr>
        <p:grpSpPr>
          <a:xfrm>
            <a:off x="6507116" y="138631"/>
            <a:ext cx="5606847" cy="1839015"/>
            <a:chOff x="6507116" y="138631"/>
            <a:chExt cx="5606847" cy="18390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859115-D5C0-43A0-B578-BDAE2CA72DAA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150380C-2B86-4A08-9FF3-53A072D6874C}"/>
                </a:ext>
              </a:extLst>
            </p:cNvPr>
            <p:cNvSpPr txBox="1"/>
            <p:nvPr/>
          </p:nvSpPr>
          <p:spPr>
            <a:xfrm rot="305904">
              <a:off x="9364731" y="1054316"/>
              <a:ext cx="27492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Exodus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568A24A-D41E-4437-9BF4-673ACA18E7AF}"/>
              </a:ext>
            </a:extLst>
          </p:cNvPr>
          <p:cNvGrpSpPr/>
          <p:nvPr/>
        </p:nvGrpSpPr>
        <p:grpSpPr>
          <a:xfrm>
            <a:off x="8070210" y="4320357"/>
            <a:ext cx="4135964" cy="2276740"/>
            <a:chOff x="8070210" y="4320357"/>
            <a:chExt cx="4135964" cy="227674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D3AE5C-0FE0-4F4D-8EB7-32BDFF402EAA}"/>
                </a:ext>
              </a:extLst>
            </p:cNvPr>
            <p:cNvSpPr txBox="1"/>
            <p:nvPr/>
          </p:nvSpPr>
          <p:spPr>
            <a:xfrm>
              <a:off x="8070210" y="4320357"/>
              <a:ext cx="41359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542B606-F8A4-41E9-A0C7-277712ABCB7D}"/>
                </a:ext>
              </a:extLst>
            </p:cNvPr>
            <p:cNvSpPr txBox="1"/>
            <p:nvPr/>
          </p:nvSpPr>
          <p:spPr>
            <a:xfrm rot="275922">
              <a:off x="9347818" y="5673767"/>
              <a:ext cx="12029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00FFFF"/>
                  </a:solidFill>
                  <a:latin typeface="Comic Sans MS" panose="030F0702030302020204" pitchFamily="66" charset="0"/>
                </a:rPr>
                <a:t>14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C4A2BB0-E4D3-4079-886C-0D796190FFB6}"/>
              </a:ext>
            </a:extLst>
          </p:cNvPr>
          <p:cNvSpPr txBox="1"/>
          <p:nvPr/>
        </p:nvSpPr>
        <p:spPr>
          <a:xfrm>
            <a:off x="7292" y="3994813"/>
            <a:ext cx="35945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Israel</a:t>
            </a:r>
          </a:p>
          <a:p>
            <a:pPr algn="ctr"/>
            <a:r>
              <a:rPr lang="en-US" sz="5400" b="1" spc="-400" dirty="0">
                <a:solidFill>
                  <a:srgbClr val="FFC000"/>
                </a:solidFill>
                <a:latin typeface="Comic Sans MS" panose="030F0702030302020204" pitchFamily="66" charset="0"/>
              </a:rPr>
              <a:t>Crosses the</a:t>
            </a:r>
          </a:p>
          <a:p>
            <a:pPr algn="ctr"/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Red Sea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ECFBAF-371A-4625-B996-E1B2697A5A93}"/>
              </a:ext>
            </a:extLst>
          </p:cNvPr>
          <p:cNvSpPr txBox="1"/>
          <p:nvPr/>
        </p:nvSpPr>
        <p:spPr>
          <a:xfrm>
            <a:off x="10702219" y="1866392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68AFAC-5998-4A6E-8214-5716C444085A}"/>
              </a:ext>
            </a:extLst>
          </p:cNvPr>
          <p:cNvSpPr txBox="1"/>
          <p:nvPr/>
        </p:nvSpPr>
        <p:spPr>
          <a:xfrm>
            <a:off x="10702219" y="5909875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5" name="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566E6A3E-C75E-4A9E-874E-2C8D697E9B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723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54203B8-E150-45CE-8F0B-01EAE07B72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5"/>
          <a:stretch/>
        </p:blipFill>
        <p:spPr>
          <a:xfrm>
            <a:off x="311901" y="2540820"/>
            <a:ext cx="5979275" cy="38292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7574105-C333-4CA3-9BDD-A4A4A4A3F3A0}"/>
              </a:ext>
            </a:extLst>
          </p:cNvPr>
          <p:cNvSpPr txBox="1"/>
          <p:nvPr/>
        </p:nvSpPr>
        <p:spPr>
          <a:xfrm>
            <a:off x="276553" y="257402"/>
            <a:ext cx="6067877" cy="2211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Song of Moses.</a:t>
            </a:r>
          </a:p>
          <a:p>
            <a:pPr algn="ctr">
              <a:lnSpc>
                <a:spcPct val="85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Miriam and</a:t>
            </a:r>
          </a:p>
          <a:p>
            <a:pPr algn="ctr">
              <a:lnSpc>
                <a:spcPct val="85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the Women Dance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81B1A4-B7E6-4425-9898-6652534286BE}"/>
              </a:ext>
            </a:extLst>
          </p:cNvPr>
          <p:cNvSpPr txBox="1"/>
          <p:nvPr/>
        </p:nvSpPr>
        <p:spPr>
          <a:xfrm>
            <a:off x="2337908" y="6373555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8E73E5-1C23-4CE0-8379-0876D063460A}"/>
              </a:ext>
            </a:extLst>
          </p:cNvPr>
          <p:cNvGrpSpPr/>
          <p:nvPr/>
        </p:nvGrpSpPr>
        <p:grpSpPr>
          <a:xfrm>
            <a:off x="6730958" y="4421025"/>
            <a:ext cx="5273880" cy="2214826"/>
            <a:chOff x="6504455" y="4320357"/>
            <a:chExt cx="5273880" cy="221482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9614EFE-45D4-4C3F-AA41-36D58279204A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3644AC8-147E-475E-BEA1-E09CF3E7B720}"/>
                </a:ext>
              </a:extLst>
            </p:cNvPr>
            <p:cNvGrpSpPr/>
            <p:nvPr/>
          </p:nvGrpSpPr>
          <p:grpSpPr>
            <a:xfrm>
              <a:off x="7005180" y="5055497"/>
              <a:ext cx="4188000" cy="1479686"/>
              <a:chOff x="7030347" y="5142587"/>
              <a:chExt cx="4188000" cy="1479686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6794B1-24F3-4FC2-9A1B-8A122AE0ACFF}"/>
                  </a:ext>
                </a:extLst>
              </p:cNvPr>
              <p:cNvSpPr txBox="1"/>
              <p:nvPr/>
            </p:nvSpPr>
            <p:spPr>
              <a:xfrm rot="21225291">
                <a:off x="8569689" y="5698943"/>
                <a:ext cx="118082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5050"/>
                    </a:solidFill>
                    <a:latin typeface="Comic Sans MS" panose="030F0702030302020204" pitchFamily="66" charset="0"/>
                  </a:rPr>
                  <a:t>15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4E29B6D-6799-430F-B93D-5EDDA6019E8B}"/>
                  </a:ext>
                </a:extLst>
              </p:cNvPr>
              <p:cNvSpPr txBox="1"/>
              <p:nvPr/>
            </p:nvSpPr>
            <p:spPr>
              <a:xfrm>
                <a:off x="9895059" y="5288316"/>
                <a:ext cx="132328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99CC"/>
                    </a:solidFill>
                    <a:latin typeface="Comic Sans MS" panose="030F0702030302020204" pitchFamily="66" charset="0"/>
                  </a:rPr>
                  <a:t>32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64C724-39F0-4952-8F0E-1377DA355E08}"/>
                  </a:ext>
                </a:extLst>
              </p:cNvPr>
              <p:cNvSpPr txBox="1"/>
              <p:nvPr/>
            </p:nvSpPr>
            <p:spPr>
              <a:xfrm rot="21154478">
                <a:off x="7030347" y="5142587"/>
                <a:ext cx="132328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24</a:t>
                </a:r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962DF2C-93D2-4876-928E-51A4DF80BABE}"/>
              </a:ext>
            </a:extLst>
          </p:cNvPr>
          <p:cNvGrpSpPr/>
          <p:nvPr/>
        </p:nvGrpSpPr>
        <p:grpSpPr>
          <a:xfrm>
            <a:off x="6523945" y="156807"/>
            <a:ext cx="5810386" cy="3713460"/>
            <a:chOff x="6304433" y="138631"/>
            <a:chExt cx="5810386" cy="371346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1CC904D-ADDD-4541-926C-1D194D2BB317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EE801B0-DB96-4197-A23A-73496471C760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6175F8D-2129-4511-8786-65CF2CE7A4BE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C5F79FA-D5F5-4A11-9893-4FCAC32456AD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6B14BF2-E60E-4837-83F5-A0027E72B69D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405F7F1-C9AC-4151-92C6-C032FAC3C63A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C5940DE-023F-4C10-9E9E-24DAA62AF671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1CD5BBFB-B76D-4556-9C65-14E96B741F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31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54203B8-E150-45CE-8F0B-01EAE07B72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5"/>
          <a:stretch/>
        </p:blipFill>
        <p:spPr>
          <a:xfrm>
            <a:off x="311901" y="2540820"/>
            <a:ext cx="5979275" cy="38292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7574105-C333-4CA3-9BDD-A4A4A4A3F3A0}"/>
              </a:ext>
            </a:extLst>
          </p:cNvPr>
          <p:cNvSpPr txBox="1"/>
          <p:nvPr/>
        </p:nvSpPr>
        <p:spPr>
          <a:xfrm>
            <a:off x="276553" y="257402"/>
            <a:ext cx="6067877" cy="2211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Song of Moses.</a:t>
            </a:r>
          </a:p>
          <a:p>
            <a:pPr algn="ctr">
              <a:lnSpc>
                <a:spcPct val="85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Miriam and</a:t>
            </a:r>
          </a:p>
          <a:p>
            <a:pPr algn="ctr">
              <a:lnSpc>
                <a:spcPct val="85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the Women Dance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81B1A4-B7E6-4425-9898-6652534286BE}"/>
              </a:ext>
            </a:extLst>
          </p:cNvPr>
          <p:cNvSpPr txBox="1"/>
          <p:nvPr/>
        </p:nvSpPr>
        <p:spPr>
          <a:xfrm>
            <a:off x="2337908" y="6373555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8E73E5-1C23-4CE0-8379-0876D063460A}"/>
              </a:ext>
            </a:extLst>
          </p:cNvPr>
          <p:cNvGrpSpPr/>
          <p:nvPr/>
        </p:nvGrpSpPr>
        <p:grpSpPr>
          <a:xfrm>
            <a:off x="6730958" y="4421025"/>
            <a:ext cx="5273880" cy="2214826"/>
            <a:chOff x="6504455" y="4320357"/>
            <a:chExt cx="5273880" cy="221482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9614EFE-45D4-4C3F-AA41-36D58279204A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6794B1-24F3-4FC2-9A1B-8A122AE0ACFF}"/>
                </a:ext>
              </a:extLst>
            </p:cNvPr>
            <p:cNvSpPr txBox="1"/>
            <p:nvPr/>
          </p:nvSpPr>
          <p:spPr>
            <a:xfrm rot="21225291">
              <a:off x="8544522" y="5611853"/>
              <a:ext cx="11808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FF5050"/>
                  </a:solidFill>
                  <a:latin typeface="Comic Sans MS" panose="030F0702030302020204" pitchFamily="66" charset="0"/>
                </a:rPr>
                <a:t>15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962DF2C-93D2-4876-928E-51A4DF80BABE}"/>
              </a:ext>
            </a:extLst>
          </p:cNvPr>
          <p:cNvGrpSpPr/>
          <p:nvPr/>
        </p:nvGrpSpPr>
        <p:grpSpPr>
          <a:xfrm>
            <a:off x="6726628" y="156807"/>
            <a:ext cx="5607703" cy="1786239"/>
            <a:chOff x="6507116" y="138631"/>
            <a:chExt cx="5607703" cy="178623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6175F8D-2129-4511-8786-65CF2CE7A4BE}"/>
                </a:ext>
              </a:extLst>
            </p:cNvPr>
            <p:cNvSpPr txBox="1"/>
            <p:nvPr/>
          </p:nvSpPr>
          <p:spPr>
            <a:xfrm rot="305904">
              <a:off x="8933020" y="1001540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Exodus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C5940DE-023F-4C10-9E9E-24DAA62AF671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1CEE309-B319-4BAC-99AE-2585176A264C}"/>
              </a:ext>
            </a:extLst>
          </p:cNvPr>
          <p:cNvSpPr txBox="1"/>
          <p:nvPr/>
        </p:nvSpPr>
        <p:spPr>
          <a:xfrm>
            <a:off x="10702219" y="1866392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DFB637-B8A4-45F0-9EF8-AF6430C084BA}"/>
              </a:ext>
            </a:extLst>
          </p:cNvPr>
          <p:cNvSpPr txBox="1"/>
          <p:nvPr/>
        </p:nvSpPr>
        <p:spPr>
          <a:xfrm>
            <a:off x="10650222" y="5928581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76987654-404C-4833-BBC8-3820C960CB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59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A8A011-76CA-4098-AE08-AB4A5C46A752}"/>
              </a:ext>
            </a:extLst>
          </p:cNvPr>
          <p:cNvSpPr txBox="1"/>
          <p:nvPr/>
        </p:nvSpPr>
        <p:spPr>
          <a:xfrm>
            <a:off x="176168" y="259740"/>
            <a:ext cx="635973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God Provides Manna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in the Wilderness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480245-C1AF-4DBD-9367-01E40FF031A5}"/>
              </a:ext>
            </a:extLst>
          </p:cNvPr>
          <p:cNvSpPr txBox="1"/>
          <p:nvPr/>
        </p:nvSpPr>
        <p:spPr>
          <a:xfrm>
            <a:off x="2399977" y="6377657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323284-C78A-4693-9ED0-2C139CDB9B89}"/>
              </a:ext>
            </a:extLst>
          </p:cNvPr>
          <p:cNvGrpSpPr/>
          <p:nvPr/>
        </p:nvGrpSpPr>
        <p:grpSpPr>
          <a:xfrm>
            <a:off x="6714180" y="4404247"/>
            <a:ext cx="5273880" cy="2242250"/>
            <a:chOff x="6504455" y="4320357"/>
            <a:chExt cx="5273880" cy="224225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D0D3AA-B51F-424B-B2ED-CE7884B9C77C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DF02385-221C-4F70-8A88-D4B4811EF1B1}"/>
                </a:ext>
              </a:extLst>
            </p:cNvPr>
            <p:cNvGrpSpPr/>
            <p:nvPr/>
          </p:nvGrpSpPr>
          <p:grpSpPr>
            <a:xfrm>
              <a:off x="7156074" y="5201861"/>
              <a:ext cx="3876733" cy="1360746"/>
              <a:chOff x="7128987" y="5358623"/>
              <a:chExt cx="3876733" cy="1360746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81D8C78-7B45-4E31-A3CC-5592EE3938B1}"/>
                  </a:ext>
                </a:extLst>
              </p:cNvPr>
              <p:cNvSpPr txBox="1"/>
              <p:nvPr/>
            </p:nvSpPr>
            <p:spPr>
              <a:xfrm rot="21289475">
                <a:off x="7128987" y="5796039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16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066AD3-D336-4C90-880F-2D4C29BAA894}"/>
                  </a:ext>
                </a:extLst>
              </p:cNvPr>
              <p:cNvSpPr txBox="1"/>
              <p:nvPr/>
            </p:nvSpPr>
            <p:spPr>
              <a:xfrm rot="457603">
                <a:off x="9932244" y="5746198"/>
                <a:ext cx="10734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40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87A402-1387-40E4-889E-2CEA95D9629E}"/>
                  </a:ext>
                </a:extLst>
              </p:cNvPr>
              <p:cNvSpPr txBox="1"/>
              <p:nvPr/>
            </p:nvSpPr>
            <p:spPr>
              <a:xfrm rot="382311">
                <a:off x="8506352" y="5358623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24</a:t>
                </a:r>
              </a:p>
            </p:txBody>
          </p:sp>
        </p:grp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6993A513-B261-4E88-8601-8A3F946F7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4" y="2048513"/>
            <a:ext cx="5996542" cy="432196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0A61537F-D77B-4B38-BEB0-8A1506EBAB63}"/>
              </a:ext>
            </a:extLst>
          </p:cNvPr>
          <p:cNvGrpSpPr/>
          <p:nvPr/>
        </p:nvGrpSpPr>
        <p:grpSpPr>
          <a:xfrm>
            <a:off x="6507167" y="156807"/>
            <a:ext cx="5810386" cy="3713460"/>
            <a:chOff x="6304433" y="138631"/>
            <a:chExt cx="5810386" cy="371346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9BEBE1A-ACB7-4B48-A5EE-6A82EA7BAE57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66C6C87-A513-4EAD-9891-D351BC80A3DA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C61332D-FA8D-4E9C-835A-524E24837DFA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641ABD6-07BD-45B0-82CC-B551D1941557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4EB51D5-D725-4018-92A4-8B4EFF7756C7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DEA9A38-742F-486C-8E15-AAE1C568880A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2EFBCDB-6927-4BDE-BAAF-882491E7EF4F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C6AA7286-BA52-409E-8165-BBB433B357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597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A8A011-76CA-4098-AE08-AB4A5C46A752}"/>
              </a:ext>
            </a:extLst>
          </p:cNvPr>
          <p:cNvSpPr txBox="1"/>
          <p:nvPr/>
        </p:nvSpPr>
        <p:spPr>
          <a:xfrm>
            <a:off x="176168" y="259740"/>
            <a:ext cx="635973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God Provides Manna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in the Wilderness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480245-C1AF-4DBD-9367-01E40FF031A5}"/>
              </a:ext>
            </a:extLst>
          </p:cNvPr>
          <p:cNvSpPr txBox="1"/>
          <p:nvPr/>
        </p:nvSpPr>
        <p:spPr>
          <a:xfrm>
            <a:off x="2399977" y="6377657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323284-C78A-4693-9ED0-2C139CDB9B89}"/>
              </a:ext>
            </a:extLst>
          </p:cNvPr>
          <p:cNvGrpSpPr/>
          <p:nvPr/>
        </p:nvGrpSpPr>
        <p:grpSpPr>
          <a:xfrm>
            <a:off x="6714180" y="4404247"/>
            <a:ext cx="5273880" cy="2242250"/>
            <a:chOff x="6504455" y="4320357"/>
            <a:chExt cx="5273880" cy="224225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D0D3AA-B51F-424B-B2ED-CE7884B9C77C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1D8C78-7B45-4E31-A3CC-5592EE3938B1}"/>
                </a:ext>
              </a:extLst>
            </p:cNvPr>
            <p:cNvSpPr txBox="1"/>
            <p:nvPr/>
          </p:nvSpPr>
          <p:spPr>
            <a:xfrm rot="21289475">
              <a:off x="7156074" y="5639277"/>
              <a:ext cx="12029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9900FF"/>
                  </a:solidFill>
                  <a:latin typeface="Comic Sans MS" panose="030F0702030302020204" pitchFamily="66" charset="0"/>
                </a:rPr>
                <a:t>16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6993A513-B261-4E88-8601-8A3F946F7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4" y="2048513"/>
            <a:ext cx="5996542" cy="432196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0A61537F-D77B-4B38-BEB0-8A1506EBAB63}"/>
              </a:ext>
            </a:extLst>
          </p:cNvPr>
          <p:cNvGrpSpPr/>
          <p:nvPr/>
        </p:nvGrpSpPr>
        <p:grpSpPr>
          <a:xfrm>
            <a:off x="6709850" y="156807"/>
            <a:ext cx="5607703" cy="1786239"/>
            <a:chOff x="6507116" y="138631"/>
            <a:chExt cx="5607703" cy="178623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C61332D-FA8D-4E9C-835A-524E24837DFA}"/>
                </a:ext>
              </a:extLst>
            </p:cNvPr>
            <p:cNvSpPr txBox="1"/>
            <p:nvPr/>
          </p:nvSpPr>
          <p:spPr>
            <a:xfrm rot="305904">
              <a:off x="8933020" y="1001540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Exodus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2EFBCDB-6927-4BDE-BAAF-882491E7EF4F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94BCBE0-8769-4599-9238-391D0C0349AB}"/>
              </a:ext>
            </a:extLst>
          </p:cNvPr>
          <p:cNvSpPr txBox="1"/>
          <p:nvPr/>
        </p:nvSpPr>
        <p:spPr>
          <a:xfrm>
            <a:off x="10702219" y="1866392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8FB709-BD59-4663-BDF5-2A8CEFD14B87}"/>
              </a:ext>
            </a:extLst>
          </p:cNvPr>
          <p:cNvSpPr txBox="1"/>
          <p:nvPr/>
        </p:nvSpPr>
        <p:spPr>
          <a:xfrm>
            <a:off x="10650222" y="5940079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D9A5679C-284D-4069-A514-11327994DB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612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670FCA-CC12-42B9-AAF5-EB4AB6F7B231}"/>
              </a:ext>
            </a:extLst>
          </p:cNvPr>
          <p:cNvSpPr txBox="1"/>
          <p:nvPr/>
        </p:nvSpPr>
        <p:spPr>
          <a:xfrm>
            <a:off x="201127" y="245225"/>
            <a:ext cx="6311717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Water from the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Rock at Rephidim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547E2D-A9D8-4455-B71F-EB3F209CEB34}"/>
              </a:ext>
            </a:extLst>
          </p:cNvPr>
          <p:cNvGrpSpPr/>
          <p:nvPr/>
        </p:nvGrpSpPr>
        <p:grpSpPr>
          <a:xfrm>
            <a:off x="6714180" y="4421025"/>
            <a:ext cx="5273880" cy="2163493"/>
            <a:chOff x="6504455" y="4320357"/>
            <a:chExt cx="5273880" cy="216349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C103FC-8D83-4152-B74F-045318B7D32C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6D87DC5-EF6B-42AD-B5BF-2BDA5E477006}"/>
                </a:ext>
              </a:extLst>
            </p:cNvPr>
            <p:cNvGrpSpPr/>
            <p:nvPr/>
          </p:nvGrpSpPr>
          <p:grpSpPr>
            <a:xfrm>
              <a:off x="7037827" y="5038719"/>
              <a:ext cx="4108105" cy="1445131"/>
              <a:chOff x="7056668" y="5185370"/>
              <a:chExt cx="4108105" cy="1445131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9F3224-6F95-4976-A5A0-C3006BB95621}"/>
                  </a:ext>
                </a:extLst>
              </p:cNvPr>
              <p:cNvSpPr txBox="1"/>
              <p:nvPr/>
            </p:nvSpPr>
            <p:spPr>
              <a:xfrm>
                <a:off x="7056668" y="5185370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13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776CEEA-D06A-436B-A8C7-7E0F3F37AE09}"/>
                  </a:ext>
                </a:extLst>
              </p:cNvPr>
              <p:cNvSpPr txBox="1"/>
              <p:nvPr/>
            </p:nvSpPr>
            <p:spPr>
              <a:xfrm rot="358694">
                <a:off x="9961784" y="5707171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20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A455B8-A30E-4D8D-A917-0D969280B1A3}"/>
                  </a:ext>
                </a:extLst>
              </p:cNvPr>
              <p:cNvSpPr txBox="1"/>
              <p:nvPr/>
            </p:nvSpPr>
            <p:spPr>
              <a:xfrm rot="20854032">
                <a:off x="8558742" y="5383555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17</a:t>
                </a:r>
              </a:p>
            </p:txBody>
          </p:sp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2770D9F7-B94A-47D3-B020-602D27E61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14" y="1984183"/>
            <a:ext cx="6012156" cy="436399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8476A25-4CC2-423F-9763-66AC1217F96C}"/>
              </a:ext>
            </a:extLst>
          </p:cNvPr>
          <p:cNvGrpSpPr/>
          <p:nvPr/>
        </p:nvGrpSpPr>
        <p:grpSpPr>
          <a:xfrm>
            <a:off x="6507167" y="156807"/>
            <a:ext cx="5810386" cy="3713460"/>
            <a:chOff x="6304433" y="138631"/>
            <a:chExt cx="5810386" cy="371346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F07801E-5EFB-43E0-B411-8DDE97E4B1D8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A158098-CF1B-49FA-9471-69F1C3002CE7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A41A341-2101-47CD-AC54-DB69DC377CE3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E48F558-6043-4769-9640-4FB3AE31FFFF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91B0CFC-ED0E-4CE1-B9A3-8FCF1B69388C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1FFFDA3-C462-41BE-9D52-75A8BFF3E519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FD9CB66-72DA-4595-9398-F89CED708B9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7ED422C-8D0B-47B5-99A8-750FA5337FD5}"/>
              </a:ext>
            </a:extLst>
          </p:cNvPr>
          <p:cNvSpPr txBox="1"/>
          <p:nvPr/>
        </p:nvSpPr>
        <p:spPr>
          <a:xfrm>
            <a:off x="4729394" y="6379575"/>
            <a:ext cx="1713386" cy="178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www.biblestudentsdaily.com</a:t>
            </a:r>
          </a:p>
        </p:txBody>
      </p:sp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7C38765D-3223-4E00-B62F-9F6119A0DD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478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670FCA-CC12-42B9-AAF5-EB4AB6F7B231}"/>
              </a:ext>
            </a:extLst>
          </p:cNvPr>
          <p:cNvSpPr txBox="1"/>
          <p:nvPr/>
        </p:nvSpPr>
        <p:spPr>
          <a:xfrm>
            <a:off x="201127" y="245225"/>
            <a:ext cx="6311717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Water from the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Rock at Rephidim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547E2D-A9D8-4455-B71F-EB3F209CEB34}"/>
              </a:ext>
            </a:extLst>
          </p:cNvPr>
          <p:cNvGrpSpPr/>
          <p:nvPr/>
        </p:nvGrpSpPr>
        <p:grpSpPr>
          <a:xfrm>
            <a:off x="6714180" y="4421025"/>
            <a:ext cx="5273880" cy="1839877"/>
            <a:chOff x="6504455" y="4320357"/>
            <a:chExt cx="5273880" cy="183987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C103FC-8D83-4152-B74F-045318B7D32C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FA455B8-A30E-4D8D-A917-0D969280B1A3}"/>
                </a:ext>
              </a:extLst>
            </p:cNvPr>
            <p:cNvSpPr txBox="1"/>
            <p:nvPr/>
          </p:nvSpPr>
          <p:spPr>
            <a:xfrm rot="20854032">
              <a:off x="8539901" y="5236904"/>
              <a:ext cx="12029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rPr>
                <a:t>17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2770D9F7-B94A-47D3-B020-602D27E61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14" y="1984183"/>
            <a:ext cx="6012156" cy="436399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8476A25-4CC2-423F-9763-66AC1217F96C}"/>
              </a:ext>
            </a:extLst>
          </p:cNvPr>
          <p:cNvGrpSpPr/>
          <p:nvPr/>
        </p:nvGrpSpPr>
        <p:grpSpPr>
          <a:xfrm>
            <a:off x="6709850" y="156807"/>
            <a:ext cx="5607703" cy="1786239"/>
            <a:chOff x="6507116" y="138631"/>
            <a:chExt cx="5607703" cy="178623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A41A341-2101-47CD-AC54-DB69DC377CE3}"/>
                </a:ext>
              </a:extLst>
            </p:cNvPr>
            <p:cNvSpPr txBox="1"/>
            <p:nvPr/>
          </p:nvSpPr>
          <p:spPr>
            <a:xfrm rot="305904">
              <a:off x="8933020" y="1001540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Exodus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FD9CB66-72DA-4595-9398-F89CED708B9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7ED422C-8D0B-47B5-99A8-750FA5337FD5}"/>
              </a:ext>
            </a:extLst>
          </p:cNvPr>
          <p:cNvSpPr txBox="1"/>
          <p:nvPr/>
        </p:nvSpPr>
        <p:spPr>
          <a:xfrm>
            <a:off x="4729394" y="6379575"/>
            <a:ext cx="1713386" cy="178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www.biblestudentsdaily.com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11D93C-A644-4634-BF60-D1BA4BC4B154}"/>
              </a:ext>
            </a:extLst>
          </p:cNvPr>
          <p:cNvSpPr txBox="1"/>
          <p:nvPr/>
        </p:nvSpPr>
        <p:spPr>
          <a:xfrm>
            <a:off x="10702219" y="1899948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9B55E1-016A-4A74-9803-096EA70777D4}"/>
              </a:ext>
            </a:extLst>
          </p:cNvPr>
          <p:cNvSpPr txBox="1"/>
          <p:nvPr/>
        </p:nvSpPr>
        <p:spPr>
          <a:xfrm>
            <a:off x="10650222" y="5556980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01CC539D-2587-40F6-ACC7-FE01A08A0D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678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327E6E50-0358-4C6A-9CE1-DBF3D53932C9}"/>
              </a:ext>
            </a:extLst>
          </p:cNvPr>
          <p:cNvSpPr txBox="1"/>
          <p:nvPr/>
        </p:nvSpPr>
        <p:spPr>
          <a:xfrm>
            <a:off x="206433" y="245887"/>
            <a:ext cx="629289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Amalek is Defeated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at Rephidim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219A55-E45B-454D-998F-3E49A1B7CF42}"/>
              </a:ext>
            </a:extLst>
          </p:cNvPr>
          <p:cNvSpPr/>
          <p:nvPr/>
        </p:nvSpPr>
        <p:spPr>
          <a:xfrm>
            <a:off x="2663857" y="6374816"/>
            <a:ext cx="3785136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https://zephyrseas.wordpress.com/2017/12/03/jehovah-nissi-the-lord-your-banner/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8A30431-8955-4767-A525-024921AC33A5}"/>
              </a:ext>
            </a:extLst>
          </p:cNvPr>
          <p:cNvGrpSpPr/>
          <p:nvPr/>
        </p:nvGrpSpPr>
        <p:grpSpPr>
          <a:xfrm>
            <a:off x="6714180" y="4387469"/>
            <a:ext cx="5273880" cy="2261514"/>
            <a:chOff x="6504455" y="4320357"/>
            <a:chExt cx="5273880" cy="226151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364CB83-8EFC-4FA0-B7C4-06CD2CD2AC15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F84FEC7-B49B-45AE-A5D5-6B1D5F42606B}"/>
                </a:ext>
              </a:extLst>
            </p:cNvPr>
            <p:cNvGrpSpPr/>
            <p:nvPr/>
          </p:nvGrpSpPr>
          <p:grpSpPr>
            <a:xfrm>
              <a:off x="7072485" y="5041903"/>
              <a:ext cx="4041339" cy="1539968"/>
              <a:chOff x="7117453" y="5188554"/>
              <a:chExt cx="4041339" cy="1539968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6D393F-F2E7-4940-BBF0-A442BCBCEC0D}"/>
                  </a:ext>
                </a:extLst>
              </p:cNvPr>
              <p:cNvSpPr txBox="1"/>
              <p:nvPr/>
            </p:nvSpPr>
            <p:spPr>
              <a:xfrm rot="323201">
                <a:off x="7117453" y="5282782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17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7944688-4A1F-4DB8-8902-5F9F26DAC208}"/>
                  </a:ext>
                </a:extLst>
              </p:cNvPr>
              <p:cNvSpPr txBox="1"/>
              <p:nvPr/>
            </p:nvSpPr>
            <p:spPr>
              <a:xfrm rot="282658">
                <a:off x="9955803" y="5188554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5050"/>
                    </a:solidFill>
                    <a:latin typeface="Comic Sans MS" panose="030F0702030302020204" pitchFamily="66" charset="0"/>
                  </a:rPr>
                  <a:t>32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78AC0C6-0811-469E-94D6-5411D648729A}"/>
                  </a:ext>
                </a:extLst>
              </p:cNvPr>
              <p:cNvSpPr txBox="1"/>
              <p:nvPr/>
            </p:nvSpPr>
            <p:spPr>
              <a:xfrm>
                <a:off x="8653908" y="5805192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27</a:t>
                </a:r>
              </a:p>
            </p:txBody>
          </p:sp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583961B-66B9-4613-8F90-1D9E68E824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" r="835" b="2479"/>
          <a:stretch/>
        </p:blipFill>
        <p:spPr>
          <a:xfrm>
            <a:off x="343949" y="2069818"/>
            <a:ext cx="6012158" cy="4301698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938EA48-D41B-4300-B9D8-CA74D5169DF3}"/>
              </a:ext>
            </a:extLst>
          </p:cNvPr>
          <p:cNvGrpSpPr/>
          <p:nvPr/>
        </p:nvGrpSpPr>
        <p:grpSpPr>
          <a:xfrm>
            <a:off x="6507167" y="156807"/>
            <a:ext cx="5810386" cy="3713460"/>
            <a:chOff x="6304433" y="138631"/>
            <a:chExt cx="5810386" cy="371346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A716983-EC03-439A-8A7F-14C8209E17CD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FA4EA29-AD14-4DA2-A314-6FD4D6C81C60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E550FB1-6908-4A85-AF2C-B11C847E59B0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97BC625-4ECC-482A-8984-FF76528C1A9D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CA690E8-92C3-4F98-899F-EC1BD84061CE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D4839AE-5A4F-43B1-8E6B-8D254E217C6D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F9535D4-2FB6-4735-8544-0AB8C26446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27132174-E86B-4912-B38B-4C0FBCF41F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250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89A612E-B0B9-488D-9E08-E9B94DC2E9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130" y="1017221"/>
            <a:ext cx="2221741" cy="171962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EBBA08C-9EEE-435D-A6EC-27F7D57D3B98}"/>
              </a:ext>
            </a:extLst>
          </p:cNvPr>
          <p:cNvSpPr txBox="1"/>
          <p:nvPr/>
        </p:nvSpPr>
        <p:spPr>
          <a:xfrm>
            <a:off x="0" y="13250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Bible Book and Chapter Challenge!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6E3D84-BF10-4AAB-ADE6-719C3410B36A}"/>
              </a:ext>
            </a:extLst>
          </p:cNvPr>
          <p:cNvSpPr txBox="1"/>
          <p:nvPr/>
        </p:nvSpPr>
        <p:spPr>
          <a:xfrm>
            <a:off x="0" y="89766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 Old Testament          Events Set #2</a:t>
            </a:r>
            <a:r>
              <a:rPr lang="en-US" sz="4000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D094641F-11E0-EB4A-2254-6589D6600059}"/>
              </a:ext>
            </a:extLst>
          </p:cNvPr>
          <p:cNvSpPr/>
          <p:nvPr/>
        </p:nvSpPr>
        <p:spPr>
          <a:xfrm>
            <a:off x="0" y="0"/>
            <a:ext cx="1218361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56BD87-D996-4B8B-BE24-75E2807D7890}"/>
              </a:ext>
            </a:extLst>
          </p:cNvPr>
          <p:cNvSpPr/>
          <p:nvPr/>
        </p:nvSpPr>
        <p:spPr>
          <a:xfrm>
            <a:off x="412248" y="1585268"/>
            <a:ext cx="7008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rgbClr val="00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4" action="ppaction://hlinksldjump"/>
              </a:rPr>
              <a:t>1</a:t>
            </a:r>
            <a:endParaRPr lang="en-US" sz="6600" b="1" cap="none" spc="0" dirty="0">
              <a:ln w="38100">
                <a:solidFill>
                  <a:srgbClr val="0000CC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D20924-CBF1-4803-9C54-F174FEF63BCF}"/>
              </a:ext>
            </a:extLst>
          </p:cNvPr>
          <p:cNvSpPr/>
          <p:nvPr/>
        </p:nvSpPr>
        <p:spPr>
          <a:xfrm>
            <a:off x="1564812" y="1592286"/>
            <a:ext cx="7008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rgbClr val="00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5" action="ppaction://hlinksldjump"/>
              </a:rPr>
              <a:t>2</a:t>
            </a:r>
            <a:endParaRPr lang="en-US" sz="6600" b="1" cap="none" spc="0" dirty="0">
              <a:ln w="38100">
                <a:solidFill>
                  <a:srgbClr val="0000CC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144847-0E86-4CFD-8213-8F5E2E1B8C86}"/>
              </a:ext>
            </a:extLst>
          </p:cNvPr>
          <p:cNvSpPr/>
          <p:nvPr/>
        </p:nvSpPr>
        <p:spPr>
          <a:xfrm>
            <a:off x="2726794" y="1586419"/>
            <a:ext cx="7008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rgbClr val="00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6" action="ppaction://hlinksldjump"/>
              </a:rPr>
              <a:t>3</a:t>
            </a:r>
            <a:endParaRPr lang="en-US" sz="6600" b="1" cap="none" spc="0" dirty="0">
              <a:ln w="38100">
                <a:solidFill>
                  <a:srgbClr val="0000CC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88233F-AE67-4F5B-A7AE-22CFE3793BC3}"/>
              </a:ext>
            </a:extLst>
          </p:cNvPr>
          <p:cNvSpPr/>
          <p:nvPr/>
        </p:nvSpPr>
        <p:spPr>
          <a:xfrm>
            <a:off x="3880902" y="1587774"/>
            <a:ext cx="7008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rgbClr val="00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7" action="ppaction://hlinksldjump"/>
              </a:rPr>
              <a:t>4</a:t>
            </a:r>
            <a:endParaRPr lang="en-US" sz="6600" b="1" cap="none" spc="0" dirty="0">
              <a:ln w="38100">
                <a:solidFill>
                  <a:srgbClr val="0000CC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42C40E-1434-4801-A558-C060356AF609}"/>
              </a:ext>
            </a:extLst>
          </p:cNvPr>
          <p:cNvSpPr/>
          <p:nvPr/>
        </p:nvSpPr>
        <p:spPr>
          <a:xfrm>
            <a:off x="7642359" y="1588321"/>
            <a:ext cx="7008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rgbClr val="00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8" action="ppaction://hlinksldjump"/>
              </a:rPr>
              <a:t>5</a:t>
            </a:r>
            <a:endParaRPr lang="en-US" sz="6600" b="1" cap="none" spc="0" dirty="0">
              <a:ln w="38100">
                <a:solidFill>
                  <a:srgbClr val="0000CC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4CC494-F318-44E9-AA82-224DDB5201AA}"/>
              </a:ext>
            </a:extLst>
          </p:cNvPr>
          <p:cNvSpPr/>
          <p:nvPr/>
        </p:nvSpPr>
        <p:spPr>
          <a:xfrm>
            <a:off x="1111712" y="2876999"/>
            <a:ext cx="7008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rgbClr val="00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9" action="ppaction://hlinksldjump"/>
              </a:rPr>
              <a:t>9</a:t>
            </a:r>
            <a:endParaRPr lang="en-US" sz="6600" b="1" cap="none" spc="0" dirty="0">
              <a:ln w="38100">
                <a:solidFill>
                  <a:srgbClr val="0000CC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49BB9E-F799-4480-9102-40C48A7967EA}"/>
              </a:ext>
            </a:extLst>
          </p:cNvPr>
          <p:cNvSpPr/>
          <p:nvPr/>
        </p:nvSpPr>
        <p:spPr>
          <a:xfrm>
            <a:off x="6927947" y="2873049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00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0" action="ppaction://hlinksldjump"/>
              </a:rPr>
              <a:t>13</a:t>
            </a:r>
            <a:endParaRPr lang="en-US" sz="6600" b="1" cap="none" spc="-150" dirty="0">
              <a:ln w="38100">
                <a:solidFill>
                  <a:srgbClr val="0000CC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FF8AC5-1E95-4C8A-8DD3-2AC8D222D5EC}"/>
              </a:ext>
            </a:extLst>
          </p:cNvPr>
          <p:cNvSpPr/>
          <p:nvPr/>
        </p:nvSpPr>
        <p:spPr>
          <a:xfrm>
            <a:off x="366795" y="4171229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00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1" action="ppaction://hlinksldjump"/>
              </a:rPr>
              <a:t>16</a:t>
            </a:r>
            <a:endParaRPr lang="en-US" sz="6600" b="1" cap="none" spc="-150" dirty="0">
              <a:ln w="38100">
                <a:solidFill>
                  <a:srgbClr val="0000CC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1D54B3-365C-4BE6-AC42-5095238876FA}"/>
              </a:ext>
            </a:extLst>
          </p:cNvPr>
          <p:cNvSpPr/>
          <p:nvPr/>
        </p:nvSpPr>
        <p:spPr>
          <a:xfrm>
            <a:off x="1830279" y="4166706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00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2" action="ppaction://hlinksldjump"/>
              </a:rPr>
              <a:t>17</a:t>
            </a:r>
            <a:endParaRPr lang="en-US" sz="6600" b="1" cap="none" spc="-150" dirty="0">
              <a:ln w="38100">
                <a:solidFill>
                  <a:srgbClr val="0000CC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B92242-264D-43D8-BF67-7AC0161CF031}"/>
              </a:ext>
            </a:extLst>
          </p:cNvPr>
          <p:cNvSpPr/>
          <p:nvPr/>
        </p:nvSpPr>
        <p:spPr>
          <a:xfrm>
            <a:off x="3296156" y="4170790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00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3" action="ppaction://hlinksldjump"/>
              </a:rPr>
              <a:t>18</a:t>
            </a:r>
            <a:endParaRPr lang="en-US" sz="6600" b="1" cap="none" spc="-150" dirty="0">
              <a:ln w="38100">
                <a:solidFill>
                  <a:srgbClr val="0000CC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680250-A62F-41D1-8AC4-194302E45708}"/>
              </a:ext>
            </a:extLst>
          </p:cNvPr>
          <p:cNvSpPr/>
          <p:nvPr/>
        </p:nvSpPr>
        <p:spPr>
          <a:xfrm>
            <a:off x="4764372" y="4162626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00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4" action="ppaction://hlinksldjump"/>
              </a:rPr>
              <a:t>19</a:t>
            </a:r>
            <a:endParaRPr lang="en-US" sz="6600" b="1" cap="none" spc="-150" dirty="0">
              <a:ln w="38100">
                <a:solidFill>
                  <a:srgbClr val="0000CC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E1FF3F-F962-41D7-A69E-D33CAE2084BB}"/>
              </a:ext>
            </a:extLst>
          </p:cNvPr>
          <p:cNvSpPr/>
          <p:nvPr/>
        </p:nvSpPr>
        <p:spPr>
          <a:xfrm>
            <a:off x="6241594" y="4166706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00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5" action="ppaction://hlinksldjump"/>
              </a:rPr>
              <a:t>20</a:t>
            </a:r>
            <a:endParaRPr lang="en-US" sz="6600" b="1" cap="none" spc="-150" dirty="0">
              <a:ln w="38100">
                <a:solidFill>
                  <a:srgbClr val="0000CC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894B4E-161F-454D-A8D6-CAF756CCA98A}"/>
              </a:ext>
            </a:extLst>
          </p:cNvPr>
          <p:cNvSpPr/>
          <p:nvPr/>
        </p:nvSpPr>
        <p:spPr>
          <a:xfrm>
            <a:off x="908786" y="5464802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00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6" action="ppaction://hlinksldjump"/>
              </a:rPr>
              <a:t>24</a:t>
            </a:r>
            <a:endParaRPr lang="en-US" sz="6600" b="1" cap="none" spc="-150" dirty="0">
              <a:ln w="38100">
                <a:solidFill>
                  <a:srgbClr val="0000CC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FB12AF-FE18-4CA6-BF5C-C8E54FC5215B}"/>
              </a:ext>
            </a:extLst>
          </p:cNvPr>
          <p:cNvSpPr/>
          <p:nvPr/>
        </p:nvSpPr>
        <p:spPr>
          <a:xfrm>
            <a:off x="2448563" y="5466571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00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7" action="ppaction://hlinksldjump"/>
              </a:rPr>
              <a:t>25</a:t>
            </a:r>
            <a:endParaRPr lang="en-US" sz="6600" b="1" cap="none" spc="-150" dirty="0">
              <a:ln w="38100">
                <a:solidFill>
                  <a:srgbClr val="0000CC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F56290-95D6-4350-AECE-AC4E2673BEDA}"/>
              </a:ext>
            </a:extLst>
          </p:cNvPr>
          <p:cNvSpPr/>
          <p:nvPr/>
        </p:nvSpPr>
        <p:spPr>
          <a:xfrm>
            <a:off x="3974463" y="5459200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00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8" action="ppaction://hlinksldjump"/>
              </a:rPr>
              <a:t>26</a:t>
            </a:r>
            <a:endParaRPr lang="en-US" sz="6600" b="1" cap="none" spc="-150" dirty="0">
              <a:ln w="38100">
                <a:solidFill>
                  <a:srgbClr val="0000CC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9A8B20-60D6-4B86-98E9-BBA444E4BF19}"/>
              </a:ext>
            </a:extLst>
          </p:cNvPr>
          <p:cNvSpPr/>
          <p:nvPr/>
        </p:nvSpPr>
        <p:spPr>
          <a:xfrm>
            <a:off x="5512482" y="5459765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00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9" action="ppaction://hlinksldjump"/>
              </a:rPr>
              <a:t>27</a:t>
            </a:r>
            <a:endParaRPr lang="en-US" sz="6600" b="1" cap="none" spc="-150" dirty="0">
              <a:ln w="38100">
                <a:solidFill>
                  <a:srgbClr val="0000CC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4FCB82-C414-4FFF-AE78-D53E4F326A3E}"/>
              </a:ext>
            </a:extLst>
          </p:cNvPr>
          <p:cNvSpPr/>
          <p:nvPr/>
        </p:nvSpPr>
        <p:spPr>
          <a:xfrm>
            <a:off x="7048931" y="5455471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00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0" action="ppaction://hlinksldjump"/>
              </a:rPr>
              <a:t>28</a:t>
            </a:r>
            <a:endParaRPr lang="en-US" sz="6600" b="1" cap="none" spc="-150" dirty="0">
              <a:ln w="38100">
                <a:solidFill>
                  <a:srgbClr val="0000CC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C96D01-F573-405B-83F3-F4C60018AD6D}"/>
              </a:ext>
            </a:extLst>
          </p:cNvPr>
          <p:cNvSpPr/>
          <p:nvPr/>
        </p:nvSpPr>
        <p:spPr>
          <a:xfrm>
            <a:off x="8798972" y="1586836"/>
            <a:ext cx="7008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rgbClr val="00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1" action="ppaction://hlinksldjump"/>
              </a:rPr>
              <a:t>6</a:t>
            </a:r>
            <a:endParaRPr lang="en-US" sz="6600" b="1" cap="none" spc="0" dirty="0">
              <a:ln w="38100">
                <a:solidFill>
                  <a:srgbClr val="0000CC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4C5497-E285-4496-85FA-7A683994A13A}"/>
              </a:ext>
            </a:extLst>
          </p:cNvPr>
          <p:cNvSpPr/>
          <p:nvPr/>
        </p:nvSpPr>
        <p:spPr>
          <a:xfrm>
            <a:off x="9952757" y="1587191"/>
            <a:ext cx="7008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rgbClr val="00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2" action="ppaction://hlinksldjump"/>
              </a:rPr>
              <a:t>7</a:t>
            </a:r>
            <a:endParaRPr lang="en-US" sz="6600" b="1" cap="none" spc="0" dirty="0">
              <a:ln w="38100">
                <a:solidFill>
                  <a:srgbClr val="0000CC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DE7A28-1F2F-47D7-84A5-89BDF6765846}"/>
              </a:ext>
            </a:extLst>
          </p:cNvPr>
          <p:cNvSpPr/>
          <p:nvPr/>
        </p:nvSpPr>
        <p:spPr>
          <a:xfrm>
            <a:off x="11111502" y="1587191"/>
            <a:ext cx="7008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rgbClr val="00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3" action="ppaction://hlinksldjump"/>
              </a:rPr>
              <a:t>8</a:t>
            </a:r>
            <a:endParaRPr lang="en-US" sz="6600" b="1" cap="none" spc="0" dirty="0">
              <a:ln w="38100">
                <a:solidFill>
                  <a:srgbClr val="0000CC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833C70-3ED1-44D2-BE6E-5A345387D66B}"/>
              </a:ext>
            </a:extLst>
          </p:cNvPr>
          <p:cNvSpPr/>
          <p:nvPr/>
        </p:nvSpPr>
        <p:spPr>
          <a:xfrm>
            <a:off x="8473145" y="2871735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00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4" action="ppaction://hlinksldjump"/>
              </a:rPr>
              <a:t>14</a:t>
            </a:r>
            <a:endParaRPr lang="en-US" sz="6600" b="1" cap="none" spc="-150" dirty="0">
              <a:ln w="38100">
                <a:solidFill>
                  <a:srgbClr val="0000CC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4E070A-C547-40D3-9014-BE271C27CB7A}"/>
              </a:ext>
            </a:extLst>
          </p:cNvPr>
          <p:cNvSpPr/>
          <p:nvPr/>
        </p:nvSpPr>
        <p:spPr>
          <a:xfrm>
            <a:off x="10038245" y="2876543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00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5" action="ppaction://hlinksldjump"/>
              </a:rPr>
              <a:t>15</a:t>
            </a:r>
            <a:endParaRPr lang="en-US" sz="6600" b="1" cap="none" spc="-150" dirty="0">
              <a:ln w="38100">
                <a:solidFill>
                  <a:srgbClr val="0000CC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88D0D6-1E5D-4EE0-9650-0AED5866603F}"/>
              </a:ext>
            </a:extLst>
          </p:cNvPr>
          <p:cNvSpPr/>
          <p:nvPr/>
        </p:nvSpPr>
        <p:spPr>
          <a:xfrm>
            <a:off x="2263094" y="2876999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00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6" action="ppaction://hlinksldjump"/>
              </a:rPr>
              <a:t>10</a:t>
            </a:r>
            <a:endParaRPr lang="en-US" sz="6600" b="1" cap="none" spc="-150" dirty="0">
              <a:ln w="38100">
                <a:solidFill>
                  <a:srgbClr val="0000CC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6CE6ABE-DD95-4800-9796-DB95B2B16CC5}"/>
              </a:ext>
            </a:extLst>
          </p:cNvPr>
          <p:cNvSpPr/>
          <p:nvPr/>
        </p:nvSpPr>
        <p:spPr>
          <a:xfrm>
            <a:off x="3827923" y="2876547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00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7" action="ppaction://hlinksldjump"/>
              </a:rPr>
              <a:t>11</a:t>
            </a:r>
            <a:endParaRPr lang="en-US" sz="6600" b="1" cap="none" spc="-150" dirty="0">
              <a:ln w="38100">
                <a:solidFill>
                  <a:srgbClr val="0000CC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43E9E52-CE3C-4DAA-8923-E89CF621D04A}"/>
              </a:ext>
            </a:extLst>
          </p:cNvPr>
          <p:cNvSpPr/>
          <p:nvPr/>
        </p:nvSpPr>
        <p:spPr>
          <a:xfrm>
            <a:off x="5379219" y="2868153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00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8" action="ppaction://hlinksldjump"/>
              </a:rPr>
              <a:t>12</a:t>
            </a:r>
            <a:endParaRPr lang="en-US" sz="6600" b="1" cap="none" spc="-150" dirty="0">
              <a:ln w="38100">
                <a:solidFill>
                  <a:srgbClr val="0000CC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ED0E0D0-8918-4E11-845D-5C0477648CC8}"/>
              </a:ext>
            </a:extLst>
          </p:cNvPr>
          <p:cNvSpPr/>
          <p:nvPr/>
        </p:nvSpPr>
        <p:spPr>
          <a:xfrm>
            <a:off x="7702241" y="4164364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00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9" action="ppaction://hlinksldjump"/>
              </a:rPr>
              <a:t>21</a:t>
            </a:r>
            <a:endParaRPr lang="en-US" sz="6600" b="1" cap="none" spc="-150" dirty="0">
              <a:ln w="38100">
                <a:solidFill>
                  <a:srgbClr val="0000CC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1D61C2A-635C-4064-B9B9-F4D0D7F553E4}"/>
              </a:ext>
            </a:extLst>
          </p:cNvPr>
          <p:cNvSpPr/>
          <p:nvPr/>
        </p:nvSpPr>
        <p:spPr>
          <a:xfrm>
            <a:off x="9173963" y="4167075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00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30" action="ppaction://hlinksldjump"/>
              </a:rPr>
              <a:t>22</a:t>
            </a:r>
            <a:endParaRPr lang="en-US" sz="6600" b="1" cap="none" spc="-150" dirty="0">
              <a:ln w="38100">
                <a:solidFill>
                  <a:srgbClr val="0000CC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50B2F26-167D-4F5E-9C0D-2151BEBBE270}"/>
              </a:ext>
            </a:extLst>
          </p:cNvPr>
          <p:cNvSpPr/>
          <p:nvPr/>
        </p:nvSpPr>
        <p:spPr>
          <a:xfrm>
            <a:off x="10641140" y="4169035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00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31" action="ppaction://hlinksldjump"/>
              </a:rPr>
              <a:t>23</a:t>
            </a:r>
            <a:endParaRPr lang="en-US" sz="6600" b="1" cap="none" spc="-150" dirty="0">
              <a:ln w="38100">
                <a:solidFill>
                  <a:srgbClr val="0000CC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92DC65-AA27-4E28-BFE1-E217A045D1D8}"/>
              </a:ext>
            </a:extLst>
          </p:cNvPr>
          <p:cNvSpPr/>
          <p:nvPr/>
        </p:nvSpPr>
        <p:spPr>
          <a:xfrm>
            <a:off x="8576724" y="5463814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00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32" action="ppaction://hlinksldjump"/>
              </a:rPr>
              <a:t>29</a:t>
            </a:r>
            <a:endParaRPr lang="en-US" sz="6600" b="1" cap="none" spc="-150" dirty="0">
              <a:ln w="38100">
                <a:solidFill>
                  <a:srgbClr val="0000CC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274E9B-8119-4049-98CB-67D2892923FD}"/>
              </a:ext>
            </a:extLst>
          </p:cNvPr>
          <p:cNvSpPr/>
          <p:nvPr/>
        </p:nvSpPr>
        <p:spPr>
          <a:xfrm>
            <a:off x="10121552" y="5457636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00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33" action="ppaction://hlinksldjump"/>
              </a:rPr>
              <a:t>30</a:t>
            </a:r>
            <a:endParaRPr lang="en-US" sz="6600" b="1" cap="none" spc="-150" dirty="0">
              <a:ln w="38100">
                <a:solidFill>
                  <a:srgbClr val="0000CC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52987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327E6E50-0358-4C6A-9CE1-DBF3D53932C9}"/>
              </a:ext>
            </a:extLst>
          </p:cNvPr>
          <p:cNvSpPr txBox="1"/>
          <p:nvPr/>
        </p:nvSpPr>
        <p:spPr>
          <a:xfrm>
            <a:off x="206433" y="245887"/>
            <a:ext cx="629289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Amalek is Defeated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at Rephidim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219A55-E45B-454D-998F-3E49A1B7CF42}"/>
              </a:ext>
            </a:extLst>
          </p:cNvPr>
          <p:cNvSpPr/>
          <p:nvPr/>
        </p:nvSpPr>
        <p:spPr>
          <a:xfrm>
            <a:off x="2663857" y="6374816"/>
            <a:ext cx="3785136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https://zephyrseas.wordpress.com/2017/12/03/jehovah-nissi-the-lord-your-banner/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8A30431-8955-4767-A525-024921AC33A5}"/>
              </a:ext>
            </a:extLst>
          </p:cNvPr>
          <p:cNvGrpSpPr/>
          <p:nvPr/>
        </p:nvGrpSpPr>
        <p:grpSpPr>
          <a:xfrm>
            <a:off x="6714180" y="4387469"/>
            <a:ext cx="5273880" cy="1739104"/>
            <a:chOff x="6504455" y="4320357"/>
            <a:chExt cx="5273880" cy="173910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364CB83-8EFC-4FA0-B7C4-06CD2CD2AC15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6D393F-F2E7-4940-BBF0-A442BCBCEC0D}"/>
                </a:ext>
              </a:extLst>
            </p:cNvPr>
            <p:cNvSpPr txBox="1"/>
            <p:nvPr/>
          </p:nvSpPr>
          <p:spPr>
            <a:xfrm rot="323201">
              <a:off x="7072485" y="5136131"/>
              <a:ext cx="12029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17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583961B-66B9-4613-8F90-1D9E68E824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" r="835" b="2479"/>
          <a:stretch/>
        </p:blipFill>
        <p:spPr>
          <a:xfrm>
            <a:off x="343949" y="2069818"/>
            <a:ext cx="6012158" cy="4301698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938EA48-D41B-4300-B9D8-CA74D5169DF3}"/>
              </a:ext>
            </a:extLst>
          </p:cNvPr>
          <p:cNvGrpSpPr/>
          <p:nvPr/>
        </p:nvGrpSpPr>
        <p:grpSpPr>
          <a:xfrm>
            <a:off x="6709850" y="156807"/>
            <a:ext cx="5607703" cy="1786239"/>
            <a:chOff x="6507116" y="138631"/>
            <a:chExt cx="5607703" cy="178623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E550FB1-6908-4A85-AF2C-B11C847E59B0}"/>
                </a:ext>
              </a:extLst>
            </p:cNvPr>
            <p:cNvSpPr txBox="1"/>
            <p:nvPr/>
          </p:nvSpPr>
          <p:spPr>
            <a:xfrm rot="305904">
              <a:off x="8933020" y="1001540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Exodus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F9535D4-2FB6-4735-8544-0AB8C26446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29B4034-296E-495E-B324-875A8F8C7320}"/>
              </a:ext>
            </a:extLst>
          </p:cNvPr>
          <p:cNvSpPr txBox="1"/>
          <p:nvPr/>
        </p:nvSpPr>
        <p:spPr>
          <a:xfrm>
            <a:off x="10702219" y="193350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876974-A285-4514-BDD2-5C3268A21356}"/>
              </a:ext>
            </a:extLst>
          </p:cNvPr>
          <p:cNvSpPr txBox="1"/>
          <p:nvPr/>
        </p:nvSpPr>
        <p:spPr>
          <a:xfrm>
            <a:off x="10650222" y="543026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5" name="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AACDDD35-E9BD-49D6-8810-64DCFEAB65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61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2785B-C8D2-4286-BD63-1CD7CAAD0F6A}"/>
              </a:ext>
            </a:extLst>
          </p:cNvPr>
          <p:cNvSpPr txBox="1"/>
          <p:nvPr/>
        </p:nvSpPr>
        <p:spPr>
          <a:xfrm>
            <a:off x="329783" y="251466"/>
            <a:ext cx="605513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Israel Arrives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at Mt. Sinai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FFF197-8FF9-4009-AA4B-47448D19AFD0}"/>
              </a:ext>
            </a:extLst>
          </p:cNvPr>
          <p:cNvSpPr txBox="1"/>
          <p:nvPr/>
        </p:nvSpPr>
        <p:spPr>
          <a:xfrm>
            <a:off x="2414043" y="6379211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AAC2610-D83F-4483-9F15-9A2FFEE2E8F8}"/>
              </a:ext>
            </a:extLst>
          </p:cNvPr>
          <p:cNvGrpSpPr/>
          <p:nvPr/>
        </p:nvGrpSpPr>
        <p:grpSpPr>
          <a:xfrm>
            <a:off x="6714180" y="4404247"/>
            <a:ext cx="5273880" cy="2269882"/>
            <a:chOff x="6504455" y="4320357"/>
            <a:chExt cx="5273880" cy="22698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7625C1-2096-46E7-AFDB-D43AEF977DF9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22F058D-6B8E-43B7-8F1E-25A17255EA8E}"/>
                </a:ext>
              </a:extLst>
            </p:cNvPr>
            <p:cNvGrpSpPr/>
            <p:nvPr/>
          </p:nvGrpSpPr>
          <p:grpSpPr>
            <a:xfrm>
              <a:off x="7039163" y="5097928"/>
              <a:ext cx="4312747" cy="1492311"/>
              <a:chOff x="7084131" y="5322960"/>
              <a:chExt cx="4312747" cy="1492311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2733DB-AF8C-4A3E-8C54-0E351151A7EB}"/>
                  </a:ext>
                </a:extLst>
              </p:cNvPr>
              <p:cNvSpPr txBox="1"/>
              <p:nvPr/>
            </p:nvSpPr>
            <p:spPr>
              <a:xfrm>
                <a:off x="7084131" y="5488022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15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577AC5-ED7B-4CAF-AFC7-5CE5E7DC1CE2}"/>
                  </a:ext>
                </a:extLst>
              </p:cNvPr>
              <p:cNvSpPr txBox="1"/>
              <p:nvPr/>
            </p:nvSpPr>
            <p:spPr>
              <a:xfrm rot="501408">
                <a:off x="8495867" y="5322960"/>
                <a:ext cx="142879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19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566117-7A97-472A-907C-E25AFEB8DAFB}"/>
                  </a:ext>
                </a:extLst>
              </p:cNvPr>
              <p:cNvSpPr txBox="1"/>
              <p:nvPr/>
            </p:nvSpPr>
            <p:spPr>
              <a:xfrm rot="282658">
                <a:off x="9795699" y="5891941"/>
                <a:ext cx="160117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92D050"/>
                    </a:solidFill>
                    <a:latin typeface="Comic Sans MS" panose="030F0702030302020204" pitchFamily="66" charset="0"/>
                  </a:rPr>
                  <a:t>27</a:t>
                </a:r>
              </a:p>
            </p:txBody>
          </p:sp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50B1063-432C-4C10-A142-5EFB377F9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49" y="2014791"/>
            <a:ext cx="6012158" cy="434900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0EEDFD3-622E-47EC-A50A-65AAA4BF230B}"/>
              </a:ext>
            </a:extLst>
          </p:cNvPr>
          <p:cNvGrpSpPr/>
          <p:nvPr/>
        </p:nvGrpSpPr>
        <p:grpSpPr>
          <a:xfrm>
            <a:off x="6507167" y="156807"/>
            <a:ext cx="5810386" cy="3713460"/>
            <a:chOff x="6304433" y="138631"/>
            <a:chExt cx="5810386" cy="371346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542A451-4A4B-4DE8-9ABB-8A0233663AA7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15E8659-A4DF-496E-A360-19BF7DF78B81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675B2F-6735-4DA6-853B-99856620113B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5E9FE4E-E87C-4986-B12A-DC859212C874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4C80E4F-5FFC-42DA-AAF5-0164731AF05A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2F4290B-AB36-4495-8B90-0E35766E4115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7C04C31-81F7-487D-9198-91275D74E73A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29" name="Rectangle 28">
            <a:hlinkClick r:id="rId3" action="ppaction://hlinksldjump"/>
            <a:extLst>
              <a:ext uri="{FF2B5EF4-FFF2-40B4-BE49-F238E27FC236}">
                <a16:creationId xmlns:a16="http://schemas.microsoft.com/office/drawing/2014/main" id="{200ADA9F-D61B-4461-AC55-55F88624D3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749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2785B-C8D2-4286-BD63-1CD7CAAD0F6A}"/>
              </a:ext>
            </a:extLst>
          </p:cNvPr>
          <p:cNvSpPr txBox="1"/>
          <p:nvPr/>
        </p:nvSpPr>
        <p:spPr>
          <a:xfrm>
            <a:off x="329783" y="251466"/>
            <a:ext cx="605513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Israel Arrives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at Mt. Sinai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FFF197-8FF9-4009-AA4B-47448D19AFD0}"/>
              </a:ext>
            </a:extLst>
          </p:cNvPr>
          <p:cNvSpPr txBox="1"/>
          <p:nvPr/>
        </p:nvSpPr>
        <p:spPr>
          <a:xfrm>
            <a:off x="2414043" y="6379211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AAC2610-D83F-4483-9F15-9A2FFEE2E8F8}"/>
              </a:ext>
            </a:extLst>
          </p:cNvPr>
          <p:cNvGrpSpPr/>
          <p:nvPr/>
        </p:nvGrpSpPr>
        <p:grpSpPr>
          <a:xfrm>
            <a:off x="6714180" y="4404247"/>
            <a:ext cx="5273880" cy="1700901"/>
            <a:chOff x="6504455" y="4320357"/>
            <a:chExt cx="5273880" cy="170090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7625C1-2096-46E7-AFDB-D43AEF977DF9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577AC5-ED7B-4CAF-AFC7-5CE5E7DC1CE2}"/>
                </a:ext>
              </a:extLst>
            </p:cNvPr>
            <p:cNvSpPr txBox="1"/>
            <p:nvPr/>
          </p:nvSpPr>
          <p:spPr>
            <a:xfrm rot="501408">
              <a:off x="8450899" y="5097928"/>
              <a:ext cx="14287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FFC000"/>
                  </a:solidFill>
                  <a:latin typeface="Comic Sans MS" panose="030F0702030302020204" pitchFamily="66" charset="0"/>
                </a:rPr>
                <a:t>19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50B1063-432C-4C10-A142-5EFB377F9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49" y="2014791"/>
            <a:ext cx="6012158" cy="434900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0EEDFD3-622E-47EC-A50A-65AAA4BF230B}"/>
              </a:ext>
            </a:extLst>
          </p:cNvPr>
          <p:cNvGrpSpPr/>
          <p:nvPr/>
        </p:nvGrpSpPr>
        <p:grpSpPr>
          <a:xfrm>
            <a:off x="6709850" y="156807"/>
            <a:ext cx="5607703" cy="1786239"/>
            <a:chOff x="6507116" y="138631"/>
            <a:chExt cx="5607703" cy="178623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D675B2F-6735-4DA6-853B-99856620113B}"/>
                </a:ext>
              </a:extLst>
            </p:cNvPr>
            <p:cNvSpPr txBox="1"/>
            <p:nvPr/>
          </p:nvSpPr>
          <p:spPr>
            <a:xfrm rot="305904">
              <a:off x="8933020" y="1001540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Exodus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7C04C31-81F7-487D-9198-91275D74E73A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1BCDF14-DDBA-4F41-BD78-6388EFB984D5}"/>
              </a:ext>
            </a:extLst>
          </p:cNvPr>
          <p:cNvSpPr txBox="1"/>
          <p:nvPr/>
        </p:nvSpPr>
        <p:spPr>
          <a:xfrm>
            <a:off x="10702219" y="193350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83FD56-4D8D-40A4-9089-8AD642AC1733}"/>
              </a:ext>
            </a:extLst>
          </p:cNvPr>
          <p:cNvSpPr txBox="1"/>
          <p:nvPr/>
        </p:nvSpPr>
        <p:spPr>
          <a:xfrm>
            <a:off x="10650222" y="542994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2834224E-6A1C-467C-A1C3-086154D6DF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967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2EED4C-00F8-4C4A-B336-B827652A2613}"/>
              </a:ext>
            </a:extLst>
          </p:cNvPr>
          <p:cNvSpPr txBox="1"/>
          <p:nvPr/>
        </p:nvSpPr>
        <p:spPr>
          <a:xfrm>
            <a:off x="2422432" y="6375867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A5F2DAF-95CB-472F-952A-FC39ADB70F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9" b="2122"/>
          <a:stretch/>
        </p:blipFill>
        <p:spPr>
          <a:xfrm>
            <a:off x="347175" y="2008828"/>
            <a:ext cx="6008932" cy="435841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013F0ED-1846-45B5-925B-2E5E81943C15}"/>
              </a:ext>
            </a:extLst>
          </p:cNvPr>
          <p:cNvSpPr txBox="1"/>
          <p:nvPr/>
        </p:nvSpPr>
        <p:spPr>
          <a:xfrm>
            <a:off x="646572" y="245847"/>
            <a:ext cx="543098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The Ten Commandments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E8B3A6-A224-470F-95B9-32DE6B906859}"/>
              </a:ext>
            </a:extLst>
          </p:cNvPr>
          <p:cNvGrpSpPr/>
          <p:nvPr/>
        </p:nvGrpSpPr>
        <p:grpSpPr>
          <a:xfrm>
            <a:off x="6507167" y="156807"/>
            <a:ext cx="5810386" cy="3713460"/>
            <a:chOff x="6304433" y="138631"/>
            <a:chExt cx="5810386" cy="371346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E8F8280-A32A-43B8-BFD7-D826BE7632B0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F012693-43E2-4125-8D3C-4F7FA13D79DA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CBE7D1F-8BEB-4A7E-983C-CB9136B70E4B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D5C7D03-2F94-45F7-9B6A-F0AD4EB5AF4D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6DBDEA-F9B8-4D9A-84F1-C1F21D45E8D3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197900-3CDC-4206-8723-602283CB58B0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555879-8FA2-46D1-8C3D-424810642857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13B2A19-F5C2-4785-8168-7E2E442DE817}"/>
              </a:ext>
            </a:extLst>
          </p:cNvPr>
          <p:cNvGrpSpPr/>
          <p:nvPr/>
        </p:nvGrpSpPr>
        <p:grpSpPr>
          <a:xfrm>
            <a:off x="6705791" y="4320357"/>
            <a:ext cx="5273880" cy="2190713"/>
            <a:chOff x="6504455" y="4320357"/>
            <a:chExt cx="5273880" cy="219071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298AA1E-49EF-429C-A615-468520C969D2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038A657-466C-49D8-A3DD-3222DBF546BB}"/>
                </a:ext>
              </a:extLst>
            </p:cNvPr>
            <p:cNvGrpSpPr/>
            <p:nvPr/>
          </p:nvGrpSpPr>
          <p:grpSpPr>
            <a:xfrm>
              <a:off x="7310031" y="5046279"/>
              <a:ext cx="3553886" cy="1464791"/>
              <a:chOff x="7424671" y="5253893"/>
              <a:chExt cx="3553886" cy="1464791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8EFD458-6C1F-4CA9-A1EE-E64249370538}"/>
                  </a:ext>
                </a:extLst>
              </p:cNvPr>
              <p:cNvSpPr txBox="1"/>
              <p:nvPr/>
            </p:nvSpPr>
            <p:spPr>
              <a:xfrm rot="232315">
                <a:off x="7424671" y="5253893"/>
                <a:ext cx="9038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99CC00"/>
                    </a:solidFill>
                    <a:latin typeface="Comic Sans MS" panose="030F0702030302020204" pitchFamily="66" charset="0"/>
                  </a:rPr>
                  <a:t>5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FE5A75C-7EC9-43A3-B1C4-32535DE7FA5A}"/>
                  </a:ext>
                </a:extLst>
              </p:cNvPr>
              <p:cNvSpPr txBox="1"/>
              <p:nvPr/>
            </p:nvSpPr>
            <p:spPr>
              <a:xfrm rot="20847939">
                <a:off x="9905081" y="5336118"/>
                <a:ext cx="10734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35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307E53A-34F3-43C9-92C8-801B566D6A44}"/>
                  </a:ext>
                </a:extLst>
              </p:cNvPr>
              <p:cNvSpPr txBox="1"/>
              <p:nvPr/>
            </p:nvSpPr>
            <p:spPr>
              <a:xfrm rot="441214">
                <a:off x="8587256" y="5795354"/>
                <a:ext cx="109362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20</a:t>
                </a:r>
              </a:p>
            </p:txBody>
          </p:sp>
        </p:grpSp>
      </p:grpSp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07437F54-05DD-43D3-A3CC-1866DE3551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8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2EED4C-00F8-4C4A-B336-B827652A2613}"/>
              </a:ext>
            </a:extLst>
          </p:cNvPr>
          <p:cNvSpPr txBox="1"/>
          <p:nvPr/>
        </p:nvSpPr>
        <p:spPr>
          <a:xfrm>
            <a:off x="2422432" y="6375867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A5F2DAF-95CB-472F-952A-FC39ADB70F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9" b="2122"/>
          <a:stretch/>
        </p:blipFill>
        <p:spPr>
          <a:xfrm>
            <a:off x="347175" y="2008828"/>
            <a:ext cx="6008932" cy="435841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013F0ED-1846-45B5-925B-2E5E81943C15}"/>
              </a:ext>
            </a:extLst>
          </p:cNvPr>
          <p:cNvSpPr txBox="1"/>
          <p:nvPr/>
        </p:nvSpPr>
        <p:spPr>
          <a:xfrm>
            <a:off x="646572" y="245847"/>
            <a:ext cx="543098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The Ten Commandments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E8B3A6-A224-470F-95B9-32DE6B906859}"/>
              </a:ext>
            </a:extLst>
          </p:cNvPr>
          <p:cNvGrpSpPr/>
          <p:nvPr/>
        </p:nvGrpSpPr>
        <p:grpSpPr>
          <a:xfrm>
            <a:off x="6709850" y="156807"/>
            <a:ext cx="5607703" cy="3713460"/>
            <a:chOff x="6507116" y="138631"/>
            <a:chExt cx="5607703" cy="371346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E8F8280-A32A-43B8-BFD7-D826BE7632B0}"/>
                </a:ext>
              </a:extLst>
            </p:cNvPr>
            <p:cNvGrpSpPr/>
            <p:nvPr/>
          </p:nvGrpSpPr>
          <p:grpSpPr>
            <a:xfrm>
              <a:off x="7193454" y="1001540"/>
              <a:ext cx="4921365" cy="2850551"/>
              <a:chOff x="7193454" y="1001540"/>
              <a:chExt cx="4921365" cy="2850551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CBE7D1F-8BEB-4A7E-983C-CB9136B70E4B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197900-3CDC-4206-8723-602283CB58B0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555879-8FA2-46D1-8C3D-424810642857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13B2A19-F5C2-4785-8168-7E2E442DE817}"/>
              </a:ext>
            </a:extLst>
          </p:cNvPr>
          <p:cNvGrpSpPr/>
          <p:nvPr/>
        </p:nvGrpSpPr>
        <p:grpSpPr>
          <a:xfrm>
            <a:off x="6705791" y="4320357"/>
            <a:ext cx="5273880" cy="2190713"/>
            <a:chOff x="6504455" y="4320357"/>
            <a:chExt cx="5273880" cy="219071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298AA1E-49EF-429C-A615-468520C969D2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038A657-466C-49D8-A3DD-3222DBF546BB}"/>
                </a:ext>
              </a:extLst>
            </p:cNvPr>
            <p:cNvGrpSpPr/>
            <p:nvPr/>
          </p:nvGrpSpPr>
          <p:grpSpPr>
            <a:xfrm>
              <a:off x="7310031" y="5046279"/>
              <a:ext cx="2256211" cy="1464791"/>
              <a:chOff x="7424671" y="5253893"/>
              <a:chExt cx="2256211" cy="1464791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8EFD458-6C1F-4CA9-A1EE-E64249370538}"/>
                  </a:ext>
                </a:extLst>
              </p:cNvPr>
              <p:cNvSpPr txBox="1"/>
              <p:nvPr/>
            </p:nvSpPr>
            <p:spPr>
              <a:xfrm rot="232315">
                <a:off x="7424671" y="5253893"/>
                <a:ext cx="9038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5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307E53A-34F3-43C9-92C8-801B566D6A44}"/>
                  </a:ext>
                </a:extLst>
              </p:cNvPr>
              <p:cNvSpPr txBox="1"/>
              <p:nvPr/>
            </p:nvSpPr>
            <p:spPr>
              <a:xfrm rot="441214">
                <a:off x="8587256" y="5795354"/>
                <a:ext cx="109362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20</a:t>
                </a: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83D2776-85A9-458D-9210-17134C22D76B}"/>
              </a:ext>
            </a:extLst>
          </p:cNvPr>
          <p:cNvSpPr txBox="1"/>
          <p:nvPr/>
        </p:nvSpPr>
        <p:spPr>
          <a:xfrm>
            <a:off x="10702219" y="193350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5DCCDD-B672-4F88-BE9B-C910A1D37ECD}"/>
              </a:ext>
            </a:extLst>
          </p:cNvPr>
          <p:cNvSpPr txBox="1"/>
          <p:nvPr/>
        </p:nvSpPr>
        <p:spPr>
          <a:xfrm>
            <a:off x="10650222" y="5821027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C344C4-63FB-48C7-B671-7DA4E5CB7028}"/>
              </a:ext>
            </a:extLst>
          </p:cNvPr>
          <p:cNvSpPr txBox="1"/>
          <p:nvPr/>
        </p:nvSpPr>
        <p:spPr>
          <a:xfrm>
            <a:off x="6414835" y="1984021"/>
            <a:ext cx="3036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C000"/>
                </a:solidFill>
                <a:latin typeface="Comic Sans MS" panose="030F0702030302020204" pitchFamily="66" charset="0"/>
              </a:rPr>
              <a:t>An extra 3 points</a:t>
            </a:r>
          </a:p>
          <a:p>
            <a:pPr algn="ctr"/>
            <a:r>
              <a:rPr lang="en-US" sz="2400" b="1" i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if you got both!</a:t>
            </a:r>
          </a:p>
        </p:txBody>
      </p:sp>
      <p:sp>
        <p:nvSpPr>
          <p:cNvPr id="25" name="Rectangle 24">
            <a:hlinkClick r:id="rId3" action="ppaction://hlinksldjump"/>
            <a:extLst>
              <a:ext uri="{FF2B5EF4-FFF2-40B4-BE49-F238E27FC236}">
                <a16:creationId xmlns:a16="http://schemas.microsoft.com/office/drawing/2014/main" id="{A38321A6-891B-4F0E-8208-23F6DA470C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53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/>
      <p:bldP spid="3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880FF1-951F-4316-8ADD-FBC2BEFBC2AB}"/>
              </a:ext>
            </a:extLst>
          </p:cNvPr>
          <p:cNvSpPr txBox="1"/>
          <p:nvPr/>
        </p:nvSpPr>
        <p:spPr>
          <a:xfrm>
            <a:off x="2414043" y="6377275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6202BE4-C937-48F9-AA51-B65BDB7CE3DB}"/>
              </a:ext>
            </a:extLst>
          </p:cNvPr>
          <p:cNvGrpSpPr/>
          <p:nvPr/>
        </p:nvGrpSpPr>
        <p:grpSpPr>
          <a:xfrm>
            <a:off x="6714180" y="4421025"/>
            <a:ext cx="5273880" cy="2060412"/>
            <a:chOff x="6504455" y="4320357"/>
            <a:chExt cx="5273880" cy="206041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904ECDA-ACD0-4602-AD3E-2FB9D334E8C5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D20D83D-C992-41F4-908E-ECA59319A8C0}"/>
                </a:ext>
              </a:extLst>
            </p:cNvPr>
            <p:cNvGrpSpPr/>
            <p:nvPr/>
          </p:nvGrpSpPr>
          <p:grpSpPr>
            <a:xfrm>
              <a:off x="7297806" y="5053262"/>
              <a:ext cx="3750863" cy="1327507"/>
              <a:chOff x="7412446" y="5260876"/>
              <a:chExt cx="3750863" cy="1327507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4C9995-8FF2-4713-877B-C508D5A5628D}"/>
                  </a:ext>
                </a:extLst>
              </p:cNvPr>
              <p:cNvSpPr txBox="1"/>
              <p:nvPr/>
            </p:nvSpPr>
            <p:spPr>
              <a:xfrm rot="21235802">
                <a:off x="7412446" y="5665053"/>
                <a:ext cx="9038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900" dirty="0">
                    <a:solidFill>
                      <a:srgbClr val="CC6600"/>
                    </a:solidFill>
                    <a:latin typeface="Comic Sans MS" panose="030F0702030302020204" pitchFamily="66" charset="0"/>
                  </a:rPr>
                  <a:t>19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B03D2E-333C-417B-A7B1-837FEDA961F4}"/>
                  </a:ext>
                </a:extLst>
              </p:cNvPr>
              <p:cNvSpPr txBox="1"/>
              <p:nvPr/>
            </p:nvSpPr>
            <p:spPr>
              <a:xfrm rot="339629">
                <a:off x="10356791" y="5510418"/>
                <a:ext cx="8065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9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27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A811D3-5D30-4613-A1CB-54EF5B4B3D91}"/>
                  </a:ext>
                </a:extLst>
              </p:cNvPr>
              <p:cNvSpPr txBox="1"/>
              <p:nvPr/>
            </p:nvSpPr>
            <p:spPr>
              <a:xfrm rot="358996">
                <a:off x="8797662" y="5260876"/>
                <a:ext cx="9038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900" dirty="0">
                    <a:solidFill>
                      <a:srgbClr val="FF5050"/>
                    </a:solidFill>
                    <a:latin typeface="Comic Sans MS" panose="030F0702030302020204" pitchFamily="66" charset="0"/>
                  </a:rPr>
                  <a:t>32</a:t>
                </a:r>
              </a:p>
            </p:txBody>
          </p:sp>
        </p:grp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1F8DF2C-3FF8-4949-8887-32CD7FA3B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/>
          <a:stretch/>
        </p:blipFill>
        <p:spPr>
          <a:xfrm>
            <a:off x="338830" y="1916778"/>
            <a:ext cx="6015473" cy="445293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CA10743-B1D6-419E-AACE-254DBAB9FD90}"/>
              </a:ext>
            </a:extLst>
          </p:cNvPr>
          <p:cNvSpPr txBox="1"/>
          <p:nvPr/>
        </p:nvSpPr>
        <p:spPr>
          <a:xfrm>
            <a:off x="512083" y="240440"/>
            <a:ext cx="569026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Israel Worships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a Golden Calf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B0CC91E-D3F6-47E5-8D4E-4BF3B7BD48F7}"/>
              </a:ext>
            </a:extLst>
          </p:cNvPr>
          <p:cNvGrpSpPr/>
          <p:nvPr/>
        </p:nvGrpSpPr>
        <p:grpSpPr>
          <a:xfrm>
            <a:off x="6507167" y="156807"/>
            <a:ext cx="5810386" cy="3713460"/>
            <a:chOff x="6304433" y="138631"/>
            <a:chExt cx="5810386" cy="371346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1300FF6-02FB-4858-A608-0247F60A2EF1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0314EB3-F2F5-42E9-A5EA-0252931414CE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1E3C1D1-51BD-4442-BA7F-30878CC6FA7D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6A0E3F6-27C2-42BA-B735-690A0DF10C06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2BD50CC-1015-490D-9D7A-7F4038CA98FD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8D3BD6F-2599-4F95-991C-43BF6A1F2844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A65ED43-BBB0-460F-B1C4-A591FBB29C54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E231240F-0CFB-46BC-9942-C64E96F412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700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880FF1-951F-4316-8ADD-FBC2BEFBC2AB}"/>
              </a:ext>
            </a:extLst>
          </p:cNvPr>
          <p:cNvSpPr txBox="1"/>
          <p:nvPr/>
        </p:nvSpPr>
        <p:spPr>
          <a:xfrm>
            <a:off x="2414043" y="6377275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6202BE4-C937-48F9-AA51-B65BDB7CE3DB}"/>
              </a:ext>
            </a:extLst>
          </p:cNvPr>
          <p:cNvGrpSpPr/>
          <p:nvPr/>
        </p:nvGrpSpPr>
        <p:grpSpPr>
          <a:xfrm>
            <a:off x="6714180" y="4421025"/>
            <a:ext cx="5273880" cy="1656235"/>
            <a:chOff x="6504455" y="4320357"/>
            <a:chExt cx="5273880" cy="165623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904ECDA-ACD0-4602-AD3E-2FB9D334E8C5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A811D3-5D30-4613-A1CB-54EF5B4B3D91}"/>
                </a:ext>
              </a:extLst>
            </p:cNvPr>
            <p:cNvSpPr txBox="1"/>
            <p:nvPr/>
          </p:nvSpPr>
          <p:spPr>
            <a:xfrm rot="358996">
              <a:off x="8683022" y="5053262"/>
              <a:ext cx="9038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900" dirty="0">
                  <a:solidFill>
                    <a:srgbClr val="FF5050"/>
                  </a:solidFill>
                  <a:latin typeface="Comic Sans MS" panose="030F0702030302020204" pitchFamily="66" charset="0"/>
                </a:rPr>
                <a:t>32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1F8DF2C-3FF8-4949-8887-32CD7FA3B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/>
          <a:stretch/>
        </p:blipFill>
        <p:spPr>
          <a:xfrm>
            <a:off x="338830" y="1916778"/>
            <a:ext cx="6015473" cy="445293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CA10743-B1D6-419E-AACE-254DBAB9FD90}"/>
              </a:ext>
            </a:extLst>
          </p:cNvPr>
          <p:cNvSpPr txBox="1"/>
          <p:nvPr/>
        </p:nvSpPr>
        <p:spPr>
          <a:xfrm>
            <a:off x="512083" y="240440"/>
            <a:ext cx="569026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Israel Worships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a Golden Calf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B0CC91E-D3F6-47E5-8D4E-4BF3B7BD48F7}"/>
              </a:ext>
            </a:extLst>
          </p:cNvPr>
          <p:cNvGrpSpPr/>
          <p:nvPr/>
        </p:nvGrpSpPr>
        <p:grpSpPr>
          <a:xfrm>
            <a:off x="6709850" y="156807"/>
            <a:ext cx="5607703" cy="1786239"/>
            <a:chOff x="6507116" y="138631"/>
            <a:chExt cx="5607703" cy="178623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1E3C1D1-51BD-4442-BA7F-30878CC6FA7D}"/>
                </a:ext>
              </a:extLst>
            </p:cNvPr>
            <p:cNvSpPr txBox="1"/>
            <p:nvPr/>
          </p:nvSpPr>
          <p:spPr>
            <a:xfrm rot="305904">
              <a:off x="8933020" y="1001540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Exodus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A65ED43-BBB0-460F-B1C4-A591FBB29C54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D5ED75F-228D-464F-B847-ACADAFF84994}"/>
              </a:ext>
            </a:extLst>
          </p:cNvPr>
          <p:cNvSpPr txBox="1"/>
          <p:nvPr/>
        </p:nvSpPr>
        <p:spPr>
          <a:xfrm>
            <a:off x="10702219" y="193350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04B523-7196-4EF4-A958-45D536CB4380}"/>
              </a:ext>
            </a:extLst>
          </p:cNvPr>
          <p:cNvSpPr txBox="1"/>
          <p:nvPr/>
        </p:nvSpPr>
        <p:spPr>
          <a:xfrm>
            <a:off x="10650222" y="5384799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51C23CD6-AFD1-4917-BC84-93363E71E3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903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02D83C-7052-49FD-971C-CF02E38908F9}"/>
              </a:ext>
            </a:extLst>
          </p:cNvPr>
          <p:cNvSpPr txBox="1"/>
          <p:nvPr/>
        </p:nvSpPr>
        <p:spPr>
          <a:xfrm>
            <a:off x="2414043" y="6384256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250ACB-6394-4A05-A0C2-9EE98383A178}"/>
              </a:ext>
            </a:extLst>
          </p:cNvPr>
          <p:cNvGrpSpPr/>
          <p:nvPr/>
        </p:nvGrpSpPr>
        <p:grpSpPr>
          <a:xfrm>
            <a:off x="6714180" y="4404247"/>
            <a:ext cx="5273880" cy="2266499"/>
            <a:chOff x="6504455" y="4320357"/>
            <a:chExt cx="5273880" cy="22664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F7DC76-0627-48A1-81E2-EB61BF63D5B7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4B361AC-A033-4F61-9D36-39BA1DB9319B}"/>
                </a:ext>
              </a:extLst>
            </p:cNvPr>
            <p:cNvGrpSpPr/>
            <p:nvPr/>
          </p:nvGrpSpPr>
          <p:grpSpPr>
            <a:xfrm>
              <a:off x="7256875" y="5038719"/>
              <a:ext cx="3649506" cy="1548137"/>
              <a:chOff x="7371515" y="5246333"/>
              <a:chExt cx="3649506" cy="1548137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1EC6EF6-6320-48E2-86BC-7C60C275559F}"/>
                  </a:ext>
                </a:extLst>
              </p:cNvPr>
              <p:cNvSpPr txBox="1"/>
              <p:nvPr/>
            </p:nvSpPr>
            <p:spPr>
              <a:xfrm>
                <a:off x="7371515" y="5246333"/>
                <a:ext cx="9038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21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4D0173-2807-4ABF-BFBD-E2C93BF1CBCD}"/>
                  </a:ext>
                </a:extLst>
              </p:cNvPr>
              <p:cNvSpPr txBox="1"/>
              <p:nvPr/>
            </p:nvSpPr>
            <p:spPr>
              <a:xfrm rot="564075">
                <a:off x="10117198" y="5547794"/>
                <a:ext cx="9038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40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16FADC7-4F33-4FD0-A0CE-1F13BE6C4FD3}"/>
                  </a:ext>
                </a:extLst>
              </p:cNvPr>
              <p:cNvSpPr txBox="1"/>
              <p:nvPr/>
            </p:nvSpPr>
            <p:spPr>
              <a:xfrm>
                <a:off x="8715714" y="5871140"/>
                <a:ext cx="9038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30</a:t>
                </a:r>
              </a:p>
            </p:txBody>
          </p:sp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4E45934-B1AE-44F6-8D1A-48231DF20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 t="3001"/>
          <a:stretch/>
        </p:blipFill>
        <p:spPr>
          <a:xfrm>
            <a:off x="338907" y="2063692"/>
            <a:ext cx="6012157" cy="430917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002A7CB-DBB0-40A7-815A-3C4B7A0E82DD}"/>
              </a:ext>
            </a:extLst>
          </p:cNvPr>
          <p:cNvSpPr txBox="1"/>
          <p:nvPr/>
        </p:nvSpPr>
        <p:spPr>
          <a:xfrm>
            <a:off x="195892" y="247572"/>
            <a:ext cx="633113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The Tabernacle</a:t>
            </a:r>
          </a:p>
          <a:p>
            <a:pPr algn="ctr">
              <a:lnSpc>
                <a:spcPct val="90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is set up at Sinai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52C4BCD-BA4F-4F2F-B180-D3D138EF54A5}"/>
              </a:ext>
            </a:extLst>
          </p:cNvPr>
          <p:cNvGrpSpPr/>
          <p:nvPr/>
        </p:nvGrpSpPr>
        <p:grpSpPr>
          <a:xfrm>
            <a:off x="6507167" y="156807"/>
            <a:ext cx="5810386" cy="3713460"/>
            <a:chOff x="6304433" y="138631"/>
            <a:chExt cx="5810386" cy="371346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A2D7F4C-F4B2-43B1-B56F-F442E5AD2D80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E0A803C-5C7F-4345-BCD0-60E63CA725F5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054F0B3-ED98-48B1-80E3-024C35F77B64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7F47976-95CA-4FED-98B3-06A734AA6C03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6A50107-F4FC-40B1-AE7D-30D9CC5BE1BA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39BC088-6033-48AC-AB76-39B63C231F84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B15DC50-08AD-4127-9E54-A1E7E6E14355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22" name="Rectangle 21">
            <a:hlinkClick r:id="rId3" action="ppaction://hlinksldjump"/>
            <a:extLst>
              <a:ext uri="{FF2B5EF4-FFF2-40B4-BE49-F238E27FC236}">
                <a16:creationId xmlns:a16="http://schemas.microsoft.com/office/drawing/2014/main" id="{11F06794-C752-4E6D-B598-BCAE165BE7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171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02D83C-7052-49FD-971C-CF02E38908F9}"/>
              </a:ext>
            </a:extLst>
          </p:cNvPr>
          <p:cNvSpPr txBox="1"/>
          <p:nvPr/>
        </p:nvSpPr>
        <p:spPr>
          <a:xfrm>
            <a:off x="2414043" y="6384256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250ACB-6394-4A05-A0C2-9EE98383A178}"/>
              </a:ext>
            </a:extLst>
          </p:cNvPr>
          <p:cNvGrpSpPr/>
          <p:nvPr/>
        </p:nvGrpSpPr>
        <p:grpSpPr>
          <a:xfrm>
            <a:off x="6714180" y="4404247"/>
            <a:ext cx="5273880" cy="1943153"/>
            <a:chOff x="6504455" y="4320357"/>
            <a:chExt cx="5273880" cy="194315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F7DC76-0627-48A1-81E2-EB61BF63D5B7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4D0173-2807-4ABF-BFBD-E2C93BF1CBCD}"/>
                </a:ext>
              </a:extLst>
            </p:cNvPr>
            <p:cNvSpPr txBox="1"/>
            <p:nvPr/>
          </p:nvSpPr>
          <p:spPr>
            <a:xfrm rot="564075">
              <a:off x="9907656" y="5340180"/>
              <a:ext cx="10936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40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4E45934-B1AE-44F6-8D1A-48231DF20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 t="3001"/>
          <a:stretch/>
        </p:blipFill>
        <p:spPr>
          <a:xfrm>
            <a:off x="338907" y="2063692"/>
            <a:ext cx="6012157" cy="430917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002A7CB-DBB0-40A7-815A-3C4B7A0E82DD}"/>
              </a:ext>
            </a:extLst>
          </p:cNvPr>
          <p:cNvSpPr txBox="1"/>
          <p:nvPr/>
        </p:nvSpPr>
        <p:spPr>
          <a:xfrm>
            <a:off x="195892" y="247572"/>
            <a:ext cx="633113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The Tabernacle</a:t>
            </a:r>
          </a:p>
          <a:p>
            <a:pPr algn="ctr">
              <a:lnSpc>
                <a:spcPct val="90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is set up at Sinai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52C4BCD-BA4F-4F2F-B180-D3D138EF54A5}"/>
              </a:ext>
            </a:extLst>
          </p:cNvPr>
          <p:cNvGrpSpPr/>
          <p:nvPr/>
        </p:nvGrpSpPr>
        <p:grpSpPr>
          <a:xfrm>
            <a:off x="6709850" y="156807"/>
            <a:ext cx="5607703" cy="1786239"/>
            <a:chOff x="6507116" y="138631"/>
            <a:chExt cx="5607703" cy="178623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054F0B3-ED98-48B1-80E3-024C35F77B64}"/>
                </a:ext>
              </a:extLst>
            </p:cNvPr>
            <p:cNvSpPr txBox="1"/>
            <p:nvPr/>
          </p:nvSpPr>
          <p:spPr>
            <a:xfrm rot="305904">
              <a:off x="8933020" y="1001540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Exodus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B15DC50-08AD-4127-9E54-A1E7E6E14355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7D3061F-411D-4054-AA4D-B8174C8D86FF}"/>
              </a:ext>
            </a:extLst>
          </p:cNvPr>
          <p:cNvSpPr txBox="1"/>
          <p:nvPr/>
        </p:nvSpPr>
        <p:spPr>
          <a:xfrm>
            <a:off x="10702219" y="193350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EFFEF0-89A7-4498-AF87-D327B33D831C}"/>
              </a:ext>
            </a:extLst>
          </p:cNvPr>
          <p:cNvSpPr txBox="1"/>
          <p:nvPr/>
        </p:nvSpPr>
        <p:spPr>
          <a:xfrm>
            <a:off x="10650222" y="5074406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C7EADAE5-F3A8-4F19-9877-DCD37B35FF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07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224961-804F-4897-B89C-3D09274549DF}"/>
              </a:ext>
            </a:extLst>
          </p:cNvPr>
          <p:cNvSpPr txBox="1"/>
          <p:nvPr/>
        </p:nvSpPr>
        <p:spPr>
          <a:xfrm>
            <a:off x="2405654" y="6367828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37F889-DF12-43C8-8318-D81DE0BC2E02}"/>
              </a:ext>
            </a:extLst>
          </p:cNvPr>
          <p:cNvGrpSpPr/>
          <p:nvPr/>
        </p:nvGrpSpPr>
        <p:grpSpPr>
          <a:xfrm>
            <a:off x="6714180" y="4421025"/>
            <a:ext cx="5273880" cy="2061211"/>
            <a:chOff x="6504455" y="4320357"/>
            <a:chExt cx="5273880" cy="206121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3B401B-65B2-42B4-9A70-7E5B543BFEDD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4C9192F-6CF6-4505-BACF-C0E955667ED6}"/>
                </a:ext>
              </a:extLst>
            </p:cNvPr>
            <p:cNvGrpSpPr/>
            <p:nvPr/>
          </p:nvGrpSpPr>
          <p:grpSpPr>
            <a:xfrm>
              <a:off x="7138492" y="5016820"/>
              <a:ext cx="4080205" cy="1364748"/>
              <a:chOff x="7253132" y="5224434"/>
              <a:chExt cx="4080205" cy="1364748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BCE9E1-7CB8-49DA-BA3C-03FF0CA39EF8}"/>
                  </a:ext>
                </a:extLst>
              </p:cNvPr>
              <p:cNvSpPr txBox="1"/>
              <p:nvPr/>
            </p:nvSpPr>
            <p:spPr>
              <a:xfrm rot="21279973">
                <a:off x="7253132" y="5224434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10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0F29600-5FB1-43E6-A525-CC7F1368A340}"/>
                  </a:ext>
                </a:extLst>
              </p:cNvPr>
              <p:cNvSpPr txBox="1"/>
              <p:nvPr/>
            </p:nvSpPr>
            <p:spPr>
              <a:xfrm rot="20771452">
                <a:off x="10130348" y="5409475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36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ECE1E46-DF55-47E7-B59D-5266EE2ED536}"/>
                  </a:ext>
                </a:extLst>
              </p:cNvPr>
              <p:cNvSpPr txBox="1"/>
              <p:nvPr/>
            </p:nvSpPr>
            <p:spPr>
              <a:xfrm rot="708329">
                <a:off x="8654540" y="5665852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99CC00"/>
                    </a:solidFill>
                    <a:latin typeface="Comic Sans MS" panose="030F0702030302020204" pitchFamily="66" charset="0"/>
                  </a:rPr>
                  <a:t>22</a:t>
                </a:r>
              </a:p>
            </p:txBody>
          </p:sp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17846ACE-7156-4BFD-B4C8-9B6D6A1CE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2"/>
          <a:stretch/>
        </p:blipFill>
        <p:spPr>
          <a:xfrm>
            <a:off x="350993" y="1933407"/>
            <a:ext cx="6005112" cy="44424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5037E45-B1B6-4EE5-B0F9-DBECEC1C5E21}"/>
              </a:ext>
            </a:extLst>
          </p:cNvPr>
          <p:cNvSpPr txBox="1"/>
          <p:nvPr/>
        </p:nvSpPr>
        <p:spPr>
          <a:xfrm>
            <a:off x="149657" y="237998"/>
            <a:ext cx="64277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Nadab &amp; Abihu</a:t>
            </a:r>
          </a:p>
          <a:p>
            <a:pPr algn="ctr">
              <a:lnSpc>
                <a:spcPct val="90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Offer Strange Fire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5383A0-AAE2-498C-9D9A-B6D2503324BC}"/>
              </a:ext>
            </a:extLst>
          </p:cNvPr>
          <p:cNvGrpSpPr/>
          <p:nvPr/>
        </p:nvGrpSpPr>
        <p:grpSpPr>
          <a:xfrm>
            <a:off x="6507167" y="156807"/>
            <a:ext cx="5810386" cy="3713460"/>
            <a:chOff x="6304433" y="138631"/>
            <a:chExt cx="5810386" cy="371346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C1B44F9-D217-4C2A-A68D-BA52F22A2FF8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CADB3E0-428F-4F9F-AC33-8995A2333F88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F85F57B-4A7C-4C19-94B2-EA26DD0BFB0F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D5BCD64-7F62-4464-8A4C-9B46327F7D4C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0C791E-40EB-4E7D-8B5F-DC1D7188A036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863B8B-F284-4887-87A1-68BB7D382022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CA41814-323A-4AEE-BCE5-93E0B99BB030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30" name="Rectangle 29">
            <a:hlinkClick r:id="rId3" action="ppaction://hlinksldjump"/>
            <a:extLst>
              <a:ext uri="{FF2B5EF4-FFF2-40B4-BE49-F238E27FC236}">
                <a16:creationId xmlns:a16="http://schemas.microsoft.com/office/drawing/2014/main" id="{86DDB8C1-99EF-44D9-9C04-5F3B2123DA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775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276FB25-20E7-4EFA-8FEA-0076AF4FB46E}"/>
              </a:ext>
            </a:extLst>
          </p:cNvPr>
          <p:cNvGrpSpPr/>
          <p:nvPr/>
        </p:nvGrpSpPr>
        <p:grpSpPr>
          <a:xfrm>
            <a:off x="6624613" y="156807"/>
            <a:ext cx="5810386" cy="3713460"/>
            <a:chOff x="6304433" y="138631"/>
            <a:chExt cx="5810386" cy="371346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B96AABD-5A00-41F2-AFBE-854FC23D6A16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384A473-4652-4E7E-8844-70ACEBCBC64E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6E22B45-F8AC-490D-B60C-05D2B1DAA46F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CEB5658-986C-4EAC-AD4A-0B102096DC83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03A5FCD-6855-4760-B228-51B4E423811C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8459B7E-10C6-4C9E-9952-430893D60B28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7BDA954-135E-4729-880B-4422D124C15E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A5FB0E1-8C43-4944-AE2C-40CB3D700AF0}"/>
              </a:ext>
            </a:extLst>
          </p:cNvPr>
          <p:cNvSpPr txBox="1"/>
          <p:nvPr/>
        </p:nvSpPr>
        <p:spPr>
          <a:xfrm>
            <a:off x="641343" y="413953"/>
            <a:ext cx="5542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Joseph’s Dreams</a:t>
            </a:r>
            <a:endParaRPr lang="en-US" sz="5400" b="1" spc="-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33E92D-C657-4FAE-B626-41A7DBF94069}"/>
              </a:ext>
            </a:extLst>
          </p:cNvPr>
          <p:cNvGrpSpPr/>
          <p:nvPr/>
        </p:nvGrpSpPr>
        <p:grpSpPr>
          <a:xfrm>
            <a:off x="6840015" y="4320357"/>
            <a:ext cx="5273880" cy="2254397"/>
            <a:chOff x="6705791" y="4320357"/>
            <a:chExt cx="5273880" cy="225439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356589C-76EB-46BB-869F-2412CA6D38F4}"/>
                </a:ext>
              </a:extLst>
            </p:cNvPr>
            <p:cNvGrpSpPr/>
            <p:nvPr/>
          </p:nvGrpSpPr>
          <p:grpSpPr>
            <a:xfrm>
              <a:off x="7315022" y="5004008"/>
              <a:ext cx="3951339" cy="1570746"/>
              <a:chOff x="7315022" y="5004008"/>
              <a:chExt cx="3951339" cy="1570746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F24771-13B2-42EB-A935-FA209255E3EE}"/>
                  </a:ext>
                </a:extLst>
              </p:cNvPr>
              <p:cNvSpPr txBox="1"/>
              <p:nvPr/>
            </p:nvSpPr>
            <p:spPr>
              <a:xfrm>
                <a:off x="7315022" y="5137266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28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696E9D-D192-4B91-A787-96731B9F6A5F}"/>
                  </a:ext>
                </a:extLst>
              </p:cNvPr>
              <p:cNvSpPr txBox="1"/>
              <p:nvPr/>
            </p:nvSpPr>
            <p:spPr>
              <a:xfrm rot="21258252">
                <a:off x="10192885" y="5004008"/>
                <a:ext cx="10734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48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581F5C-7CC4-467B-8FE4-B4654E16E876}"/>
                  </a:ext>
                </a:extLst>
              </p:cNvPr>
              <p:cNvSpPr txBox="1"/>
              <p:nvPr/>
            </p:nvSpPr>
            <p:spPr>
              <a:xfrm rot="21227870">
                <a:off x="8848029" y="5651424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FF99"/>
                    </a:solidFill>
                    <a:latin typeface="Comic Sans MS" panose="030F0702030302020204" pitchFamily="66" charset="0"/>
                  </a:rPr>
                  <a:t>37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D27A45-0BC5-4AFB-A360-3C86A1653AF0}"/>
                </a:ext>
              </a:extLst>
            </p:cNvPr>
            <p:cNvSpPr txBox="1"/>
            <p:nvPr/>
          </p:nvSpPr>
          <p:spPr>
            <a:xfrm>
              <a:off x="6705791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320FED2F-73B7-486D-80E0-7862B6725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15" y="1524599"/>
            <a:ext cx="6527306" cy="462150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86D108D-D126-4174-B9D6-22DCF1A249E2}"/>
              </a:ext>
            </a:extLst>
          </p:cNvPr>
          <p:cNvSpPr txBox="1"/>
          <p:nvPr/>
        </p:nvSpPr>
        <p:spPr>
          <a:xfrm>
            <a:off x="154426" y="6154491"/>
            <a:ext cx="2034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7C79A65C-E88A-405B-9DDB-26ACFE1392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958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224961-804F-4897-B89C-3D09274549DF}"/>
              </a:ext>
            </a:extLst>
          </p:cNvPr>
          <p:cNvSpPr txBox="1"/>
          <p:nvPr/>
        </p:nvSpPr>
        <p:spPr>
          <a:xfrm>
            <a:off x="2405654" y="6367828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37F889-DF12-43C8-8318-D81DE0BC2E02}"/>
              </a:ext>
            </a:extLst>
          </p:cNvPr>
          <p:cNvGrpSpPr/>
          <p:nvPr/>
        </p:nvGrpSpPr>
        <p:grpSpPr>
          <a:xfrm>
            <a:off x="6714180" y="4421025"/>
            <a:ext cx="5273880" cy="1619793"/>
            <a:chOff x="6504455" y="4320357"/>
            <a:chExt cx="5273880" cy="161979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3B401B-65B2-42B4-9A70-7E5B543BFEDD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BCE9E1-7CB8-49DA-BA3C-03FF0CA39EF8}"/>
                </a:ext>
              </a:extLst>
            </p:cNvPr>
            <p:cNvSpPr txBox="1"/>
            <p:nvPr/>
          </p:nvSpPr>
          <p:spPr>
            <a:xfrm rot="21279973">
              <a:off x="7138492" y="5016820"/>
              <a:ext cx="12029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FF6600"/>
                  </a:solidFill>
                  <a:latin typeface="Comic Sans MS" panose="030F0702030302020204" pitchFamily="66" charset="0"/>
                </a:rPr>
                <a:t>10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17846ACE-7156-4BFD-B4C8-9B6D6A1CE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2"/>
          <a:stretch/>
        </p:blipFill>
        <p:spPr>
          <a:xfrm>
            <a:off x="350993" y="1933407"/>
            <a:ext cx="6005112" cy="44424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5037E45-B1B6-4EE5-B0F9-DBECEC1C5E21}"/>
              </a:ext>
            </a:extLst>
          </p:cNvPr>
          <p:cNvSpPr txBox="1"/>
          <p:nvPr/>
        </p:nvSpPr>
        <p:spPr>
          <a:xfrm>
            <a:off x="149657" y="237998"/>
            <a:ext cx="64277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Nadab &amp; Abihu</a:t>
            </a:r>
          </a:p>
          <a:p>
            <a:pPr algn="ctr">
              <a:lnSpc>
                <a:spcPct val="90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Offer Strange Fire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5383A0-AAE2-498C-9D9A-B6D2503324BC}"/>
              </a:ext>
            </a:extLst>
          </p:cNvPr>
          <p:cNvGrpSpPr/>
          <p:nvPr/>
        </p:nvGrpSpPr>
        <p:grpSpPr>
          <a:xfrm>
            <a:off x="6709850" y="156807"/>
            <a:ext cx="5273880" cy="2421881"/>
            <a:chOff x="6507116" y="138631"/>
            <a:chExt cx="5273880" cy="242188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D5BCD64-7F62-4464-8A4C-9B46327F7D4C}"/>
                </a:ext>
              </a:extLst>
            </p:cNvPr>
            <p:cNvSpPr txBox="1"/>
            <p:nvPr/>
          </p:nvSpPr>
          <p:spPr>
            <a:xfrm rot="21356240">
              <a:off x="6788283" y="1637182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rPr>
                <a:t>Leviticus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CA41814-323A-4AEE-BCE5-93E0B99BB030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908C78D-9D60-417A-B3A7-F352E07AE60D}"/>
              </a:ext>
            </a:extLst>
          </p:cNvPr>
          <p:cNvSpPr txBox="1"/>
          <p:nvPr/>
        </p:nvSpPr>
        <p:spPr>
          <a:xfrm>
            <a:off x="10702219" y="1992227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BBF9F1-4C89-4AF6-8B25-66BD3C08B094}"/>
              </a:ext>
            </a:extLst>
          </p:cNvPr>
          <p:cNvSpPr txBox="1"/>
          <p:nvPr/>
        </p:nvSpPr>
        <p:spPr>
          <a:xfrm>
            <a:off x="10650222" y="5334465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1D536C9D-5F3D-4789-838C-9BEF28542E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17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D2079E69-381B-4195-A890-14EB7FE1941E}"/>
              </a:ext>
            </a:extLst>
          </p:cNvPr>
          <p:cNvGrpSpPr/>
          <p:nvPr/>
        </p:nvGrpSpPr>
        <p:grpSpPr>
          <a:xfrm>
            <a:off x="6714180" y="4454581"/>
            <a:ext cx="5273880" cy="2239050"/>
            <a:chOff x="6504455" y="4320357"/>
            <a:chExt cx="5273880" cy="223905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1857099-94B9-4796-B70E-C60C9B465AC5}"/>
                </a:ext>
              </a:extLst>
            </p:cNvPr>
            <p:cNvGrpSpPr/>
            <p:nvPr/>
          </p:nvGrpSpPr>
          <p:grpSpPr>
            <a:xfrm>
              <a:off x="7236863" y="5081239"/>
              <a:ext cx="3794367" cy="1478168"/>
              <a:chOff x="7320753" y="5139962"/>
              <a:chExt cx="3794367" cy="1478168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3E00F0-000A-4145-BD2D-197D7F5CC31C}"/>
                  </a:ext>
                </a:extLst>
              </p:cNvPr>
              <p:cNvSpPr txBox="1"/>
              <p:nvPr/>
            </p:nvSpPr>
            <p:spPr>
              <a:xfrm rot="20553028">
                <a:off x="7320753" y="5668695"/>
                <a:ext cx="93509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90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CBD18B-1978-4DF1-A407-B29C999FE490}"/>
                  </a:ext>
                </a:extLst>
              </p:cNvPr>
              <p:cNvSpPr txBox="1"/>
              <p:nvPr/>
            </p:nvSpPr>
            <p:spPr>
              <a:xfrm rot="230964">
                <a:off x="8730881" y="5139962"/>
                <a:ext cx="97588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2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4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59AC81-FCEE-489F-ACE5-28DDD2479CDB}"/>
                  </a:ext>
                </a:extLst>
              </p:cNvPr>
              <p:cNvSpPr txBox="1"/>
              <p:nvPr/>
            </p:nvSpPr>
            <p:spPr>
              <a:xfrm rot="20910788">
                <a:off x="10086515" y="5694800"/>
                <a:ext cx="102860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7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13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7CB64B1-5FC0-4633-AD93-563A4DAC26BF}"/>
              </a:ext>
            </a:extLst>
          </p:cNvPr>
          <p:cNvSpPr txBox="1"/>
          <p:nvPr/>
        </p:nvSpPr>
        <p:spPr>
          <a:xfrm>
            <a:off x="2401238" y="6369801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9D92CF9-2036-4631-8039-05E77CEF1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85" y="1973541"/>
            <a:ext cx="5999217" cy="439320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D027A3D-AADC-4179-868C-23D713774709}"/>
              </a:ext>
            </a:extLst>
          </p:cNvPr>
          <p:cNvSpPr txBox="1"/>
          <p:nvPr/>
        </p:nvSpPr>
        <p:spPr>
          <a:xfrm>
            <a:off x="137554" y="239870"/>
            <a:ext cx="644434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Rahab Hides Two</a:t>
            </a:r>
          </a:p>
          <a:p>
            <a:pPr algn="ctr">
              <a:lnSpc>
                <a:spcPct val="90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Hebrew Spies</a:t>
            </a:r>
            <a:endParaRPr lang="en-US" sz="54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C6C1726-F9AD-47DB-AB16-4DB554AFE5DA}"/>
              </a:ext>
            </a:extLst>
          </p:cNvPr>
          <p:cNvGrpSpPr/>
          <p:nvPr/>
        </p:nvGrpSpPr>
        <p:grpSpPr>
          <a:xfrm>
            <a:off x="6463243" y="138631"/>
            <a:ext cx="5856947" cy="4018244"/>
            <a:chOff x="6261907" y="138631"/>
            <a:chExt cx="5856947" cy="401824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EB7B7E-10FA-4B9A-A482-C18BFDE5EFEC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7F8E05E-24BB-478F-8F58-CA6FC9B4009B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FAA225C-E268-4668-A82F-B1C807C5E708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7DD3235-4B34-461D-A2E9-636166DE8A04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291A2DF-4C52-4646-B575-5FE8733660A5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0F4EBB2-26DC-4711-9E00-5D1A4C007A2B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9994A5B-CF05-4BF5-B586-E9AB63328F86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22" name="Rectangle 21">
            <a:hlinkClick r:id="rId3" action="ppaction://hlinksldjump"/>
            <a:extLst>
              <a:ext uri="{FF2B5EF4-FFF2-40B4-BE49-F238E27FC236}">
                <a16:creationId xmlns:a16="http://schemas.microsoft.com/office/drawing/2014/main" id="{B1BDB455-8EE4-410B-9BA2-CBD21607B1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22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D2079E69-381B-4195-A890-14EB7FE1941E}"/>
              </a:ext>
            </a:extLst>
          </p:cNvPr>
          <p:cNvGrpSpPr/>
          <p:nvPr/>
        </p:nvGrpSpPr>
        <p:grpSpPr>
          <a:xfrm>
            <a:off x="6714180" y="4454581"/>
            <a:ext cx="5273880" cy="2212945"/>
            <a:chOff x="6504455" y="4320357"/>
            <a:chExt cx="5273880" cy="221294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93E00F0-000A-4145-BD2D-197D7F5CC31C}"/>
                </a:ext>
              </a:extLst>
            </p:cNvPr>
            <p:cNvSpPr txBox="1"/>
            <p:nvPr/>
          </p:nvSpPr>
          <p:spPr>
            <a:xfrm rot="20553028">
              <a:off x="7236863" y="5609972"/>
              <a:ext cx="9350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900" dirty="0">
                  <a:solidFill>
                    <a:srgbClr val="00FFFF"/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7CB64B1-5FC0-4633-AD93-563A4DAC26BF}"/>
              </a:ext>
            </a:extLst>
          </p:cNvPr>
          <p:cNvSpPr txBox="1"/>
          <p:nvPr/>
        </p:nvSpPr>
        <p:spPr>
          <a:xfrm>
            <a:off x="2401238" y="6369801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9D92CF9-2036-4631-8039-05E77CEF1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85" y="1973541"/>
            <a:ext cx="5999217" cy="439320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D027A3D-AADC-4179-868C-23D713774709}"/>
              </a:ext>
            </a:extLst>
          </p:cNvPr>
          <p:cNvSpPr txBox="1"/>
          <p:nvPr/>
        </p:nvSpPr>
        <p:spPr>
          <a:xfrm>
            <a:off x="137554" y="239870"/>
            <a:ext cx="644434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Rahab Hides Two</a:t>
            </a:r>
          </a:p>
          <a:p>
            <a:pPr algn="ctr">
              <a:lnSpc>
                <a:spcPct val="90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Hebrew Spies</a:t>
            </a:r>
            <a:endParaRPr lang="en-US" sz="54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C6C1726-F9AD-47DB-AB16-4DB554AFE5DA}"/>
              </a:ext>
            </a:extLst>
          </p:cNvPr>
          <p:cNvGrpSpPr/>
          <p:nvPr/>
        </p:nvGrpSpPr>
        <p:grpSpPr>
          <a:xfrm>
            <a:off x="6463243" y="138631"/>
            <a:ext cx="5519089" cy="1820360"/>
            <a:chOff x="6261907" y="138631"/>
            <a:chExt cx="5519089" cy="182036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EB7B7E-10FA-4B9A-A482-C18BFDE5EFEC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FAA225C-E268-4668-A82F-B1C807C5E708}"/>
                </a:ext>
              </a:extLst>
            </p:cNvPr>
            <p:cNvSpPr txBox="1"/>
            <p:nvPr/>
          </p:nvSpPr>
          <p:spPr>
            <a:xfrm rot="21170344">
              <a:off x="6261907" y="1035661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Joshua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97D7FEC-90F8-4111-99B0-1FD1A3AAC7D4}"/>
              </a:ext>
            </a:extLst>
          </p:cNvPr>
          <p:cNvSpPr txBox="1"/>
          <p:nvPr/>
        </p:nvSpPr>
        <p:spPr>
          <a:xfrm>
            <a:off x="10702219" y="127077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E1C6A-C398-4CCB-8F00-5A2CBD504A7E}"/>
              </a:ext>
            </a:extLst>
          </p:cNvPr>
          <p:cNvSpPr txBox="1"/>
          <p:nvPr/>
        </p:nvSpPr>
        <p:spPr>
          <a:xfrm>
            <a:off x="10650222" y="5972029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3B1852CE-E101-4C49-AA69-76679DFE7F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568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24C0859-CB01-4DE7-8263-BA52B91CF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38" y="471487"/>
            <a:ext cx="7591425" cy="59150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AFFD8F8-2F76-4CC0-BC94-6153B796E6FB}"/>
              </a:ext>
            </a:extLst>
          </p:cNvPr>
          <p:cNvGrpSpPr/>
          <p:nvPr/>
        </p:nvGrpSpPr>
        <p:grpSpPr>
          <a:xfrm>
            <a:off x="4976648" y="138631"/>
            <a:ext cx="7064444" cy="3258716"/>
            <a:chOff x="4976648" y="138631"/>
            <a:chExt cx="7064444" cy="325871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5844385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ADB83B2-2006-4CFE-A009-104D2A194A4D}"/>
                </a:ext>
              </a:extLst>
            </p:cNvPr>
            <p:cNvGrpSpPr/>
            <p:nvPr/>
          </p:nvGrpSpPr>
          <p:grpSpPr>
            <a:xfrm>
              <a:off x="4976648" y="804322"/>
              <a:ext cx="7064444" cy="2593025"/>
              <a:chOff x="4976648" y="804322"/>
              <a:chExt cx="7064444" cy="259302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717485-CEB2-4312-B9ED-EA5756ACA943}"/>
                  </a:ext>
                </a:extLst>
              </p:cNvPr>
              <p:cNvSpPr txBox="1"/>
              <p:nvPr/>
            </p:nvSpPr>
            <p:spPr>
              <a:xfrm rot="21170344">
                <a:off x="4976648" y="80432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DC632-E793-4264-B2DB-C2C3BEC2DB5D}"/>
                  </a:ext>
                </a:extLst>
              </p:cNvPr>
              <p:cNvSpPr txBox="1"/>
              <p:nvPr/>
            </p:nvSpPr>
            <p:spPr>
              <a:xfrm>
                <a:off x="7208437" y="1498614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C48F62-E4F7-4C7A-AAE8-72DC9CB1786C}"/>
                  </a:ext>
                </a:extLst>
              </p:cNvPr>
              <p:cNvSpPr txBox="1"/>
              <p:nvPr/>
            </p:nvSpPr>
            <p:spPr>
              <a:xfrm rot="256830">
                <a:off x="8519026" y="926554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317A55-F6C8-4EBB-A9E0-1C48C0993B8F}"/>
                  </a:ext>
                </a:extLst>
              </p:cNvPr>
              <p:cNvSpPr txBox="1"/>
              <p:nvPr/>
            </p:nvSpPr>
            <p:spPr>
              <a:xfrm rot="270409">
                <a:off x="5178626" y="220906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25DC5D-F4C5-4E57-88E0-DD0BA350A650}"/>
                  </a:ext>
                </a:extLst>
              </p:cNvPr>
              <p:cNvSpPr txBox="1"/>
              <p:nvPr/>
            </p:nvSpPr>
            <p:spPr>
              <a:xfrm rot="21216754">
                <a:off x="8343916" y="2474017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B0E8D40-C809-4503-A7E2-0289814D9FF2}"/>
              </a:ext>
            </a:extLst>
          </p:cNvPr>
          <p:cNvSpPr txBox="1"/>
          <p:nvPr/>
        </p:nvSpPr>
        <p:spPr>
          <a:xfrm>
            <a:off x="-16778" y="3742466"/>
            <a:ext cx="36376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Israel</a:t>
            </a:r>
          </a:p>
          <a:p>
            <a:pPr algn="ctr"/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Crosses</a:t>
            </a:r>
          </a:p>
          <a:p>
            <a:pPr algn="ctr"/>
            <a:r>
              <a:rPr lang="en-US" sz="5400" b="1" spc="-500" dirty="0">
                <a:solidFill>
                  <a:srgbClr val="FFC000"/>
                </a:solidFill>
                <a:latin typeface="Comic Sans MS" panose="030F0702030302020204" pitchFamily="66" charset="0"/>
              </a:rPr>
              <a:t>The Jordan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EDFFCD-C276-47AC-AF0B-5FEBDF09D667}"/>
              </a:ext>
            </a:extLst>
          </p:cNvPr>
          <p:cNvSpPr txBox="1"/>
          <p:nvPr/>
        </p:nvSpPr>
        <p:spPr>
          <a:xfrm>
            <a:off x="7131994" y="6386903"/>
            <a:ext cx="825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St-Talka.org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9A83E54-57B7-4755-8168-5E11D2B467C4}"/>
              </a:ext>
            </a:extLst>
          </p:cNvPr>
          <p:cNvGrpSpPr/>
          <p:nvPr/>
        </p:nvGrpSpPr>
        <p:grpSpPr>
          <a:xfrm>
            <a:off x="8057846" y="3934463"/>
            <a:ext cx="3962344" cy="2345467"/>
            <a:chOff x="8057846" y="3934463"/>
            <a:chExt cx="3962344" cy="234546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8057846" y="3934463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9BF90F0-617A-455B-B74E-C07C68E44F9A}"/>
                </a:ext>
              </a:extLst>
            </p:cNvPr>
            <p:cNvGrpSpPr/>
            <p:nvPr/>
          </p:nvGrpSpPr>
          <p:grpSpPr>
            <a:xfrm>
              <a:off x="8398037" y="4738304"/>
              <a:ext cx="3305160" cy="1541626"/>
              <a:chOff x="7539682" y="4994826"/>
              <a:chExt cx="3305160" cy="1541626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F5FD3F7-77EA-4F72-8C64-D75C9A64B4D8}"/>
                  </a:ext>
                </a:extLst>
              </p:cNvPr>
              <p:cNvSpPr txBox="1"/>
              <p:nvPr/>
            </p:nvSpPr>
            <p:spPr>
              <a:xfrm rot="207082">
                <a:off x="7539682" y="4994826"/>
                <a:ext cx="5806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-900" dirty="0">
                    <a:solidFill>
                      <a:srgbClr val="FF99FF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3BB9E6-5805-4D14-9759-992A0F6F9EEC}"/>
                  </a:ext>
                </a:extLst>
              </p:cNvPr>
              <p:cNvSpPr txBox="1"/>
              <p:nvPr/>
            </p:nvSpPr>
            <p:spPr>
              <a:xfrm>
                <a:off x="9941019" y="5382094"/>
                <a:ext cx="9038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9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3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5AF7B27-79A4-48FC-9088-85E1B7C228D3}"/>
                  </a:ext>
                </a:extLst>
              </p:cNvPr>
              <p:cNvSpPr txBox="1"/>
              <p:nvPr/>
            </p:nvSpPr>
            <p:spPr>
              <a:xfrm>
                <a:off x="8399192" y="5613122"/>
                <a:ext cx="118082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20" dirty="0">
                    <a:solidFill>
                      <a:srgbClr val="99CC00"/>
                    </a:solidFill>
                    <a:latin typeface="Comic Sans MS" panose="030F0702030302020204" pitchFamily="66" charset="0"/>
                  </a:rPr>
                  <a:t>14</a:t>
                </a:r>
              </a:p>
            </p:txBody>
          </p:sp>
        </p:grpSp>
      </p:grpSp>
      <p:sp>
        <p:nvSpPr>
          <p:cNvPr id="23" name="Rectangle 22">
            <a:hlinkClick r:id="rId3" action="ppaction://hlinksldjump"/>
            <a:extLst>
              <a:ext uri="{FF2B5EF4-FFF2-40B4-BE49-F238E27FC236}">
                <a16:creationId xmlns:a16="http://schemas.microsoft.com/office/drawing/2014/main" id="{59A63A4F-DC2E-480B-987B-4B3541303C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200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24C0859-CB01-4DE7-8263-BA52B91CF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38" y="471487"/>
            <a:ext cx="7591425" cy="59150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AFFD8F8-2F76-4CC0-BC94-6153B796E6FB}"/>
              </a:ext>
            </a:extLst>
          </p:cNvPr>
          <p:cNvGrpSpPr/>
          <p:nvPr/>
        </p:nvGrpSpPr>
        <p:grpSpPr>
          <a:xfrm>
            <a:off x="4976648" y="138631"/>
            <a:ext cx="6141617" cy="1589021"/>
            <a:chOff x="4976648" y="138631"/>
            <a:chExt cx="6141617" cy="158902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5844385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717485-CEB2-4312-B9ED-EA5756ACA943}"/>
                </a:ext>
              </a:extLst>
            </p:cNvPr>
            <p:cNvSpPr txBox="1"/>
            <p:nvPr/>
          </p:nvSpPr>
          <p:spPr>
            <a:xfrm rot="21170344">
              <a:off x="4976648" y="804322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Joshua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B0E8D40-C809-4503-A7E2-0289814D9FF2}"/>
              </a:ext>
            </a:extLst>
          </p:cNvPr>
          <p:cNvSpPr txBox="1"/>
          <p:nvPr/>
        </p:nvSpPr>
        <p:spPr>
          <a:xfrm>
            <a:off x="-16778" y="3742466"/>
            <a:ext cx="36376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Israel</a:t>
            </a:r>
          </a:p>
          <a:p>
            <a:pPr algn="ctr"/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Crosses</a:t>
            </a:r>
          </a:p>
          <a:p>
            <a:pPr algn="ctr"/>
            <a:r>
              <a:rPr lang="en-US" sz="5400" b="1" spc="-500" dirty="0">
                <a:solidFill>
                  <a:srgbClr val="FFC000"/>
                </a:solidFill>
                <a:latin typeface="Comic Sans MS" panose="030F0702030302020204" pitchFamily="66" charset="0"/>
              </a:rPr>
              <a:t>The Jordan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EDFFCD-C276-47AC-AF0B-5FEBDF09D667}"/>
              </a:ext>
            </a:extLst>
          </p:cNvPr>
          <p:cNvSpPr txBox="1"/>
          <p:nvPr/>
        </p:nvSpPr>
        <p:spPr>
          <a:xfrm>
            <a:off x="7131994" y="6386903"/>
            <a:ext cx="825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St-Talka.org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9A83E54-57B7-4755-8168-5E11D2B467C4}"/>
              </a:ext>
            </a:extLst>
          </p:cNvPr>
          <p:cNvGrpSpPr/>
          <p:nvPr/>
        </p:nvGrpSpPr>
        <p:grpSpPr>
          <a:xfrm>
            <a:off x="8057846" y="3934463"/>
            <a:ext cx="3962344" cy="2114439"/>
            <a:chOff x="8057846" y="3934463"/>
            <a:chExt cx="3962344" cy="211443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8057846" y="3934463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3BB9E6-5805-4D14-9759-992A0F6F9EEC}"/>
                </a:ext>
              </a:extLst>
            </p:cNvPr>
            <p:cNvSpPr txBox="1"/>
            <p:nvPr/>
          </p:nvSpPr>
          <p:spPr>
            <a:xfrm>
              <a:off x="10799374" y="5125572"/>
              <a:ext cx="9038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900" dirty="0">
                  <a:solidFill>
                    <a:srgbClr val="FF6600"/>
                  </a:solidFill>
                  <a:latin typeface="Comic Sans MS" panose="030F0702030302020204" pitchFamily="66" charset="0"/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D9D903B-D1B0-40AE-B253-74A58D47F272}"/>
              </a:ext>
            </a:extLst>
          </p:cNvPr>
          <p:cNvSpPr txBox="1"/>
          <p:nvPr/>
        </p:nvSpPr>
        <p:spPr>
          <a:xfrm>
            <a:off x="10702219" y="1044270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092545-33FB-402E-A9F0-DE059A211EFD}"/>
              </a:ext>
            </a:extLst>
          </p:cNvPr>
          <p:cNvSpPr txBox="1"/>
          <p:nvPr/>
        </p:nvSpPr>
        <p:spPr>
          <a:xfrm>
            <a:off x="10650222" y="5879750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F00B04F5-6BCF-4AD3-BF7D-7ADB3448A2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679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6999FD4-6503-4EFA-8360-3BCCECDAB39E}"/>
              </a:ext>
            </a:extLst>
          </p:cNvPr>
          <p:cNvGrpSpPr/>
          <p:nvPr/>
        </p:nvGrpSpPr>
        <p:grpSpPr>
          <a:xfrm>
            <a:off x="6705791" y="4320357"/>
            <a:ext cx="5273880" cy="2289062"/>
            <a:chOff x="6504455" y="4320357"/>
            <a:chExt cx="5273880" cy="228906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1857099-94B9-4796-B70E-C60C9B465AC5}"/>
                </a:ext>
              </a:extLst>
            </p:cNvPr>
            <p:cNvGrpSpPr/>
            <p:nvPr/>
          </p:nvGrpSpPr>
          <p:grpSpPr>
            <a:xfrm>
              <a:off x="7371142" y="5148442"/>
              <a:ext cx="3653879" cy="1460977"/>
              <a:chOff x="7413088" y="5165220"/>
              <a:chExt cx="3653879" cy="1460977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3E00F0-000A-4145-BD2D-197D7F5CC31C}"/>
                  </a:ext>
                </a:extLst>
              </p:cNvPr>
              <p:cNvSpPr txBox="1"/>
              <p:nvPr/>
            </p:nvSpPr>
            <p:spPr>
              <a:xfrm rot="919504">
                <a:off x="7413088" y="5165220"/>
                <a:ext cx="93509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-900" dirty="0">
                    <a:solidFill>
                      <a:srgbClr val="FF66FF"/>
                    </a:solidFill>
                    <a:latin typeface="Comic Sans MS" panose="030F0702030302020204" pitchFamily="66" charset="0"/>
                  </a:rPr>
                  <a:t>6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CBD18B-1978-4DF1-A407-B29C999FE490}"/>
                  </a:ext>
                </a:extLst>
              </p:cNvPr>
              <p:cNvSpPr txBox="1"/>
              <p:nvPr/>
            </p:nvSpPr>
            <p:spPr>
              <a:xfrm>
                <a:off x="8562825" y="5677917"/>
                <a:ext cx="97588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20" dirty="0">
                    <a:solidFill>
                      <a:srgbClr val="00FF00"/>
                    </a:solidFill>
                    <a:latin typeface="Comic Sans MS" panose="030F0702030302020204" pitchFamily="66" charset="0"/>
                  </a:rPr>
                  <a:t>8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59AC81-FCEE-489F-ACE5-28DDD2479CDB}"/>
                  </a:ext>
                </a:extLst>
              </p:cNvPr>
              <p:cNvSpPr txBox="1"/>
              <p:nvPr/>
            </p:nvSpPr>
            <p:spPr>
              <a:xfrm rot="20910788">
                <a:off x="10131872" y="5702867"/>
                <a:ext cx="93509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-700" dirty="0">
                    <a:solidFill>
                      <a:srgbClr val="7FDFDD"/>
                    </a:solidFill>
                    <a:latin typeface="Comic Sans MS" panose="030F0702030302020204" pitchFamily="66" charset="0"/>
                  </a:rPr>
                  <a:t>14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176634-5987-4A52-8E6F-56F32330E385}"/>
              </a:ext>
            </a:extLst>
          </p:cNvPr>
          <p:cNvGrpSpPr/>
          <p:nvPr/>
        </p:nvGrpSpPr>
        <p:grpSpPr>
          <a:xfrm>
            <a:off x="6463243" y="138631"/>
            <a:ext cx="5856947" cy="4018244"/>
            <a:chOff x="6261907" y="138631"/>
            <a:chExt cx="5856947" cy="4018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4DE2D6E-2101-4164-82B5-7353F2260600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717485-CEB2-4312-B9ED-EA5756ACA943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DC632-E793-4264-B2DB-C2C3BEC2DB5D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C48F62-E4F7-4C7A-AAE8-72DC9CB1786C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317A55-F6C8-4EBB-A9E0-1C48C0993B8F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25DC5D-F4C5-4E57-88E0-DD0BA350A650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B0E8D40-C809-4503-A7E2-0289814D9FF2}"/>
              </a:ext>
            </a:extLst>
          </p:cNvPr>
          <p:cNvSpPr txBox="1"/>
          <p:nvPr/>
        </p:nvSpPr>
        <p:spPr>
          <a:xfrm>
            <a:off x="137693" y="383077"/>
            <a:ext cx="6444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The Fall of Jericho</a:t>
            </a:r>
            <a:endParaRPr lang="en-US" sz="54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13C631-5353-43D1-926F-E058DD0C21FF}"/>
              </a:ext>
            </a:extLst>
          </p:cNvPr>
          <p:cNvSpPr txBox="1"/>
          <p:nvPr/>
        </p:nvSpPr>
        <p:spPr>
          <a:xfrm>
            <a:off x="2429395" y="6132311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E994D3-EE78-457F-821B-80A2B7B42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4" y="1658087"/>
            <a:ext cx="6073443" cy="4467941"/>
          </a:xfrm>
          <a:prstGeom prst="rect">
            <a:avLst/>
          </a:prstGeom>
        </p:spPr>
      </p:pic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C0E88366-32D0-4F6C-A635-5B3B7B3A44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82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6999FD4-6503-4EFA-8360-3BCCECDAB39E}"/>
              </a:ext>
            </a:extLst>
          </p:cNvPr>
          <p:cNvGrpSpPr/>
          <p:nvPr/>
        </p:nvGrpSpPr>
        <p:grpSpPr>
          <a:xfrm>
            <a:off x="6705791" y="4320357"/>
            <a:ext cx="5273880" cy="1751415"/>
            <a:chOff x="6504455" y="4320357"/>
            <a:chExt cx="5273880" cy="175141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93E00F0-000A-4145-BD2D-197D7F5CC31C}"/>
                </a:ext>
              </a:extLst>
            </p:cNvPr>
            <p:cNvSpPr txBox="1"/>
            <p:nvPr/>
          </p:nvSpPr>
          <p:spPr>
            <a:xfrm rot="919504">
              <a:off x="7371142" y="5148442"/>
              <a:ext cx="9350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pc="-900" dirty="0">
                  <a:solidFill>
                    <a:srgbClr val="FF66FF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176634-5987-4A52-8E6F-56F32330E385}"/>
              </a:ext>
            </a:extLst>
          </p:cNvPr>
          <p:cNvGrpSpPr/>
          <p:nvPr/>
        </p:nvGrpSpPr>
        <p:grpSpPr>
          <a:xfrm>
            <a:off x="6463243" y="138631"/>
            <a:ext cx="5519089" cy="1820360"/>
            <a:chOff x="6261907" y="138631"/>
            <a:chExt cx="5519089" cy="18203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717485-CEB2-4312-B9ED-EA5756ACA943}"/>
                </a:ext>
              </a:extLst>
            </p:cNvPr>
            <p:cNvSpPr txBox="1"/>
            <p:nvPr/>
          </p:nvSpPr>
          <p:spPr>
            <a:xfrm rot="21170344">
              <a:off x="6261907" y="1035661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Joshua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B0E8D40-C809-4503-A7E2-0289814D9FF2}"/>
              </a:ext>
            </a:extLst>
          </p:cNvPr>
          <p:cNvSpPr txBox="1"/>
          <p:nvPr/>
        </p:nvSpPr>
        <p:spPr>
          <a:xfrm>
            <a:off x="137693" y="383077"/>
            <a:ext cx="6444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The Fall of Jericho</a:t>
            </a:r>
            <a:endParaRPr lang="en-US" sz="54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13C631-5353-43D1-926F-E058DD0C21FF}"/>
              </a:ext>
            </a:extLst>
          </p:cNvPr>
          <p:cNvSpPr txBox="1"/>
          <p:nvPr/>
        </p:nvSpPr>
        <p:spPr>
          <a:xfrm>
            <a:off x="2429395" y="6132311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E994D3-EE78-457F-821B-80A2B7B42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4" y="1658087"/>
            <a:ext cx="6073443" cy="446794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8ABE7A5-60C2-48E9-9AA9-DF6E68D66693}"/>
              </a:ext>
            </a:extLst>
          </p:cNvPr>
          <p:cNvSpPr txBox="1"/>
          <p:nvPr/>
        </p:nvSpPr>
        <p:spPr>
          <a:xfrm>
            <a:off x="10702219" y="1253995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731CD1-19E8-44E0-BE2E-18306EEAFB8C}"/>
              </a:ext>
            </a:extLst>
          </p:cNvPr>
          <p:cNvSpPr txBox="1"/>
          <p:nvPr/>
        </p:nvSpPr>
        <p:spPr>
          <a:xfrm>
            <a:off x="10650222" y="5368021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3DCA4E8D-5F45-4A81-9D75-707C4E420D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162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E535372-5CC2-4E7B-B30E-3DD77EDD0BFF}"/>
              </a:ext>
            </a:extLst>
          </p:cNvPr>
          <p:cNvGrpSpPr/>
          <p:nvPr/>
        </p:nvGrpSpPr>
        <p:grpSpPr>
          <a:xfrm>
            <a:off x="6638679" y="4320357"/>
            <a:ext cx="5273880" cy="2158363"/>
            <a:chOff x="6504455" y="4320357"/>
            <a:chExt cx="5273880" cy="215836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1857099-94B9-4796-B70E-C60C9B465AC5}"/>
                </a:ext>
              </a:extLst>
            </p:cNvPr>
            <p:cNvGrpSpPr/>
            <p:nvPr/>
          </p:nvGrpSpPr>
          <p:grpSpPr>
            <a:xfrm>
              <a:off x="7135655" y="5028654"/>
              <a:ext cx="4360481" cy="1450066"/>
              <a:chOff x="7345380" y="5087377"/>
              <a:chExt cx="4360481" cy="1450066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3E00F0-000A-4145-BD2D-197D7F5CC31C}"/>
                  </a:ext>
                </a:extLst>
              </p:cNvPr>
              <p:cNvSpPr txBox="1"/>
              <p:nvPr/>
            </p:nvSpPr>
            <p:spPr>
              <a:xfrm rot="324747">
                <a:off x="8873821" y="5614113"/>
                <a:ext cx="136907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-6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11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837E6C-9609-4026-9D9E-7EF17C50BABC}"/>
                  </a:ext>
                </a:extLst>
              </p:cNvPr>
              <p:cNvSpPr txBox="1"/>
              <p:nvPr/>
            </p:nvSpPr>
            <p:spPr>
              <a:xfrm rot="21210332">
                <a:off x="7345380" y="5087377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99CC00"/>
                    </a:solidFill>
                    <a:latin typeface="Comic Sans MS" panose="030F0702030302020204" pitchFamily="66" charset="0"/>
                  </a:rPr>
                  <a:t>24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59AC81-FCEE-489F-ACE5-28DDD2479CDB}"/>
                  </a:ext>
                </a:extLst>
              </p:cNvPr>
              <p:cNvSpPr txBox="1"/>
              <p:nvPr/>
            </p:nvSpPr>
            <p:spPr>
              <a:xfrm rot="443656">
                <a:off x="10336787" y="5318536"/>
                <a:ext cx="136907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-6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31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D133D4-6678-4AD4-83EC-2946033030E4}"/>
              </a:ext>
            </a:extLst>
          </p:cNvPr>
          <p:cNvGrpSpPr/>
          <p:nvPr/>
        </p:nvGrpSpPr>
        <p:grpSpPr>
          <a:xfrm>
            <a:off x="6396131" y="138631"/>
            <a:ext cx="5856947" cy="4018244"/>
            <a:chOff x="6261907" y="138631"/>
            <a:chExt cx="5856947" cy="4018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868A2B-3B5E-4C93-90BF-C619A7E6866E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717485-CEB2-4312-B9ED-EA5756ACA943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DC632-E793-4264-B2DB-C2C3BEC2DB5D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C48F62-E4F7-4C7A-AAE8-72DC9CB1786C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317A55-F6C8-4EBB-A9E0-1C48C0993B8F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25DC5D-F4C5-4E57-88E0-DD0BA350A650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B0E8D40-C809-4503-A7E2-0289814D9FF2}"/>
              </a:ext>
            </a:extLst>
          </p:cNvPr>
          <p:cNvSpPr txBox="1"/>
          <p:nvPr/>
        </p:nvSpPr>
        <p:spPr>
          <a:xfrm>
            <a:off x="74522" y="152629"/>
            <a:ext cx="6444343" cy="209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“As for me and my house, we will serve the LORD”</a:t>
            </a:r>
            <a:endParaRPr lang="en-US" sz="54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13C631-5353-43D1-926F-E058DD0C21FF}"/>
              </a:ext>
            </a:extLst>
          </p:cNvPr>
          <p:cNvSpPr txBox="1"/>
          <p:nvPr/>
        </p:nvSpPr>
        <p:spPr>
          <a:xfrm>
            <a:off x="2159910" y="6454750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512BF64-0BED-47EC-9FEB-270D0A692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74" y="2273417"/>
            <a:ext cx="5654503" cy="4171679"/>
          </a:xfrm>
          <a:prstGeom prst="rect">
            <a:avLst/>
          </a:prstGeom>
        </p:spPr>
      </p:pic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BA0668C7-4DF3-4A83-898D-DDB12E1CD4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577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E535372-5CC2-4E7B-B30E-3DD77EDD0BFF}"/>
              </a:ext>
            </a:extLst>
          </p:cNvPr>
          <p:cNvGrpSpPr/>
          <p:nvPr/>
        </p:nvGrpSpPr>
        <p:grpSpPr>
          <a:xfrm>
            <a:off x="6638679" y="4320357"/>
            <a:ext cx="5273880" cy="1631627"/>
            <a:chOff x="6504455" y="4320357"/>
            <a:chExt cx="5273880" cy="163162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837E6C-9609-4026-9D9E-7EF17C50BABC}"/>
                </a:ext>
              </a:extLst>
            </p:cNvPr>
            <p:cNvSpPr txBox="1"/>
            <p:nvPr/>
          </p:nvSpPr>
          <p:spPr>
            <a:xfrm rot="21210332">
              <a:off x="7135655" y="5028654"/>
              <a:ext cx="12029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99CC00"/>
                  </a:solidFill>
                  <a:latin typeface="Comic Sans MS" panose="030F0702030302020204" pitchFamily="66" charset="0"/>
                </a:rPr>
                <a:t>24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D133D4-6678-4AD4-83EC-2946033030E4}"/>
              </a:ext>
            </a:extLst>
          </p:cNvPr>
          <p:cNvGrpSpPr/>
          <p:nvPr/>
        </p:nvGrpSpPr>
        <p:grpSpPr>
          <a:xfrm>
            <a:off x="6396131" y="138631"/>
            <a:ext cx="5519089" cy="1820360"/>
            <a:chOff x="6261907" y="138631"/>
            <a:chExt cx="5519089" cy="18203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717485-CEB2-4312-B9ED-EA5756ACA943}"/>
                </a:ext>
              </a:extLst>
            </p:cNvPr>
            <p:cNvSpPr txBox="1"/>
            <p:nvPr/>
          </p:nvSpPr>
          <p:spPr>
            <a:xfrm rot="21170344">
              <a:off x="6261907" y="1035661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Joshua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B0E8D40-C809-4503-A7E2-0289814D9FF2}"/>
              </a:ext>
            </a:extLst>
          </p:cNvPr>
          <p:cNvSpPr txBox="1"/>
          <p:nvPr/>
        </p:nvSpPr>
        <p:spPr>
          <a:xfrm>
            <a:off x="74522" y="152629"/>
            <a:ext cx="6444343" cy="209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“As for me and my house, we will serve the LORD”</a:t>
            </a:r>
            <a:endParaRPr lang="en-US" sz="54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13C631-5353-43D1-926F-E058DD0C21FF}"/>
              </a:ext>
            </a:extLst>
          </p:cNvPr>
          <p:cNvSpPr txBox="1"/>
          <p:nvPr/>
        </p:nvSpPr>
        <p:spPr>
          <a:xfrm>
            <a:off x="2159910" y="6454750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512BF64-0BED-47EC-9FEB-270D0A692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74" y="2273417"/>
            <a:ext cx="5654503" cy="417167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89EE996-7A61-4C25-91C8-05B541414609}"/>
              </a:ext>
            </a:extLst>
          </p:cNvPr>
          <p:cNvSpPr txBox="1"/>
          <p:nvPr/>
        </p:nvSpPr>
        <p:spPr>
          <a:xfrm>
            <a:off x="10702219" y="126238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EF5CBD-1DCE-41C2-AE5A-85EB40E581B6}"/>
              </a:ext>
            </a:extLst>
          </p:cNvPr>
          <p:cNvSpPr txBox="1"/>
          <p:nvPr/>
        </p:nvSpPr>
        <p:spPr>
          <a:xfrm>
            <a:off x="10650222" y="5250575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3D500945-7CF6-4493-9463-68C2EBF37F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086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77802E-9C84-4C73-B919-8DA97DF0D4B9}"/>
              </a:ext>
            </a:extLst>
          </p:cNvPr>
          <p:cNvGrpSpPr/>
          <p:nvPr/>
        </p:nvGrpSpPr>
        <p:grpSpPr>
          <a:xfrm>
            <a:off x="6396131" y="138631"/>
            <a:ext cx="5856947" cy="4018244"/>
            <a:chOff x="6261907" y="138631"/>
            <a:chExt cx="5856947" cy="4018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868A2B-3B5E-4C93-90BF-C619A7E6866E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717485-CEB2-4312-B9ED-EA5756ACA943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DC632-E793-4264-B2DB-C2C3BEC2DB5D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C48F62-E4F7-4C7A-AAE8-72DC9CB1786C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317A55-F6C8-4EBB-A9E0-1C48C0993B8F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25DC5D-F4C5-4E57-88E0-DD0BA350A650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37E7172-4F81-4E4E-92F1-6411716C724F}"/>
              </a:ext>
            </a:extLst>
          </p:cNvPr>
          <p:cNvSpPr txBox="1"/>
          <p:nvPr/>
        </p:nvSpPr>
        <p:spPr>
          <a:xfrm>
            <a:off x="2348481" y="6370762"/>
            <a:ext cx="4097251" cy="22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BC6B79-938F-4386-A79F-8FE63698FE15}"/>
              </a:ext>
            </a:extLst>
          </p:cNvPr>
          <p:cNvSpPr txBox="1"/>
          <p:nvPr/>
        </p:nvSpPr>
        <p:spPr>
          <a:xfrm>
            <a:off x="-27993" y="241629"/>
            <a:ext cx="676469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David Becomes King Over All Israel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848FAA-3782-46FF-9AB6-0BADAFB0A5B0}"/>
              </a:ext>
            </a:extLst>
          </p:cNvPr>
          <p:cNvGrpSpPr/>
          <p:nvPr/>
        </p:nvGrpSpPr>
        <p:grpSpPr>
          <a:xfrm>
            <a:off x="6638679" y="4320357"/>
            <a:ext cx="5273880" cy="2158362"/>
            <a:chOff x="6504455" y="4320357"/>
            <a:chExt cx="5273880" cy="21583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30860FD-F9D8-4EC4-AD98-2FFA136E77BC}"/>
                </a:ext>
              </a:extLst>
            </p:cNvPr>
            <p:cNvGrpSpPr/>
            <p:nvPr/>
          </p:nvGrpSpPr>
          <p:grpSpPr>
            <a:xfrm>
              <a:off x="7144402" y="5065978"/>
              <a:ext cx="3878685" cy="1412741"/>
              <a:chOff x="7467983" y="5065978"/>
              <a:chExt cx="3878685" cy="1412741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9DA6C0A-3A98-45FF-9464-D832E6A77E77}"/>
                  </a:ext>
                </a:extLst>
              </p:cNvPr>
              <p:cNvSpPr txBox="1"/>
              <p:nvPr/>
            </p:nvSpPr>
            <p:spPr>
              <a:xfrm rot="21146854">
                <a:off x="7467983" y="5065978"/>
                <a:ext cx="808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E8AC4EF-72B8-4FB9-A7DA-E3285DAA25C4}"/>
                  </a:ext>
                </a:extLst>
              </p:cNvPr>
              <p:cNvSpPr txBox="1"/>
              <p:nvPr/>
            </p:nvSpPr>
            <p:spPr>
              <a:xfrm rot="194986">
                <a:off x="8901461" y="5555389"/>
                <a:ext cx="107669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10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AE37736-ACF5-4206-BF54-17991A960999}"/>
                  </a:ext>
                </a:extLst>
              </p:cNvPr>
              <p:cNvSpPr txBox="1"/>
              <p:nvPr/>
            </p:nvSpPr>
            <p:spPr>
              <a:xfrm rot="330281">
                <a:off x="10611270" y="5361374"/>
                <a:ext cx="73539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 dirty="0">
                    <a:solidFill>
                      <a:srgbClr val="99CC00"/>
                    </a:solidFill>
                    <a:latin typeface="Comic Sans MS" panose="030F0702030302020204" pitchFamily="66" charset="0"/>
                  </a:rPr>
                  <a:t>5</a:t>
                </a:r>
              </a:p>
            </p:txBody>
          </p:sp>
        </p:grp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8222AAC8-A7EE-4A0E-B0D3-C219A9B0E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4" y="2053039"/>
            <a:ext cx="6010582" cy="4317888"/>
          </a:xfrm>
          <a:prstGeom prst="rect">
            <a:avLst/>
          </a:prstGeom>
        </p:spPr>
      </p:pic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D40F7B2C-C072-4AC1-9A07-F0F2C2EFA3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711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276FB25-20E7-4EFA-8FEA-0076AF4FB46E}"/>
              </a:ext>
            </a:extLst>
          </p:cNvPr>
          <p:cNvGrpSpPr/>
          <p:nvPr/>
        </p:nvGrpSpPr>
        <p:grpSpPr>
          <a:xfrm>
            <a:off x="6624613" y="156807"/>
            <a:ext cx="5476563" cy="1652781"/>
            <a:chOff x="6304433" y="138631"/>
            <a:chExt cx="5476563" cy="165278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384A473-4652-4E7E-8844-70ACEBCBC64E}"/>
                </a:ext>
              </a:extLst>
            </p:cNvPr>
            <p:cNvSpPr txBox="1"/>
            <p:nvPr/>
          </p:nvSpPr>
          <p:spPr>
            <a:xfrm rot="21170344">
              <a:off x="6304433" y="868082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Genesis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7BDA954-135E-4729-880B-4422D124C15E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A5FB0E1-8C43-4944-AE2C-40CB3D700AF0}"/>
              </a:ext>
            </a:extLst>
          </p:cNvPr>
          <p:cNvSpPr txBox="1"/>
          <p:nvPr/>
        </p:nvSpPr>
        <p:spPr>
          <a:xfrm>
            <a:off x="641343" y="413953"/>
            <a:ext cx="5542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Joseph’s Dreams</a:t>
            </a:r>
            <a:endParaRPr lang="en-US" sz="5400" b="1" spc="-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33E92D-C657-4FAE-B626-41A7DBF94069}"/>
              </a:ext>
            </a:extLst>
          </p:cNvPr>
          <p:cNvGrpSpPr/>
          <p:nvPr/>
        </p:nvGrpSpPr>
        <p:grpSpPr>
          <a:xfrm>
            <a:off x="6840015" y="4320357"/>
            <a:ext cx="5273880" cy="2254397"/>
            <a:chOff x="6705791" y="4320357"/>
            <a:chExt cx="5273880" cy="225439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581F5C-7CC4-467B-8FE4-B4654E16E876}"/>
                </a:ext>
              </a:extLst>
            </p:cNvPr>
            <p:cNvSpPr txBox="1"/>
            <p:nvPr/>
          </p:nvSpPr>
          <p:spPr>
            <a:xfrm rot="21227870">
              <a:off x="8848029" y="5651424"/>
              <a:ext cx="12029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FFFF99"/>
                  </a:solidFill>
                  <a:latin typeface="Comic Sans MS" panose="030F0702030302020204" pitchFamily="66" charset="0"/>
                </a:rPr>
                <a:t>37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D27A45-0BC5-4AFB-A360-3C86A1653AF0}"/>
                </a:ext>
              </a:extLst>
            </p:cNvPr>
            <p:cNvSpPr txBox="1"/>
            <p:nvPr/>
          </p:nvSpPr>
          <p:spPr>
            <a:xfrm>
              <a:off x="6705791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320FED2F-73B7-486D-80E0-7862B6725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15" y="1524599"/>
            <a:ext cx="6527306" cy="462150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86D108D-D126-4174-B9D6-22DCF1A249E2}"/>
              </a:ext>
            </a:extLst>
          </p:cNvPr>
          <p:cNvSpPr txBox="1"/>
          <p:nvPr/>
        </p:nvSpPr>
        <p:spPr>
          <a:xfrm>
            <a:off x="154426" y="6154491"/>
            <a:ext cx="2034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4FEB17-24A7-4255-9A4F-AD729AE41442}"/>
              </a:ext>
            </a:extLst>
          </p:cNvPr>
          <p:cNvSpPr txBox="1"/>
          <p:nvPr/>
        </p:nvSpPr>
        <p:spPr>
          <a:xfrm>
            <a:off x="10702219" y="110299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C85EC5-6C25-4CDA-8B29-85940E9AB104}"/>
              </a:ext>
            </a:extLst>
          </p:cNvPr>
          <p:cNvSpPr txBox="1"/>
          <p:nvPr/>
        </p:nvSpPr>
        <p:spPr>
          <a:xfrm>
            <a:off x="10702219" y="5884708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A9151881-F556-4841-A140-8B0E336BF5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18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77802E-9C84-4C73-B919-8DA97DF0D4B9}"/>
              </a:ext>
            </a:extLst>
          </p:cNvPr>
          <p:cNvGrpSpPr/>
          <p:nvPr/>
        </p:nvGrpSpPr>
        <p:grpSpPr>
          <a:xfrm>
            <a:off x="6641340" y="138631"/>
            <a:ext cx="5611738" cy="4018244"/>
            <a:chOff x="6507116" y="138631"/>
            <a:chExt cx="5611738" cy="4018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25DC5D-F4C5-4E57-88E0-DD0BA350A650}"/>
                </a:ext>
              </a:extLst>
            </p:cNvPr>
            <p:cNvSpPr txBox="1"/>
            <p:nvPr/>
          </p:nvSpPr>
          <p:spPr>
            <a:xfrm rot="21216754">
              <a:off x="8421678" y="3233545"/>
              <a:ext cx="36971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FFFF"/>
                  </a:solidFill>
                  <a:latin typeface="Comic Sans MS" panose="030F0702030302020204" pitchFamily="66" charset="0"/>
                </a:rPr>
                <a:t>2 Samuel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37E7172-4F81-4E4E-92F1-6411716C724F}"/>
              </a:ext>
            </a:extLst>
          </p:cNvPr>
          <p:cNvSpPr txBox="1"/>
          <p:nvPr/>
        </p:nvSpPr>
        <p:spPr>
          <a:xfrm>
            <a:off x="2348481" y="6370762"/>
            <a:ext cx="4097251" cy="22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BC6B79-938F-4386-A79F-8FE63698FE15}"/>
              </a:ext>
            </a:extLst>
          </p:cNvPr>
          <p:cNvSpPr txBox="1"/>
          <p:nvPr/>
        </p:nvSpPr>
        <p:spPr>
          <a:xfrm>
            <a:off x="-27993" y="241629"/>
            <a:ext cx="676469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David Becomes King Over All Israel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848FAA-3782-46FF-9AB6-0BADAFB0A5B0}"/>
              </a:ext>
            </a:extLst>
          </p:cNvPr>
          <p:cNvGrpSpPr/>
          <p:nvPr/>
        </p:nvGrpSpPr>
        <p:grpSpPr>
          <a:xfrm>
            <a:off x="6638679" y="4320357"/>
            <a:ext cx="5273880" cy="1964347"/>
            <a:chOff x="6504455" y="4320357"/>
            <a:chExt cx="5273880" cy="196434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AE37736-ACF5-4206-BF54-17991A960999}"/>
                </a:ext>
              </a:extLst>
            </p:cNvPr>
            <p:cNvSpPr txBox="1"/>
            <p:nvPr/>
          </p:nvSpPr>
          <p:spPr>
            <a:xfrm rot="330281">
              <a:off x="10287689" y="5361374"/>
              <a:ext cx="7353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800" dirty="0">
                  <a:solidFill>
                    <a:srgbClr val="99CC00"/>
                  </a:solidFill>
                  <a:latin typeface="Comic Sans MS" panose="030F0702030302020204" pitchFamily="66" charset="0"/>
                </a:rPr>
                <a:t>5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8222AAC8-A7EE-4A0E-B0D3-C219A9B0E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4" y="2053039"/>
            <a:ext cx="6010582" cy="43178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E76760-EF0B-4254-8610-FFA56B900E89}"/>
              </a:ext>
            </a:extLst>
          </p:cNvPr>
          <p:cNvSpPr txBox="1"/>
          <p:nvPr/>
        </p:nvSpPr>
        <p:spPr>
          <a:xfrm>
            <a:off x="10702219" y="2683205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C6029A-1811-4258-9783-B01C93565214}"/>
              </a:ext>
            </a:extLst>
          </p:cNvPr>
          <p:cNvSpPr txBox="1"/>
          <p:nvPr/>
        </p:nvSpPr>
        <p:spPr>
          <a:xfrm>
            <a:off x="10702219" y="4988215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5" name="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76330F8E-65E3-4C7D-B4B4-B0E0C26A35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150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8F0C4B7-5724-46D7-8F73-A312DB20B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8" y="442912"/>
            <a:ext cx="7581900" cy="597217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25167" y="3890736"/>
            <a:ext cx="35065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David Brings the Ark to Jerusalem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5942896" y="6423502"/>
            <a:ext cx="1956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928CCB-0CB6-4CC9-BCF0-700A6CC6FCFD}"/>
              </a:ext>
            </a:extLst>
          </p:cNvPr>
          <p:cNvGrpSpPr/>
          <p:nvPr/>
        </p:nvGrpSpPr>
        <p:grpSpPr>
          <a:xfrm>
            <a:off x="5056414" y="77219"/>
            <a:ext cx="7064444" cy="3359384"/>
            <a:chOff x="4976648" y="138631"/>
            <a:chExt cx="7064444" cy="335938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14656E-0EB3-4C9E-A627-8880483F0324}"/>
                </a:ext>
              </a:extLst>
            </p:cNvPr>
            <p:cNvSpPr txBox="1"/>
            <p:nvPr/>
          </p:nvSpPr>
          <p:spPr>
            <a:xfrm>
              <a:off x="5844385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2D106B9-3FBE-42F3-BCA2-1E893DB765BA}"/>
                </a:ext>
              </a:extLst>
            </p:cNvPr>
            <p:cNvGrpSpPr/>
            <p:nvPr/>
          </p:nvGrpSpPr>
          <p:grpSpPr>
            <a:xfrm>
              <a:off x="4976648" y="804322"/>
              <a:ext cx="7064444" cy="2693693"/>
              <a:chOff x="4976648" y="804322"/>
              <a:chExt cx="7064444" cy="2693693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8EE6F13-F7ED-4A64-AB02-F171B73DA00F}"/>
                  </a:ext>
                </a:extLst>
              </p:cNvPr>
              <p:cNvSpPr txBox="1"/>
              <p:nvPr/>
            </p:nvSpPr>
            <p:spPr>
              <a:xfrm rot="21170344">
                <a:off x="4976648" y="80432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7587358-9AA9-4028-A551-BB41F9D7EBFC}"/>
                  </a:ext>
                </a:extLst>
              </p:cNvPr>
              <p:cNvSpPr txBox="1"/>
              <p:nvPr/>
            </p:nvSpPr>
            <p:spPr>
              <a:xfrm>
                <a:off x="7208437" y="1523781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DF7F99D-1557-4A09-B9E6-5D6251352533}"/>
                  </a:ext>
                </a:extLst>
              </p:cNvPr>
              <p:cNvSpPr txBox="1"/>
              <p:nvPr/>
            </p:nvSpPr>
            <p:spPr>
              <a:xfrm rot="256830">
                <a:off x="8519026" y="926554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82D78D3-8EFB-4DD4-85E0-C284623AE01E}"/>
                  </a:ext>
                </a:extLst>
              </p:cNvPr>
              <p:cNvSpPr txBox="1"/>
              <p:nvPr/>
            </p:nvSpPr>
            <p:spPr>
              <a:xfrm rot="270409">
                <a:off x="5178626" y="225940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856535A-7CB3-4920-A945-4FE1A454C200}"/>
                  </a:ext>
                </a:extLst>
              </p:cNvPr>
              <p:cNvSpPr txBox="1"/>
              <p:nvPr/>
            </p:nvSpPr>
            <p:spPr>
              <a:xfrm rot="21216754">
                <a:off x="8343916" y="257468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F89AFD3-F055-44A2-91ED-8A0BE0B8F35E}"/>
              </a:ext>
            </a:extLst>
          </p:cNvPr>
          <p:cNvGrpSpPr/>
          <p:nvPr/>
        </p:nvGrpSpPr>
        <p:grpSpPr>
          <a:xfrm>
            <a:off x="8027808" y="4085465"/>
            <a:ext cx="3967215" cy="2089188"/>
            <a:chOff x="8052975" y="3934463"/>
            <a:chExt cx="3967215" cy="208918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5EC62F-277D-4D71-88B7-0E3A9C31F887}"/>
                </a:ext>
              </a:extLst>
            </p:cNvPr>
            <p:cNvSpPr txBox="1"/>
            <p:nvPr/>
          </p:nvSpPr>
          <p:spPr>
            <a:xfrm>
              <a:off x="8057846" y="3934463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F2EF4C0-9EBE-4566-9E0B-0397D6F4BE23}"/>
                </a:ext>
              </a:extLst>
            </p:cNvPr>
            <p:cNvGrpSpPr/>
            <p:nvPr/>
          </p:nvGrpSpPr>
          <p:grpSpPr>
            <a:xfrm>
              <a:off x="8052975" y="4724134"/>
              <a:ext cx="3867543" cy="1299517"/>
              <a:chOff x="8061364" y="4724134"/>
              <a:chExt cx="3867543" cy="1299517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22D2BA1-EB76-4296-A036-C4B395885B00}"/>
                  </a:ext>
                </a:extLst>
              </p:cNvPr>
              <p:cNvGrpSpPr/>
              <p:nvPr/>
            </p:nvGrpSpPr>
            <p:grpSpPr>
              <a:xfrm>
                <a:off x="8061364" y="4774468"/>
                <a:ext cx="2392816" cy="1249183"/>
                <a:chOff x="7403206" y="4827490"/>
                <a:chExt cx="2392816" cy="1249183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88A2803-5CD1-410D-B759-91CBE60C8CA4}"/>
                    </a:ext>
                  </a:extLst>
                </p:cNvPr>
                <p:cNvSpPr txBox="1"/>
                <p:nvPr/>
              </p:nvSpPr>
              <p:spPr>
                <a:xfrm>
                  <a:off x="7403206" y="4827490"/>
                  <a:ext cx="1076697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400" b="1" spc="-600" dirty="0">
                      <a:solidFill>
                        <a:srgbClr val="FF99FF"/>
                      </a:solidFill>
                      <a:latin typeface="Comic Sans MS" panose="030F0702030302020204" pitchFamily="66" charset="0"/>
                    </a:rPr>
                    <a:t>2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69A4B27-C0BC-477E-9F4D-D5DEAD960C4D}"/>
                    </a:ext>
                  </a:extLst>
                </p:cNvPr>
                <p:cNvSpPr txBox="1"/>
                <p:nvPr/>
              </p:nvSpPr>
              <p:spPr>
                <a:xfrm rot="21169299">
                  <a:off x="8817207" y="5153343"/>
                  <a:ext cx="97881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400" b="1" spc="-600" dirty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Comic Sans MS" panose="030F0702030302020204" pitchFamily="66" charset="0"/>
                    </a:rPr>
                    <a:t>6</a:t>
                  </a:r>
                </a:p>
              </p:txBody>
            </p: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382789D-58BC-4D0E-A5AD-947A18200186}"/>
                  </a:ext>
                </a:extLst>
              </p:cNvPr>
              <p:cNvSpPr txBox="1"/>
              <p:nvPr/>
            </p:nvSpPr>
            <p:spPr>
              <a:xfrm>
                <a:off x="10744540" y="4724134"/>
                <a:ext cx="118436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92D050"/>
                    </a:solidFill>
                    <a:latin typeface="Comic Sans MS" panose="030F0702030302020204" pitchFamily="66" charset="0"/>
                  </a:rPr>
                  <a:t>16</a:t>
                </a:r>
              </a:p>
            </p:txBody>
          </p:sp>
        </p:grpSp>
      </p:grp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01667C7B-6A2B-4F26-A5FA-A4639D9DE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614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8F0C4B7-5724-46D7-8F73-A312DB20B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8" y="442912"/>
            <a:ext cx="7581900" cy="59721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5942896" y="6423502"/>
            <a:ext cx="1956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928CCB-0CB6-4CC9-BCF0-700A6CC6FCFD}"/>
              </a:ext>
            </a:extLst>
          </p:cNvPr>
          <p:cNvGrpSpPr/>
          <p:nvPr/>
        </p:nvGrpSpPr>
        <p:grpSpPr>
          <a:xfrm>
            <a:off x="5924151" y="77219"/>
            <a:ext cx="6196707" cy="3359384"/>
            <a:chOff x="5844385" y="138631"/>
            <a:chExt cx="6196707" cy="335938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14656E-0EB3-4C9E-A627-8880483F0324}"/>
                </a:ext>
              </a:extLst>
            </p:cNvPr>
            <p:cNvSpPr txBox="1"/>
            <p:nvPr/>
          </p:nvSpPr>
          <p:spPr>
            <a:xfrm>
              <a:off x="5844385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856535A-7CB3-4920-A945-4FE1A454C200}"/>
                </a:ext>
              </a:extLst>
            </p:cNvPr>
            <p:cNvSpPr txBox="1"/>
            <p:nvPr/>
          </p:nvSpPr>
          <p:spPr>
            <a:xfrm rot="21216754">
              <a:off x="8343916" y="2574685"/>
              <a:ext cx="36971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FFFF"/>
                  </a:solidFill>
                  <a:latin typeface="Comic Sans MS" panose="030F0702030302020204" pitchFamily="66" charset="0"/>
                </a:rPr>
                <a:t>2 Samuel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F89AFD3-F055-44A2-91ED-8A0BE0B8F35E}"/>
              </a:ext>
            </a:extLst>
          </p:cNvPr>
          <p:cNvGrpSpPr/>
          <p:nvPr/>
        </p:nvGrpSpPr>
        <p:grpSpPr>
          <a:xfrm>
            <a:off x="8032679" y="4085465"/>
            <a:ext cx="3962344" cy="2089188"/>
            <a:chOff x="8057846" y="3934463"/>
            <a:chExt cx="3962344" cy="208918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5EC62F-277D-4D71-88B7-0E3A9C31F887}"/>
                </a:ext>
              </a:extLst>
            </p:cNvPr>
            <p:cNvSpPr txBox="1"/>
            <p:nvPr/>
          </p:nvSpPr>
          <p:spPr>
            <a:xfrm>
              <a:off x="8057846" y="3934463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69A4B27-C0BC-477E-9F4D-D5DEAD960C4D}"/>
                </a:ext>
              </a:extLst>
            </p:cNvPr>
            <p:cNvSpPr txBox="1"/>
            <p:nvPr/>
          </p:nvSpPr>
          <p:spPr>
            <a:xfrm rot="21169299">
              <a:off x="9466976" y="5100321"/>
              <a:ext cx="9788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B25EB7-D0B5-4914-AFD8-C95E095344E9}"/>
              </a:ext>
            </a:extLst>
          </p:cNvPr>
          <p:cNvSpPr txBox="1"/>
          <p:nvPr/>
        </p:nvSpPr>
        <p:spPr>
          <a:xfrm>
            <a:off x="10702219" y="194041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7FE6B1-CE85-451A-A0BC-5E582AB5D4CA}"/>
              </a:ext>
            </a:extLst>
          </p:cNvPr>
          <p:cNvSpPr txBox="1"/>
          <p:nvPr/>
        </p:nvSpPr>
        <p:spPr>
          <a:xfrm>
            <a:off x="10702219" y="5432668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685F71-803E-4D8D-AB30-B8069C543B68}"/>
              </a:ext>
            </a:extLst>
          </p:cNvPr>
          <p:cNvSpPr txBox="1"/>
          <p:nvPr/>
        </p:nvSpPr>
        <p:spPr>
          <a:xfrm>
            <a:off x="25167" y="3890736"/>
            <a:ext cx="35065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David Brings the Ark to Jerusalem 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E927F4F5-CB98-4B1E-A482-46A6EDC4C3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491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8DD4D0D-7C19-48F5-8BB6-7D45D850C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8" y="395287"/>
            <a:ext cx="7553325" cy="60674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37881" y="3815235"/>
            <a:ext cx="36376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God’s Covenant </a:t>
            </a: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with David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6000792" y="6461587"/>
            <a:ext cx="1956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6FA4B2-3005-4D87-B568-F7A27C8FD76E}"/>
              </a:ext>
            </a:extLst>
          </p:cNvPr>
          <p:cNvGrpSpPr/>
          <p:nvPr/>
        </p:nvGrpSpPr>
        <p:grpSpPr>
          <a:xfrm>
            <a:off x="5043760" y="138631"/>
            <a:ext cx="7064444" cy="3258716"/>
            <a:chOff x="4976648" y="138631"/>
            <a:chExt cx="7064444" cy="32587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14656E-0EB3-4C9E-A627-8880483F0324}"/>
                </a:ext>
              </a:extLst>
            </p:cNvPr>
            <p:cNvSpPr txBox="1"/>
            <p:nvPr/>
          </p:nvSpPr>
          <p:spPr>
            <a:xfrm>
              <a:off x="5844385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2D106B9-3FBE-42F3-BCA2-1E893DB765BA}"/>
                </a:ext>
              </a:extLst>
            </p:cNvPr>
            <p:cNvGrpSpPr/>
            <p:nvPr/>
          </p:nvGrpSpPr>
          <p:grpSpPr>
            <a:xfrm>
              <a:off x="4976648" y="804322"/>
              <a:ext cx="7064444" cy="2593025"/>
              <a:chOff x="4976648" y="804322"/>
              <a:chExt cx="7064444" cy="2593025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8EE6F13-F7ED-4A64-AB02-F171B73DA00F}"/>
                  </a:ext>
                </a:extLst>
              </p:cNvPr>
              <p:cNvSpPr txBox="1"/>
              <p:nvPr/>
            </p:nvSpPr>
            <p:spPr>
              <a:xfrm rot="21170344">
                <a:off x="4976648" y="80432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7587358-9AA9-4028-A551-BB41F9D7EBFC}"/>
                  </a:ext>
                </a:extLst>
              </p:cNvPr>
              <p:cNvSpPr txBox="1"/>
              <p:nvPr/>
            </p:nvSpPr>
            <p:spPr>
              <a:xfrm>
                <a:off x="7208437" y="1498614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DF7F99D-1557-4A09-B9E6-5D6251352533}"/>
                  </a:ext>
                </a:extLst>
              </p:cNvPr>
              <p:cNvSpPr txBox="1"/>
              <p:nvPr/>
            </p:nvSpPr>
            <p:spPr>
              <a:xfrm rot="256830">
                <a:off x="8519026" y="926554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82D78D3-8EFB-4DD4-85E0-C284623AE01E}"/>
                  </a:ext>
                </a:extLst>
              </p:cNvPr>
              <p:cNvSpPr txBox="1"/>
              <p:nvPr/>
            </p:nvSpPr>
            <p:spPr>
              <a:xfrm rot="270409">
                <a:off x="5178626" y="220906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856535A-7CB3-4920-A945-4FE1A454C200}"/>
                  </a:ext>
                </a:extLst>
              </p:cNvPr>
              <p:cNvSpPr txBox="1"/>
              <p:nvPr/>
            </p:nvSpPr>
            <p:spPr>
              <a:xfrm rot="21216754">
                <a:off x="8343916" y="2474017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C69A4C4-58C5-425E-A72C-47D9DECB36DF}"/>
              </a:ext>
            </a:extLst>
          </p:cNvPr>
          <p:cNvGrpSpPr/>
          <p:nvPr/>
        </p:nvGrpSpPr>
        <p:grpSpPr>
          <a:xfrm>
            <a:off x="8057846" y="3934463"/>
            <a:ext cx="3962344" cy="2336208"/>
            <a:chOff x="8057846" y="3934463"/>
            <a:chExt cx="3962344" cy="233620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5EC62F-277D-4D71-88B7-0E3A9C31F887}"/>
                </a:ext>
              </a:extLst>
            </p:cNvPr>
            <p:cNvSpPr txBox="1"/>
            <p:nvPr/>
          </p:nvSpPr>
          <p:spPr>
            <a:xfrm>
              <a:off x="8057846" y="3934463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F2EF4C0-9EBE-4566-9E0B-0397D6F4BE23}"/>
                </a:ext>
              </a:extLst>
            </p:cNvPr>
            <p:cNvGrpSpPr/>
            <p:nvPr/>
          </p:nvGrpSpPr>
          <p:grpSpPr>
            <a:xfrm>
              <a:off x="8170118" y="4808464"/>
              <a:ext cx="3760014" cy="1462207"/>
              <a:chOff x="8178507" y="4682629"/>
              <a:chExt cx="3760014" cy="1462207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22D2BA1-EB76-4296-A036-C4B395885B00}"/>
                  </a:ext>
                </a:extLst>
              </p:cNvPr>
              <p:cNvGrpSpPr/>
              <p:nvPr/>
            </p:nvGrpSpPr>
            <p:grpSpPr>
              <a:xfrm>
                <a:off x="8178507" y="5087360"/>
                <a:ext cx="2433706" cy="1057476"/>
                <a:chOff x="7520349" y="5140382"/>
                <a:chExt cx="2433706" cy="1057476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667C9B2-01CD-4D63-BF5D-305AE6BF898E}"/>
                    </a:ext>
                  </a:extLst>
                </p:cNvPr>
                <p:cNvSpPr txBox="1"/>
                <p:nvPr/>
              </p:nvSpPr>
              <p:spPr>
                <a:xfrm rot="21317402">
                  <a:off x="8769688" y="5140382"/>
                  <a:ext cx="1184367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400" b="1" spc="-600" dirty="0">
                      <a:solidFill>
                        <a:srgbClr val="FF99FF"/>
                      </a:solidFill>
                      <a:latin typeface="Comic Sans MS" panose="030F0702030302020204" pitchFamily="66" charset="0"/>
                    </a:rPr>
                    <a:t>16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69A4B27-C0BC-477E-9F4D-D5DEAD960C4D}"/>
                    </a:ext>
                  </a:extLst>
                </p:cNvPr>
                <p:cNvSpPr txBox="1"/>
                <p:nvPr/>
              </p:nvSpPr>
              <p:spPr>
                <a:xfrm rot="314498">
                  <a:off x="7520349" y="5274528"/>
                  <a:ext cx="97881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400" b="1" spc="-600" dirty="0">
                      <a:solidFill>
                        <a:srgbClr val="00FFFF"/>
                      </a:solidFill>
                      <a:latin typeface="Comic Sans MS" panose="030F0702030302020204" pitchFamily="66" charset="0"/>
                    </a:rPr>
                    <a:t>7</a:t>
                  </a:r>
                </a:p>
              </p:txBody>
            </p: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382789D-58BC-4D0E-A5AD-947A18200186}"/>
                  </a:ext>
                </a:extLst>
              </p:cNvPr>
              <p:cNvSpPr txBox="1"/>
              <p:nvPr/>
            </p:nvSpPr>
            <p:spPr>
              <a:xfrm rot="21282643">
                <a:off x="10754154" y="4682629"/>
                <a:ext cx="118436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00FF00"/>
                    </a:solidFill>
                    <a:latin typeface="Comic Sans MS" panose="030F0702030302020204" pitchFamily="66" charset="0"/>
                  </a:rPr>
                  <a:t>23</a:t>
                </a:r>
              </a:p>
            </p:txBody>
          </p:sp>
        </p:grpSp>
      </p:grp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7FCB8332-5343-4327-B83F-3AA955291D5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931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8DD4D0D-7C19-48F5-8BB6-7D45D850C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8" y="395287"/>
            <a:ext cx="7553325" cy="60674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37881" y="3815235"/>
            <a:ext cx="36376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God’s Covenant </a:t>
            </a: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with David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6000792" y="6461587"/>
            <a:ext cx="1956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6FA4B2-3005-4D87-B568-F7A27C8FD76E}"/>
              </a:ext>
            </a:extLst>
          </p:cNvPr>
          <p:cNvGrpSpPr/>
          <p:nvPr/>
        </p:nvGrpSpPr>
        <p:grpSpPr>
          <a:xfrm>
            <a:off x="5911497" y="138631"/>
            <a:ext cx="6196707" cy="3258716"/>
            <a:chOff x="5844385" y="138631"/>
            <a:chExt cx="6196707" cy="32587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14656E-0EB3-4C9E-A627-8880483F0324}"/>
                </a:ext>
              </a:extLst>
            </p:cNvPr>
            <p:cNvSpPr txBox="1"/>
            <p:nvPr/>
          </p:nvSpPr>
          <p:spPr>
            <a:xfrm>
              <a:off x="5844385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856535A-7CB3-4920-A945-4FE1A454C200}"/>
                </a:ext>
              </a:extLst>
            </p:cNvPr>
            <p:cNvSpPr txBox="1"/>
            <p:nvPr/>
          </p:nvSpPr>
          <p:spPr>
            <a:xfrm rot="21216754">
              <a:off x="8343916" y="2474017"/>
              <a:ext cx="36971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FFFF"/>
                  </a:solidFill>
                  <a:latin typeface="Comic Sans MS" panose="030F0702030302020204" pitchFamily="66" charset="0"/>
                </a:rPr>
                <a:t>2 Samuel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C69A4C4-58C5-425E-A72C-47D9DECB36DF}"/>
              </a:ext>
            </a:extLst>
          </p:cNvPr>
          <p:cNvGrpSpPr/>
          <p:nvPr/>
        </p:nvGrpSpPr>
        <p:grpSpPr>
          <a:xfrm>
            <a:off x="8057846" y="3934463"/>
            <a:ext cx="3962344" cy="2336208"/>
            <a:chOff x="8057846" y="3934463"/>
            <a:chExt cx="3962344" cy="233620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5EC62F-277D-4D71-88B7-0E3A9C31F887}"/>
                </a:ext>
              </a:extLst>
            </p:cNvPr>
            <p:cNvSpPr txBox="1"/>
            <p:nvPr/>
          </p:nvSpPr>
          <p:spPr>
            <a:xfrm>
              <a:off x="8057846" y="3934463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69A4B27-C0BC-477E-9F4D-D5DEAD960C4D}"/>
                </a:ext>
              </a:extLst>
            </p:cNvPr>
            <p:cNvSpPr txBox="1"/>
            <p:nvPr/>
          </p:nvSpPr>
          <p:spPr>
            <a:xfrm rot="314498">
              <a:off x="8170118" y="5347341"/>
              <a:ext cx="9788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00FFFF"/>
                  </a:solidFill>
                  <a:latin typeface="Comic Sans MS" panose="030F0702030302020204" pitchFamily="66" charset="0"/>
                </a:rPr>
                <a:t>7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81075B4-2551-4E30-9A10-88D3194CB956}"/>
              </a:ext>
            </a:extLst>
          </p:cNvPr>
          <p:cNvSpPr txBox="1"/>
          <p:nvPr/>
        </p:nvSpPr>
        <p:spPr>
          <a:xfrm>
            <a:off x="10702219" y="1873301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EE1889-D3B1-4FA0-B64C-657E29971C3E}"/>
              </a:ext>
            </a:extLst>
          </p:cNvPr>
          <p:cNvSpPr txBox="1"/>
          <p:nvPr/>
        </p:nvSpPr>
        <p:spPr>
          <a:xfrm>
            <a:off x="10702219" y="5576717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144F2CE4-1277-435C-92B5-5C67F6C043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310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461791-6AF9-4360-BB0A-44B68A1C3640}"/>
              </a:ext>
            </a:extLst>
          </p:cNvPr>
          <p:cNvSpPr txBox="1"/>
          <p:nvPr/>
        </p:nvSpPr>
        <p:spPr>
          <a:xfrm>
            <a:off x="587722" y="152610"/>
            <a:ext cx="554231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Joseph is Sold</a:t>
            </a:r>
          </a:p>
          <a:p>
            <a:pPr algn="ctr">
              <a:lnSpc>
                <a:spcPct val="9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by his Brothers</a:t>
            </a:r>
            <a:endParaRPr lang="en-US" sz="5400" b="1" spc="-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F3F1A9-D41F-4F54-A08C-63991F4ED3CE}"/>
              </a:ext>
            </a:extLst>
          </p:cNvPr>
          <p:cNvGrpSpPr/>
          <p:nvPr/>
        </p:nvGrpSpPr>
        <p:grpSpPr>
          <a:xfrm>
            <a:off x="6831626" y="4320357"/>
            <a:ext cx="5273880" cy="2048239"/>
            <a:chOff x="6504455" y="4320357"/>
            <a:chExt cx="5273880" cy="204823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FBCFA9C-10D7-4596-A49A-CC1EFE6FC6DE}"/>
                </a:ext>
              </a:extLst>
            </p:cNvPr>
            <p:cNvGrpSpPr/>
            <p:nvPr/>
          </p:nvGrpSpPr>
          <p:grpSpPr>
            <a:xfrm>
              <a:off x="7156489" y="5201861"/>
              <a:ext cx="3947511" cy="1166735"/>
              <a:chOff x="7156489" y="5176694"/>
              <a:chExt cx="3947511" cy="116673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516CFE-0FE9-41E0-8C1E-284E7709C2F6}"/>
                  </a:ext>
                </a:extLst>
              </p:cNvPr>
              <p:cNvSpPr txBox="1"/>
              <p:nvPr/>
            </p:nvSpPr>
            <p:spPr>
              <a:xfrm rot="20928213">
                <a:off x="10030524" y="5420099"/>
                <a:ext cx="10734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45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58EC1F-6B8F-4536-809A-A4387C203F5A}"/>
                  </a:ext>
                </a:extLst>
              </p:cNvPr>
              <p:cNvSpPr txBox="1"/>
              <p:nvPr/>
            </p:nvSpPr>
            <p:spPr>
              <a:xfrm>
                <a:off x="8626166" y="5176694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99CC00"/>
                    </a:solidFill>
                    <a:latin typeface="Comic Sans MS" panose="030F0702030302020204" pitchFamily="66" charset="0"/>
                  </a:rPr>
                  <a:t>21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BB4506-BD73-476F-ADD0-BD625DFD99D3}"/>
                  </a:ext>
                </a:extLst>
              </p:cNvPr>
              <p:cNvSpPr txBox="1"/>
              <p:nvPr/>
            </p:nvSpPr>
            <p:spPr>
              <a:xfrm rot="792521">
                <a:off x="7156489" y="5410494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37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C6B4EF-B98A-4441-8D8B-E45EA05E908C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5E38EB6-58C1-4C19-A611-6C566DB6B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36" y="1862356"/>
            <a:ext cx="6540699" cy="460167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4C49A8D-7B6F-4C29-9413-A0C53413674F}"/>
              </a:ext>
            </a:extLst>
          </p:cNvPr>
          <p:cNvSpPr txBox="1"/>
          <p:nvPr/>
        </p:nvSpPr>
        <p:spPr>
          <a:xfrm>
            <a:off x="157414" y="6472033"/>
            <a:ext cx="2034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4C839B2-3C45-4E8B-883D-2BF5C47C9EAC}"/>
              </a:ext>
            </a:extLst>
          </p:cNvPr>
          <p:cNvGrpSpPr/>
          <p:nvPr/>
        </p:nvGrpSpPr>
        <p:grpSpPr>
          <a:xfrm>
            <a:off x="6624613" y="156807"/>
            <a:ext cx="5810386" cy="3713460"/>
            <a:chOff x="6304433" y="138631"/>
            <a:chExt cx="5810386" cy="371346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4255D4F-6959-49BF-BA4A-CCBD573D74E8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395AFAD-8623-4D61-817D-F2816ECCCB16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77AE7C-7F16-48D5-A0EE-9E9560F3E0A7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5100E5A-F20E-4234-A8B0-B9296D231FFF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49E7364-7ADB-4435-86C2-90E578ACBCEF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7E4AFE-2802-4DBA-BD1F-CB3E92ECACEF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7E718ED-E134-4C35-A24F-EB37BCBC9714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22" name="Rectangle 21">
            <a:hlinkClick r:id="rId3" action="ppaction://hlinksldjump"/>
            <a:extLst>
              <a:ext uri="{FF2B5EF4-FFF2-40B4-BE49-F238E27FC236}">
                <a16:creationId xmlns:a16="http://schemas.microsoft.com/office/drawing/2014/main" id="{CFB6A43C-701A-4F40-866B-44AADA79CF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978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461791-6AF9-4360-BB0A-44B68A1C3640}"/>
              </a:ext>
            </a:extLst>
          </p:cNvPr>
          <p:cNvSpPr txBox="1"/>
          <p:nvPr/>
        </p:nvSpPr>
        <p:spPr>
          <a:xfrm>
            <a:off x="587722" y="152610"/>
            <a:ext cx="554231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Joseph is Sold</a:t>
            </a:r>
          </a:p>
          <a:p>
            <a:pPr algn="ctr">
              <a:lnSpc>
                <a:spcPct val="9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by his Brothers</a:t>
            </a:r>
            <a:endParaRPr lang="en-US" sz="5400" b="1" spc="-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F3F1A9-D41F-4F54-A08C-63991F4ED3CE}"/>
              </a:ext>
            </a:extLst>
          </p:cNvPr>
          <p:cNvGrpSpPr/>
          <p:nvPr/>
        </p:nvGrpSpPr>
        <p:grpSpPr>
          <a:xfrm>
            <a:off x="6831626" y="4320357"/>
            <a:ext cx="5273880" cy="2038634"/>
            <a:chOff x="6504455" y="4320357"/>
            <a:chExt cx="5273880" cy="203863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DBB4506-BD73-476F-ADD0-BD625DFD99D3}"/>
                </a:ext>
              </a:extLst>
            </p:cNvPr>
            <p:cNvSpPr txBox="1"/>
            <p:nvPr/>
          </p:nvSpPr>
          <p:spPr>
            <a:xfrm rot="792521">
              <a:off x="7156489" y="5435661"/>
              <a:ext cx="12029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FFC000"/>
                  </a:solidFill>
                  <a:latin typeface="Comic Sans MS" panose="030F0702030302020204" pitchFamily="66" charset="0"/>
                </a:rPr>
                <a:t>37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C6B4EF-B98A-4441-8D8B-E45EA05E908C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5E38EB6-58C1-4C19-A611-6C566DB6B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36" y="1862356"/>
            <a:ext cx="6540699" cy="460167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4C49A8D-7B6F-4C29-9413-A0C53413674F}"/>
              </a:ext>
            </a:extLst>
          </p:cNvPr>
          <p:cNvSpPr txBox="1"/>
          <p:nvPr/>
        </p:nvSpPr>
        <p:spPr>
          <a:xfrm>
            <a:off x="157414" y="6472033"/>
            <a:ext cx="2034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4C839B2-3C45-4E8B-883D-2BF5C47C9EAC}"/>
              </a:ext>
            </a:extLst>
          </p:cNvPr>
          <p:cNvGrpSpPr/>
          <p:nvPr/>
        </p:nvGrpSpPr>
        <p:grpSpPr>
          <a:xfrm>
            <a:off x="6624613" y="156807"/>
            <a:ext cx="5476563" cy="1652781"/>
            <a:chOff x="6304433" y="138631"/>
            <a:chExt cx="5476563" cy="16527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395AFAD-8623-4D61-817D-F2816ECCCB16}"/>
                </a:ext>
              </a:extLst>
            </p:cNvPr>
            <p:cNvSpPr txBox="1"/>
            <p:nvPr/>
          </p:nvSpPr>
          <p:spPr>
            <a:xfrm rot="21170344">
              <a:off x="6304433" y="868082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Genesis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7E718ED-E134-4C35-A24F-EB37BCBC9714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9877767-8556-41AD-A5B7-4CE440AD9FE9}"/>
              </a:ext>
            </a:extLst>
          </p:cNvPr>
          <p:cNvSpPr txBox="1"/>
          <p:nvPr/>
        </p:nvSpPr>
        <p:spPr>
          <a:xfrm>
            <a:off x="10702219" y="110299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C0BB6F-F370-4A34-8644-6A2681B216C4}"/>
              </a:ext>
            </a:extLst>
          </p:cNvPr>
          <p:cNvSpPr txBox="1"/>
          <p:nvPr/>
        </p:nvSpPr>
        <p:spPr>
          <a:xfrm>
            <a:off x="10702219" y="5683372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C652E8CC-30F8-47FD-9C57-50BF181BD6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79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B2D6D60-C4DA-4D76-A9C8-D3D98C37A7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r="3457"/>
          <a:stretch/>
        </p:blipFill>
        <p:spPr>
          <a:xfrm>
            <a:off x="215442" y="1829879"/>
            <a:ext cx="6425922" cy="4796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48BAA8-E0E1-4D6F-BCC7-3060403FC389}"/>
              </a:ext>
            </a:extLst>
          </p:cNvPr>
          <p:cNvSpPr txBox="1"/>
          <p:nvPr/>
        </p:nvSpPr>
        <p:spPr>
          <a:xfrm>
            <a:off x="120705" y="4770854"/>
            <a:ext cx="1933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A5F8D4-4A8B-4687-959C-48C6508F7A3A}"/>
              </a:ext>
            </a:extLst>
          </p:cNvPr>
          <p:cNvGrpSpPr/>
          <p:nvPr/>
        </p:nvGrpSpPr>
        <p:grpSpPr>
          <a:xfrm>
            <a:off x="7382312" y="4320357"/>
            <a:ext cx="4135964" cy="2305845"/>
            <a:chOff x="8070210" y="4320357"/>
            <a:chExt cx="4135964" cy="230584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BD0E0B6-CDC2-4F8B-9D42-D660EB2C5310}"/>
                </a:ext>
              </a:extLst>
            </p:cNvPr>
            <p:cNvGrpSpPr/>
            <p:nvPr/>
          </p:nvGrpSpPr>
          <p:grpSpPr>
            <a:xfrm>
              <a:off x="8167493" y="5090525"/>
              <a:ext cx="3974388" cy="1535677"/>
              <a:chOff x="7177591" y="5090525"/>
              <a:chExt cx="3974388" cy="1535677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173285-5BC9-4455-98CF-E932412CE6AC}"/>
                  </a:ext>
                </a:extLst>
              </p:cNvPr>
              <p:cNvSpPr txBox="1"/>
              <p:nvPr/>
            </p:nvSpPr>
            <p:spPr>
              <a:xfrm>
                <a:off x="7177591" y="5702872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20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CD08BA-BE42-4867-81B6-E250544AEC5A}"/>
                  </a:ext>
                </a:extLst>
              </p:cNvPr>
              <p:cNvSpPr txBox="1"/>
              <p:nvPr/>
            </p:nvSpPr>
            <p:spPr>
              <a:xfrm rot="21227870">
                <a:off x="8577879" y="5090525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CC6600"/>
                    </a:solidFill>
                    <a:latin typeface="Comic Sans MS" panose="030F0702030302020204" pitchFamily="66" charset="0"/>
                  </a:rPr>
                  <a:t>31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C9D781-2FF3-4E70-AAA1-05061CD6E72E}"/>
                  </a:ext>
                </a:extLst>
              </p:cNvPr>
              <p:cNvSpPr txBox="1"/>
              <p:nvPr/>
            </p:nvSpPr>
            <p:spPr>
              <a:xfrm rot="792521">
                <a:off x="9948990" y="5588007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39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2ADFD7-4448-4C52-A310-E3915D5A516E}"/>
                </a:ext>
              </a:extLst>
            </p:cNvPr>
            <p:cNvSpPr txBox="1"/>
            <p:nvPr/>
          </p:nvSpPr>
          <p:spPr>
            <a:xfrm>
              <a:off x="8070210" y="4320357"/>
              <a:ext cx="41359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67E255F-5D6A-4E4F-9AFF-032EC3C5E35B}"/>
              </a:ext>
            </a:extLst>
          </p:cNvPr>
          <p:cNvSpPr txBox="1"/>
          <p:nvPr/>
        </p:nvSpPr>
        <p:spPr>
          <a:xfrm>
            <a:off x="520061" y="139519"/>
            <a:ext cx="581178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Joseph Serves </a:t>
            </a: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Potiphar in Egypt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C0C49D3-4D25-449B-B16B-FB5A0021BA0D}"/>
              </a:ext>
            </a:extLst>
          </p:cNvPr>
          <p:cNvGrpSpPr/>
          <p:nvPr/>
        </p:nvGrpSpPr>
        <p:grpSpPr>
          <a:xfrm>
            <a:off x="6607835" y="156807"/>
            <a:ext cx="5810386" cy="3713460"/>
            <a:chOff x="6304433" y="138631"/>
            <a:chExt cx="5810386" cy="371346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19C597A-9A32-4B25-86D0-87C3368F7C99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52DEDAF-206A-4A92-8189-1C94317E02A7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A7B620-2BD7-42AF-932F-6C794EE928B2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A64E493-A12D-45E0-B0B1-62E076D345C8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0B1BB76-E169-415C-AE88-7AF1D0007295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4B2E0BE-E298-4462-B528-305328691326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AFE742-E16D-4376-8D7E-720824077B7D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6A2F6DD0-8115-45D2-BED1-A5ECC0A1D9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99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4BC3FF"/>
      </a:hlink>
      <a:folHlink>
        <a:srgbClr val="E1F5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2285</TotalTime>
  <Words>2064</Words>
  <Application>Microsoft Office PowerPoint</Application>
  <PresentationFormat>Widescreen</PresentationFormat>
  <Paragraphs>702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Harper</dc:creator>
  <cp:lastModifiedBy>James Harper</cp:lastModifiedBy>
  <cp:revision>212</cp:revision>
  <dcterms:created xsi:type="dcterms:W3CDTF">2019-06-19T11:47:33Z</dcterms:created>
  <dcterms:modified xsi:type="dcterms:W3CDTF">2024-03-02T20:23:48Z</dcterms:modified>
</cp:coreProperties>
</file>