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703" r:id="rId3"/>
    <p:sldId id="569" r:id="rId4"/>
    <p:sldId id="257" r:id="rId5"/>
    <p:sldId id="296" r:id="rId6"/>
    <p:sldId id="540" r:id="rId7"/>
    <p:sldId id="297" r:id="rId8"/>
    <p:sldId id="538" r:id="rId9"/>
    <p:sldId id="258" r:id="rId10"/>
    <p:sldId id="539" r:id="rId11"/>
    <p:sldId id="385" r:id="rId12"/>
    <p:sldId id="510" r:id="rId13"/>
    <p:sldId id="259" r:id="rId14"/>
    <p:sldId id="511" r:id="rId15"/>
    <p:sldId id="262" r:id="rId16"/>
    <p:sldId id="512" r:id="rId17"/>
    <p:sldId id="261" r:id="rId18"/>
    <p:sldId id="513" r:id="rId19"/>
    <p:sldId id="298" r:id="rId20"/>
    <p:sldId id="514" r:id="rId21"/>
    <p:sldId id="263" r:id="rId22"/>
    <p:sldId id="515" r:id="rId23"/>
    <p:sldId id="264" r:id="rId24"/>
    <p:sldId id="516" r:id="rId25"/>
    <p:sldId id="271" r:id="rId26"/>
    <p:sldId id="517" r:id="rId27"/>
    <p:sldId id="268" r:id="rId28"/>
    <p:sldId id="518" r:id="rId29"/>
    <p:sldId id="299" r:id="rId30"/>
    <p:sldId id="519" r:id="rId31"/>
    <p:sldId id="304" r:id="rId32"/>
    <p:sldId id="520" r:id="rId33"/>
    <p:sldId id="302" r:id="rId34"/>
    <p:sldId id="521" r:id="rId35"/>
    <p:sldId id="303" r:id="rId36"/>
    <p:sldId id="522" r:id="rId37"/>
    <p:sldId id="305" r:id="rId38"/>
    <p:sldId id="523" r:id="rId39"/>
    <p:sldId id="306" r:id="rId40"/>
    <p:sldId id="524" r:id="rId41"/>
    <p:sldId id="308" r:id="rId42"/>
    <p:sldId id="525" r:id="rId43"/>
    <p:sldId id="307" r:id="rId44"/>
    <p:sldId id="526" r:id="rId45"/>
    <p:sldId id="272" r:id="rId46"/>
    <p:sldId id="527" r:id="rId47"/>
    <p:sldId id="436" r:id="rId48"/>
    <p:sldId id="528" r:id="rId49"/>
    <p:sldId id="437" r:id="rId50"/>
    <p:sldId id="529" r:id="rId51"/>
    <p:sldId id="438" r:id="rId52"/>
    <p:sldId id="530" r:id="rId53"/>
    <p:sldId id="567" r:id="rId54"/>
    <p:sldId id="568" r:id="rId55"/>
    <p:sldId id="440" r:id="rId56"/>
    <p:sldId id="532" r:id="rId57"/>
    <p:sldId id="441" r:id="rId58"/>
    <p:sldId id="533" r:id="rId59"/>
    <p:sldId id="442" r:id="rId60"/>
    <p:sldId id="534" r:id="rId61"/>
    <p:sldId id="288" r:id="rId62"/>
    <p:sldId id="535" r:id="rId63"/>
    <p:sldId id="458" r:id="rId64"/>
    <p:sldId id="536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B"/>
    <a:srgbClr val="000000"/>
    <a:srgbClr val="9900FF"/>
    <a:srgbClr val="FFFF66"/>
    <a:srgbClr val="FF99FF"/>
    <a:srgbClr val="FFFFCC"/>
    <a:srgbClr val="0000CC"/>
    <a:srgbClr val="008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FDC8D8-FDF4-422A-ABC2-D6AA78034EDA}" v="27" dt="2024-03-02T18:29:51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Harper" userId="9f6d1c45048739e2" providerId="LiveId" clId="{1EFDC8D8-FDF4-422A-ABC2-D6AA78034EDA}"/>
    <pc:docChg chg="custSel addSld modSld">
      <pc:chgData name="James Harper" userId="9f6d1c45048739e2" providerId="LiveId" clId="{1EFDC8D8-FDF4-422A-ABC2-D6AA78034EDA}" dt="2024-03-02T20:22:46.653" v="229" actId="167"/>
      <pc:docMkLst>
        <pc:docMk/>
      </pc:docMkLst>
      <pc:sldChg chg="modSp mod modAnim">
        <pc:chgData name="James Harper" userId="9f6d1c45048739e2" providerId="LiveId" clId="{1EFDC8D8-FDF4-422A-ABC2-D6AA78034EDA}" dt="2024-02-27T17:32:18.205" v="91"/>
        <pc:sldMkLst>
          <pc:docMk/>
          <pc:sldMk cId="3562603132" sldId="256"/>
        </pc:sldMkLst>
        <pc:spChg chg="mod ord">
          <ac:chgData name="James Harper" userId="9f6d1c45048739e2" providerId="LiveId" clId="{1EFDC8D8-FDF4-422A-ABC2-D6AA78034EDA}" dt="2024-02-27T17:32:18.205" v="91"/>
          <ac:spMkLst>
            <pc:docMk/>
            <pc:sldMk cId="3562603132" sldId="256"/>
            <ac:spMk id="2" creationId="{8F85997A-F6B0-07A0-84C9-DF881E437A92}"/>
          </ac:spMkLst>
        </pc:spChg>
        <pc:spChg chg="mod ord">
          <ac:chgData name="James Harper" userId="9f6d1c45048739e2" providerId="LiveId" clId="{1EFDC8D8-FDF4-422A-ABC2-D6AA78034EDA}" dt="2024-02-27T17:28:53.129" v="45" actId="14100"/>
          <ac:spMkLst>
            <pc:docMk/>
            <pc:sldMk cId="3562603132" sldId="256"/>
            <ac:spMk id="5" creationId="{877CD072-ACDD-4294-8C81-9B212DC283CE}"/>
          </ac:spMkLst>
        </pc:spChg>
        <pc:spChg chg="mod">
          <ac:chgData name="James Harper" userId="9f6d1c45048739e2" providerId="LiveId" clId="{1EFDC8D8-FDF4-422A-ABC2-D6AA78034EDA}" dt="2024-02-27T17:27:56.773" v="19" actId="207"/>
          <ac:spMkLst>
            <pc:docMk/>
            <pc:sldMk cId="3562603132" sldId="256"/>
            <ac:spMk id="7" creationId="{212A425C-B826-491F-9346-A3F271C34FD4}"/>
          </ac:spMkLst>
        </pc:spChg>
      </pc:sldChg>
      <pc:sldChg chg="addSp delSp modSp mod">
        <pc:chgData name="James Harper" userId="9f6d1c45048739e2" providerId="LiveId" clId="{1EFDC8D8-FDF4-422A-ABC2-D6AA78034EDA}" dt="2024-03-02T20:22:46.653" v="229" actId="167"/>
        <pc:sldMkLst>
          <pc:docMk/>
          <pc:sldMk cId="3486219923" sldId="569"/>
        </pc:sldMkLst>
        <pc:spChg chg="add mod ord">
          <ac:chgData name="James Harper" userId="9f6d1c45048739e2" providerId="LiveId" clId="{1EFDC8D8-FDF4-422A-ABC2-D6AA78034EDA}" dt="2024-03-02T20:22:46.653" v="229" actId="167"/>
          <ac:spMkLst>
            <pc:docMk/>
            <pc:sldMk cId="3486219923" sldId="569"/>
            <ac:spMk id="2" creationId="{16C54B6A-2D1C-BE76-C3F9-7B34195B25F0}"/>
          </ac:spMkLst>
        </pc:spChg>
        <pc:spChg chg="add del mod">
          <ac:chgData name="James Harper" userId="9f6d1c45048739e2" providerId="LiveId" clId="{1EFDC8D8-FDF4-422A-ABC2-D6AA78034EDA}" dt="2024-02-27T17:27:06.626" v="3" actId="21"/>
          <ac:spMkLst>
            <pc:docMk/>
            <pc:sldMk cId="3486219923" sldId="569"/>
            <ac:spMk id="2" creationId="{1D0BBA5D-4B6C-6C1F-FC51-8EF01E089CB6}"/>
          </ac:spMkLst>
        </pc:spChg>
        <pc:spChg chg="add del mod">
          <ac:chgData name="James Harper" userId="9f6d1c45048739e2" providerId="LiveId" clId="{1EFDC8D8-FDF4-422A-ABC2-D6AA78034EDA}" dt="2024-02-27T17:31:33.840" v="86" actId="21"/>
          <ac:spMkLst>
            <pc:docMk/>
            <pc:sldMk cId="3486219923" sldId="569"/>
            <ac:spMk id="3" creationId="{4A1F428F-B4E1-9228-2487-6523DB6CC530}"/>
          </ac:spMkLst>
        </pc:spChg>
        <pc:spChg chg="add mod">
          <ac:chgData name="James Harper" userId="9f6d1c45048739e2" providerId="LiveId" clId="{1EFDC8D8-FDF4-422A-ABC2-D6AA78034EDA}" dt="2024-02-27T17:31:42.489" v="89" actId="207"/>
          <ac:spMkLst>
            <pc:docMk/>
            <pc:sldMk cId="3486219923" sldId="569"/>
            <ac:spMk id="5" creationId="{4A1F428F-B4E1-9228-2487-6523DB6CC530}"/>
          </ac:spMkLst>
        </pc:spChg>
        <pc:spChg chg="mod">
          <ac:chgData name="James Harper" userId="9f6d1c45048739e2" providerId="LiveId" clId="{1EFDC8D8-FDF4-422A-ABC2-D6AA78034EDA}" dt="2024-02-27T17:29:42.115" v="51" actId="207"/>
          <ac:spMkLst>
            <pc:docMk/>
            <pc:sldMk cId="3486219923" sldId="569"/>
            <ac:spMk id="7" creationId="{BF646A06-ED0A-5482-AD95-9905B7E46894}"/>
          </ac:spMkLst>
        </pc:spChg>
        <pc:spChg chg="mod ord">
          <ac:chgData name="James Harper" userId="9f6d1c45048739e2" providerId="LiveId" clId="{1EFDC8D8-FDF4-422A-ABC2-D6AA78034EDA}" dt="2024-02-27T17:33:31.312" v="111" actId="20577"/>
          <ac:spMkLst>
            <pc:docMk/>
            <pc:sldMk cId="3486219923" sldId="569"/>
            <ac:spMk id="10" creationId="{7F7E5150-68F5-B156-A91C-9EF773041687}"/>
          </ac:spMkLst>
        </pc:spChg>
        <pc:spChg chg="mod">
          <ac:chgData name="James Harper" userId="9f6d1c45048739e2" providerId="LiveId" clId="{1EFDC8D8-FDF4-422A-ABC2-D6AA78034EDA}" dt="2024-02-27T17:30:28.937" v="77" actId="207"/>
          <ac:spMkLst>
            <pc:docMk/>
            <pc:sldMk cId="3486219923" sldId="569"/>
            <ac:spMk id="11" creationId="{480E348C-76B4-F272-15F7-25CBF880D9D9}"/>
          </ac:spMkLst>
        </pc:spChg>
        <pc:spChg chg="del mod">
          <ac:chgData name="James Harper" userId="9f6d1c45048739e2" providerId="LiveId" clId="{1EFDC8D8-FDF4-422A-ABC2-D6AA78034EDA}" dt="2024-02-27T17:31:36.840" v="87" actId="478"/>
          <ac:spMkLst>
            <pc:docMk/>
            <pc:sldMk cId="3486219923" sldId="569"/>
            <ac:spMk id="14" creationId="{EB149E5C-ED99-E00D-FBC2-AC9E05DFE3D6}"/>
          </ac:spMkLst>
        </pc:spChg>
        <pc:spChg chg="mod">
          <ac:chgData name="James Harper" userId="9f6d1c45048739e2" providerId="LiveId" clId="{1EFDC8D8-FDF4-422A-ABC2-D6AA78034EDA}" dt="2024-02-27T17:30:52.206" v="82" actId="207"/>
          <ac:spMkLst>
            <pc:docMk/>
            <pc:sldMk cId="3486219923" sldId="569"/>
            <ac:spMk id="15" creationId="{892A5FAA-3B23-38E5-A9EF-E6AD08DC9CF2}"/>
          </ac:spMkLst>
        </pc:spChg>
        <pc:spChg chg="ord">
          <ac:chgData name="James Harper" userId="9f6d1c45048739e2" providerId="LiveId" clId="{1EFDC8D8-FDF4-422A-ABC2-D6AA78034EDA}" dt="2024-02-27T17:33:37.122" v="112" actId="166"/>
          <ac:spMkLst>
            <pc:docMk/>
            <pc:sldMk cId="3486219923" sldId="569"/>
            <ac:spMk id="28" creationId="{5A58B540-C030-4A21-ED16-4E7253777FAC}"/>
          </ac:spMkLst>
        </pc:spChg>
      </pc:sldChg>
      <pc:sldChg chg="addSp delSp modSp add mod setBg">
        <pc:chgData name="James Harper" userId="9f6d1c45048739e2" providerId="LiveId" clId="{1EFDC8D8-FDF4-422A-ABC2-D6AA78034EDA}" dt="2024-03-02T20:22:15.345" v="222" actId="167"/>
        <pc:sldMkLst>
          <pc:docMk/>
          <pc:sldMk cId="121240496" sldId="703"/>
        </pc:sldMkLst>
        <pc:spChg chg="mod">
          <ac:chgData name="James Harper" userId="9f6d1c45048739e2" providerId="LiveId" clId="{1EFDC8D8-FDF4-422A-ABC2-D6AA78034EDA}" dt="2024-02-27T17:28:03.056" v="20" actId="207"/>
          <ac:spMkLst>
            <pc:docMk/>
            <pc:sldMk cId="121240496" sldId="703"/>
            <ac:spMk id="2" creationId="{2196B078-E3BF-BD98-8F31-7EC989CFC49B}"/>
          </ac:spMkLst>
        </pc:spChg>
        <pc:spChg chg="mod">
          <ac:chgData name="James Harper" userId="9f6d1c45048739e2" providerId="LiveId" clId="{1EFDC8D8-FDF4-422A-ABC2-D6AA78034EDA}" dt="2024-02-27T17:27:34.876" v="18" actId="20577"/>
          <ac:spMkLst>
            <pc:docMk/>
            <pc:sldMk cId="121240496" sldId="703"/>
            <ac:spMk id="3" creationId="{5A18971A-93AB-30E8-3DF9-13DAD38C3FAA}"/>
          </ac:spMkLst>
        </pc:spChg>
        <pc:spChg chg="add del mod">
          <ac:chgData name="James Harper" userId="9f6d1c45048739e2" providerId="LiveId" clId="{1EFDC8D8-FDF4-422A-ABC2-D6AA78034EDA}" dt="2024-02-27T17:27:20.015" v="6" actId="478"/>
          <ac:spMkLst>
            <pc:docMk/>
            <pc:sldMk cId="121240496" sldId="703"/>
            <ac:spMk id="6" creationId="{1D0BBA5D-4B6C-6C1F-FC51-8EF01E089CB6}"/>
          </ac:spMkLst>
        </pc:spChg>
        <pc:spChg chg="add del mod">
          <ac:chgData name="James Harper" userId="9f6d1c45048739e2" providerId="LiveId" clId="{1EFDC8D8-FDF4-422A-ABC2-D6AA78034EDA}" dt="2024-03-02T18:29:50.633" v="169" actId="478"/>
          <ac:spMkLst>
            <pc:docMk/>
            <pc:sldMk cId="121240496" sldId="703"/>
            <ac:spMk id="6" creationId="{67AC0286-6A5B-7F58-5B9B-AD0C964D0635}"/>
          </ac:spMkLst>
        </pc:spChg>
        <pc:spChg chg="add mod ord">
          <ac:chgData name="James Harper" userId="9f6d1c45048739e2" providerId="LiveId" clId="{1EFDC8D8-FDF4-422A-ABC2-D6AA78034EDA}" dt="2024-03-02T20:22:15.345" v="222" actId="167"/>
          <ac:spMkLst>
            <pc:docMk/>
            <pc:sldMk cId="121240496" sldId="703"/>
            <ac:spMk id="7" creationId="{8F129373-0917-2B2D-1FCB-B79F271E1013}"/>
          </ac:spMkLst>
        </pc:spChg>
        <pc:spChg chg="del">
          <ac:chgData name="James Harper" userId="9f6d1c45048739e2" providerId="LiveId" clId="{1EFDC8D8-FDF4-422A-ABC2-D6AA78034EDA}" dt="2024-03-02T18:31:06.064" v="215" actId="478"/>
          <ac:spMkLst>
            <pc:docMk/>
            <pc:sldMk cId="121240496" sldId="703"/>
            <ac:spMk id="11" creationId="{33C85DF1-D1D2-8F62-813A-0DFFFFD711D0}"/>
          </ac:spMkLst>
        </pc:spChg>
        <pc:spChg chg="mod ord">
          <ac:chgData name="James Harper" userId="9f6d1c45048739e2" providerId="LiveId" clId="{1EFDC8D8-FDF4-422A-ABC2-D6AA78034EDA}" dt="2024-03-02T18:29:09.849" v="149" actId="166"/>
          <ac:spMkLst>
            <pc:docMk/>
            <pc:sldMk cId="121240496" sldId="703"/>
            <ac:spMk id="16" creationId="{7AFDA117-5AF2-BD4B-7444-CCCD980D496E}"/>
          </ac:spMkLst>
        </pc:spChg>
      </pc:sldChg>
    </pc:docChg>
  </pc:docChgLst>
  <pc:docChgLst>
    <pc:chgData name="James Harper" userId="9f6d1c45048739e2" providerId="LiveId" clId="{A31917B8-362E-4B45-9112-0A35BD3C8016}"/>
    <pc:docChg chg="modSld">
      <pc:chgData name="James Harper" userId="9f6d1c45048739e2" providerId="LiveId" clId="{A31917B8-362E-4B45-9112-0A35BD3C8016}" dt="2023-12-27T20:50:38.083" v="7" actId="166"/>
      <pc:docMkLst>
        <pc:docMk/>
      </pc:docMkLst>
      <pc:sldChg chg="modSp mod">
        <pc:chgData name="James Harper" userId="9f6d1c45048739e2" providerId="LiveId" clId="{A31917B8-362E-4B45-9112-0A35BD3C8016}" dt="2023-12-27T20:50:38.083" v="7" actId="166"/>
        <pc:sldMkLst>
          <pc:docMk/>
          <pc:sldMk cId="3486219923" sldId="569"/>
        </pc:sldMkLst>
        <pc:spChg chg="mod">
          <ac:chgData name="James Harper" userId="9f6d1c45048739e2" providerId="LiveId" clId="{A31917B8-362E-4B45-9112-0A35BD3C8016}" dt="2023-12-27T20:50:30.715" v="6" actId="20577"/>
          <ac:spMkLst>
            <pc:docMk/>
            <pc:sldMk cId="3486219923" sldId="569"/>
            <ac:spMk id="14" creationId="{EB149E5C-ED99-E00D-FBC2-AC9E05DFE3D6}"/>
          </ac:spMkLst>
        </pc:spChg>
        <pc:spChg chg="mod ord">
          <ac:chgData name="James Harper" userId="9f6d1c45048739e2" providerId="LiveId" clId="{A31917B8-362E-4B45-9112-0A35BD3C8016}" dt="2023-12-27T20:50:38.083" v="7" actId="166"/>
          <ac:spMkLst>
            <pc:docMk/>
            <pc:sldMk cId="3486219923" sldId="569"/>
            <ac:spMk id="28" creationId="{5A58B540-C030-4A21-ED16-4E7253777FAC}"/>
          </ac:spMkLst>
        </pc:spChg>
      </pc:sldChg>
    </pc:docChg>
  </pc:docChgLst>
  <pc:docChgLst>
    <pc:chgData name="James Harper" userId="9f6d1c45048739e2" providerId="LiveId" clId="{4F08E0B3-F453-4C23-A74A-75F458ECD560}"/>
    <pc:docChg chg="undo custSel addSld delSld modSld">
      <pc:chgData name="James Harper" userId="9f6d1c45048739e2" providerId="LiveId" clId="{4F08E0B3-F453-4C23-A74A-75F458ECD560}" dt="2023-11-11T11:26:34.470" v="1540" actId="166"/>
      <pc:docMkLst>
        <pc:docMk/>
      </pc:docMkLst>
      <pc:sldChg chg="addSp delSp modSp mod setBg">
        <pc:chgData name="James Harper" userId="9f6d1c45048739e2" providerId="LiveId" clId="{4F08E0B3-F453-4C23-A74A-75F458ECD560}" dt="2023-11-09T14:26:43.710" v="1502" actId="166"/>
        <pc:sldMkLst>
          <pc:docMk/>
          <pc:sldMk cId="3562603132" sldId="256"/>
        </pc:sldMkLst>
        <pc:spChg chg="add mod ord">
          <ac:chgData name="James Harper" userId="9f6d1c45048739e2" providerId="LiveId" clId="{4F08E0B3-F453-4C23-A74A-75F458ECD560}" dt="2023-11-09T14:26:43.710" v="1502" actId="166"/>
          <ac:spMkLst>
            <pc:docMk/>
            <pc:sldMk cId="3562603132" sldId="256"/>
            <ac:spMk id="2" creationId="{8F85997A-F6B0-07A0-84C9-DF881E437A92}"/>
          </ac:spMkLst>
        </pc:spChg>
        <pc:spChg chg="add del mod">
          <ac:chgData name="James Harper" userId="9f6d1c45048739e2" providerId="LiveId" clId="{4F08E0B3-F453-4C23-A74A-75F458ECD560}" dt="2023-11-09T12:56:36.436" v="183" actId="21"/>
          <ac:spMkLst>
            <pc:docMk/>
            <pc:sldMk cId="3562603132" sldId="256"/>
            <ac:spMk id="3" creationId="{079299E5-A334-C8E7-AAA9-92E05643326F}"/>
          </ac:spMkLst>
        </pc:spChg>
        <pc:spChg chg="mod ord">
          <ac:chgData name="James Harper" userId="9f6d1c45048739e2" providerId="LiveId" clId="{4F08E0B3-F453-4C23-A74A-75F458ECD560}" dt="2023-11-09T14:26:34.320" v="1501" actId="20577"/>
          <ac:spMkLst>
            <pc:docMk/>
            <pc:sldMk cId="3562603132" sldId="256"/>
            <ac:spMk id="5" creationId="{877CD072-ACDD-4294-8C81-9B212DC283CE}"/>
          </ac:spMkLst>
        </pc:spChg>
        <pc:spChg chg="mod ord">
          <ac:chgData name="James Harper" userId="9f6d1c45048739e2" providerId="LiveId" clId="{4F08E0B3-F453-4C23-A74A-75F458ECD560}" dt="2023-10-27T19:18:39.322" v="177" actId="167"/>
          <ac:spMkLst>
            <pc:docMk/>
            <pc:sldMk cId="3562603132" sldId="256"/>
            <ac:spMk id="8" creationId="{C82FE7D4-5E95-4FDF-8135-9B06ABD0A063}"/>
          </ac:spMkLst>
        </pc:spChg>
        <pc:picChg chg="mod ord">
          <ac:chgData name="James Harper" userId="9f6d1c45048739e2" providerId="LiveId" clId="{4F08E0B3-F453-4C23-A74A-75F458ECD560}" dt="2023-11-09T13:45:46.089" v="1484" actId="167"/>
          <ac:picMkLst>
            <pc:docMk/>
            <pc:sldMk cId="3562603132" sldId="256"/>
            <ac:picMk id="10" creationId="{F57AE5FC-984E-48F5-ADEF-F5B7BCF1A504}"/>
          </ac:picMkLst>
        </pc:picChg>
      </pc:sldChg>
      <pc:sldChg chg="addSp modSp mod setBg">
        <pc:chgData name="James Harper" userId="9f6d1c45048739e2" providerId="LiveId" clId="{4F08E0B3-F453-4C23-A74A-75F458ECD560}" dt="2023-10-27T19:19:09.130" v="179" actId="166"/>
        <pc:sldMkLst>
          <pc:docMk/>
          <pc:sldMk cId="670252987" sldId="257"/>
        </pc:sldMkLst>
        <pc:spChg chg="add mod">
          <ac:chgData name="James Harper" userId="9f6d1c45048739e2" providerId="LiveId" clId="{4F08E0B3-F453-4C23-A74A-75F458ECD560}" dt="2023-10-27T19:18:57.106" v="178"/>
          <ac:spMkLst>
            <pc:docMk/>
            <pc:sldMk cId="670252987" sldId="257"/>
            <ac:spMk id="2" creationId="{EF6CBD5F-63F1-D71E-EECD-00570288577C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4" creationId="{9056BD87-D996-4B8B-BE24-75E2807D7890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5" creationId="{32D20924-CBF1-4803-9C54-F174FEF63BCF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6" creationId="{11144847-0E86-4CFD-8213-8F5E2E1B8C86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7" creationId="{1C88233F-AE67-4F5B-A7AE-22CFE3793BC3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8" creationId="{D042C40E-1434-4801-A558-C060356AF609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9" creationId="{724CC494-F318-44E9-AA82-224DDB5201AA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10" creationId="{2E49BB9E-F799-4480-9102-40C48A7967EA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11" creationId="{6BFF8AC5-1E95-4C8A-8DD3-2AC8D222D5EC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12" creationId="{C91D54B3-365C-4BE6-AC42-5095238876FA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13" creationId="{8EB92242-264D-43D8-BF67-7AC0161CF031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14" creationId="{92680250-A62F-41D1-8AC4-194302E45708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15" creationId="{45E1FF3F-F962-41D7-A69E-D33CAE2084BB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16" creationId="{81894B4E-161F-454D-A8D6-CAF756CCA98A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17" creationId="{6CFB12AF-FE18-4CA6-BF5C-C8E54FC5215B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18" creationId="{E7F56290-95D6-4350-AECE-AC4E2673BEDA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19" creationId="{919A8B20-60D6-4B86-98E9-BBA444E4BF19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20" creationId="{E94FCB82-C414-4FFF-AE78-D53E4F326A3E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21" creationId="{45C96D01-F573-405B-83F3-F4C60018AD6D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22" creationId="{004C5497-E285-4496-85FA-7A683994A13A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23" creationId="{EDDE7A28-1F2F-47D7-84A5-89BDF6765846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24" creationId="{CA833C70-3ED1-44D2-BE6E-5A345387D66B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25" creationId="{004E070A-C547-40D3-9014-BE271C27CB7A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26" creationId="{C088D0D6-1E5D-4EE0-9650-0AED5866603F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27" creationId="{96CE6ABE-DD95-4800-9796-DB95B2B16CC5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28" creationId="{443E9E52-CE3C-4DAA-8923-E89CF621D04A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29" creationId="{3ED0E0D0-8918-4E11-845D-5C0477648CC8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30" creationId="{51D61C2A-635C-4064-B9B9-F4D0D7F553E4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31" creationId="{350B2F26-167D-4F5E-9C0D-2151BEBBE270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32" creationId="{6492DC65-AA27-4E28-BFE1-E217A045D1D8}"/>
          </ac:spMkLst>
        </pc:spChg>
        <pc:spChg chg="ord">
          <ac:chgData name="James Harper" userId="9f6d1c45048739e2" providerId="LiveId" clId="{4F08E0B3-F453-4C23-A74A-75F458ECD560}" dt="2023-10-27T19:19:09.130" v="179" actId="166"/>
          <ac:spMkLst>
            <pc:docMk/>
            <pc:sldMk cId="670252987" sldId="257"/>
            <ac:spMk id="33" creationId="{8F274E9B-8119-4049-98CB-67D2892923FD}"/>
          </ac:spMkLst>
        </pc:spChg>
        <pc:picChg chg="mod">
          <ac:chgData name="James Harper" userId="9f6d1c45048739e2" providerId="LiveId" clId="{4F08E0B3-F453-4C23-A74A-75F458ECD560}" dt="2023-10-27T19:16:04.520" v="159"/>
          <ac:picMkLst>
            <pc:docMk/>
            <pc:sldMk cId="670252987" sldId="257"/>
            <ac:picMk id="38" creationId="{DEB903D9-3F59-45CF-8C36-0D56CCA922D7}"/>
          </ac:picMkLst>
        </pc:picChg>
      </pc:sldChg>
      <pc:sldChg chg="del">
        <pc:chgData name="James Harper" userId="9f6d1c45048739e2" providerId="LiveId" clId="{4F08E0B3-F453-4C23-A74A-75F458ECD560}" dt="2023-10-27T19:12:33.753" v="3" actId="47"/>
        <pc:sldMkLst>
          <pc:docMk/>
          <pc:sldMk cId="2221596659" sldId="473"/>
        </pc:sldMkLst>
      </pc:sldChg>
      <pc:sldChg chg="del">
        <pc:chgData name="James Harper" userId="9f6d1c45048739e2" providerId="LiveId" clId="{4F08E0B3-F453-4C23-A74A-75F458ECD560}" dt="2023-10-27T19:12:30.688" v="1" actId="47"/>
        <pc:sldMkLst>
          <pc:docMk/>
          <pc:sldMk cId="3938970599" sldId="475"/>
        </pc:sldMkLst>
      </pc:sldChg>
      <pc:sldChg chg="del">
        <pc:chgData name="James Harper" userId="9f6d1c45048739e2" providerId="LiveId" clId="{4F08E0B3-F453-4C23-A74A-75F458ECD560}" dt="2023-10-27T19:12:32.199" v="2" actId="47"/>
        <pc:sldMkLst>
          <pc:docMk/>
          <pc:sldMk cId="2212529698" sldId="476"/>
        </pc:sldMkLst>
      </pc:sldChg>
      <pc:sldChg chg="del">
        <pc:chgData name="James Harper" userId="9f6d1c45048739e2" providerId="LiveId" clId="{4F08E0B3-F453-4C23-A74A-75F458ECD560}" dt="2023-10-27T19:12:35.255" v="4" actId="47"/>
        <pc:sldMkLst>
          <pc:docMk/>
          <pc:sldMk cId="2166309281" sldId="477"/>
        </pc:sldMkLst>
      </pc:sldChg>
      <pc:sldChg chg="del">
        <pc:chgData name="James Harper" userId="9f6d1c45048739e2" providerId="LiveId" clId="{4F08E0B3-F453-4C23-A74A-75F458ECD560}" dt="2023-10-27T19:17:14.921" v="168" actId="47"/>
        <pc:sldMkLst>
          <pc:docMk/>
          <pc:sldMk cId="4046674421" sldId="506"/>
        </pc:sldMkLst>
      </pc:sldChg>
      <pc:sldChg chg="del">
        <pc:chgData name="James Harper" userId="9f6d1c45048739e2" providerId="LiveId" clId="{4F08E0B3-F453-4C23-A74A-75F458ECD560}" dt="2023-10-27T19:12:28.677" v="0" actId="47"/>
        <pc:sldMkLst>
          <pc:docMk/>
          <pc:sldMk cId="1792736701" sldId="569"/>
        </pc:sldMkLst>
      </pc:sldChg>
      <pc:sldChg chg="addSp delSp modSp new mod setBg">
        <pc:chgData name="James Harper" userId="9f6d1c45048739e2" providerId="LiveId" clId="{4F08E0B3-F453-4C23-A74A-75F458ECD560}" dt="2023-11-11T11:26:34.470" v="1540" actId="166"/>
        <pc:sldMkLst>
          <pc:docMk/>
          <pc:sldMk cId="3486219923" sldId="569"/>
        </pc:sldMkLst>
        <pc:spChg chg="add del mod">
          <ac:chgData name="James Harper" userId="9f6d1c45048739e2" providerId="LiveId" clId="{4F08E0B3-F453-4C23-A74A-75F458ECD560}" dt="2023-11-09T12:57:02.617" v="186" actId="478"/>
          <ac:spMkLst>
            <pc:docMk/>
            <pc:sldMk cId="3486219923" sldId="569"/>
            <ac:spMk id="2" creationId="{69C284DF-B65C-8D86-F5EB-CD512BB94420}"/>
          </ac:spMkLst>
        </pc:spChg>
        <pc:spChg chg="add del mod">
          <ac:chgData name="James Harper" userId="9f6d1c45048739e2" providerId="LiveId" clId="{4F08E0B3-F453-4C23-A74A-75F458ECD560}" dt="2023-11-09T12:57:10.050" v="188" actId="478"/>
          <ac:spMkLst>
            <pc:docMk/>
            <pc:sldMk cId="3486219923" sldId="569"/>
            <ac:spMk id="3" creationId="{4D1F3FC5-40B1-0938-FCC1-0E69F9EFBA34}"/>
          </ac:spMkLst>
        </pc:spChg>
        <pc:spChg chg="add mod">
          <ac:chgData name="James Harper" userId="9f6d1c45048739e2" providerId="LiveId" clId="{4F08E0B3-F453-4C23-A74A-75F458ECD560}" dt="2023-11-09T13:33:50.317" v="1131" actId="1036"/>
          <ac:spMkLst>
            <pc:docMk/>
            <pc:sldMk cId="3486219923" sldId="569"/>
            <ac:spMk id="4" creationId="{A42D0EE5-0A88-29A4-1FE6-E53F354B0616}"/>
          </ac:spMkLst>
        </pc:spChg>
        <pc:spChg chg="add mod">
          <ac:chgData name="James Harper" userId="9f6d1c45048739e2" providerId="LiveId" clId="{4F08E0B3-F453-4C23-A74A-75F458ECD560}" dt="2023-11-09T13:40:03.288" v="1360" actId="1036"/>
          <ac:spMkLst>
            <pc:docMk/>
            <pc:sldMk cId="3486219923" sldId="569"/>
            <ac:spMk id="7" creationId="{BF646A06-ED0A-5482-AD95-9905B7E46894}"/>
          </ac:spMkLst>
        </pc:spChg>
        <pc:spChg chg="add mod">
          <ac:chgData name="James Harper" userId="9f6d1c45048739e2" providerId="LiveId" clId="{4F08E0B3-F453-4C23-A74A-75F458ECD560}" dt="2023-11-11T11:26:16.150" v="1539" actId="20577"/>
          <ac:spMkLst>
            <pc:docMk/>
            <pc:sldMk cId="3486219923" sldId="569"/>
            <ac:spMk id="10" creationId="{7F7E5150-68F5-B156-A91C-9EF773041687}"/>
          </ac:spMkLst>
        </pc:spChg>
        <pc:spChg chg="add mod">
          <ac:chgData name="James Harper" userId="9f6d1c45048739e2" providerId="LiveId" clId="{4F08E0B3-F453-4C23-A74A-75F458ECD560}" dt="2023-11-09T13:51:10.891" v="1491" actId="1037"/>
          <ac:spMkLst>
            <pc:docMk/>
            <pc:sldMk cId="3486219923" sldId="569"/>
            <ac:spMk id="11" creationId="{480E348C-76B4-F272-15F7-25CBF880D9D9}"/>
          </ac:spMkLst>
        </pc:spChg>
        <pc:spChg chg="add mod">
          <ac:chgData name="James Harper" userId="9f6d1c45048739e2" providerId="LiveId" clId="{4F08E0B3-F453-4C23-A74A-75F458ECD560}" dt="2023-11-09T14:25:10.098" v="1498"/>
          <ac:spMkLst>
            <pc:docMk/>
            <pc:sldMk cId="3486219923" sldId="569"/>
            <ac:spMk id="14" creationId="{EB149E5C-ED99-E00D-FBC2-AC9E05DFE3D6}"/>
          </ac:spMkLst>
        </pc:spChg>
        <pc:spChg chg="add mod">
          <ac:chgData name="James Harper" userId="9f6d1c45048739e2" providerId="LiveId" clId="{4F08E0B3-F453-4C23-A74A-75F458ECD560}" dt="2023-11-09T13:39:06.509" v="1339" actId="1035"/>
          <ac:spMkLst>
            <pc:docMk/>
            <pc:sldMk cId="3486219923" sldId="569"/>
            <ac:spMk id="15" creationId="{892A5FAA-3B23-38E5-A9EF-E6AD08DC9CF2}"/>
          </ac:spMkLst>
        </pc:spChg>
        <pc:spChg chg="add del mod">
          <ac:chgData name="James Harper" userId="9f6d1c45048739e2" providerId="LiveId" clId="{4F08E0B3-F453-4C23-A74A-75F458ECD560}" dt="2023-11-09T13:39:14.814" v="1341" actId="478"/>
          <ac:spMkLst>
            <pc:docMk/>
            <pc:sldMk cId="3486219923" sldId="569"/>
            <ac:spMk id="21" creationId="{0B75C806-26FD-E50E-616D-B34FCC363C20}"/>
          </ac:spMkLst>
        </pc:spChg>
        <pc:spChg chg="add del mod">
          <ac:chgData name="James Harper" userId="9f6d1c45048739e2" providerId="LiveId" clId="{4F08E0B3-F453-4C23-A74A-75F458ECD560}" dt="2023-11-09T13:39:16.087" v="1342" actId="478"/>
          <ac:spMkLst>
            <pc:docMk/>
            <pc:sldMk cId="3486219923" sldId="569"/>
            <ac:spMk id="22" creationId="{73284A77-2E34-1FB0-EF48-F699F0E8FAEC}"/>
          </ac:spMkLst>
        </pc:spChg>
        <pc:spChg chg="add mod ord">
          <ac:chgData name="James Harper" userId="9f6d1c45048739e2" providerId="LiveId" clId="{4F08E0B3-F453-4C23-A74A-75F458ECD560}" dt="2023-11-11T11:26:34.470" v="1540" actId="166"/>
          <ac:spMkLst>
            <pc:docMk/>
            <pc:sldMk cId="3486219923" sldId="569"/>
            <ac:spMk id="28" creationId="{5A58B540-C030-4A21-ED16-4E7253777FAC}"/>
          </ac:spMkLst>
        </pc:spChg>
        <pc:grpChg chg="add del mod">
          <ac:chgData name="James Harper" userId="9f6d1c45048739e2" providerId="LiveId" clId="{4F08E0B3-F453-4C23-A74A-75F458ECD560}" dt="2023-11-09T13:39:29.308" v="1344" actId="478"/>
          <ac:grpSpMkLst>
            <pc:docMk/>
            <pc:sldMk cId="3486219923" sldId="569"/>
            <ac:grpSpMk id="19" creationId="{755DB751-520E-E633-43F3-1617EA98A8C7}"/>
          </ac:grpSpMkLst>
        </pc:grpChg>
        <pc:grpChg chg="add mod">
          <ac:chgData name="James Harper" userId="9f6d1c45048739e2" providerId="LiveId" clId="{4F08E0B3-F453-4C23-A74A-75F458ECD560}" dt="2023-11-09T13:37:26.195" v="1308" actId="164"/>
          <ac:grpSpMkLst>
            <pc:docMk/>
            <pc:sldMk cId="3486219923" sldId="569"/>
            <ac:grpSpMk id="20" creationId="{7391FF92-E09E-F771-6FED-EE21966491F0}"/>
          </ac:grpSpMkLst>
        </pc:grpChg>
        <pc:picChg chg="add mod">
          <ac:chgData name="James Harper" userId="9f6d1c45048739e2" providerId="LiveId" clId="{4F08E0B3-F453-4C23-A74A-75F458ECD560}" dt="2023-11-09T13:51:15.931" v="1493" actId="1038"/>
          <ac:picMkLst>
            <pc:docMk/>
            <pc:sldMk cId="3486219923" sldId="569"/>
            <ac:picMk id="6" creationId="{9BA3A726-E0BF-AEBE-E964-215167C5E946}"/>
          </ac:picMkLst>
        </pc:picChg>
        <pc:picChg chg="add mod">
          <ac:chgData name="James Harper" userId="9f6d1c45048739e2" providerId="LiveId" clId="{4F08E0B3-F453-4C23-A74A-75F458ECD560}" dt="2023-11-09T13:35:03.200" v="1199" actId="1036"/>
          <ac:picMkLst>
            <pc:docMk/>
            <pc:sldMk cId="3486219923" sldId="569"/>
            <ac:picMk id="9" creationId="{292DBE78-4FE2-71E9-A6AF-EEEADD711E51}"/>
          </ac:picMkLst>
        </pc:picChg>
        <pc:picChg chg="add mod">
          <ac:chgData name="James Harper" userId="9f6d1c45048739e2" providerId="LiveId" clId="{4F08E0B3-F453-4C23-A74A-75F458ECD560}" dt="2023-11-09T13:51:19.673" v="1495" actId="1038"/>
          <ac:picMkLst>
            <pc:docMk/>
            <pc:sldMk cId="3486219923" sldId="569"/>
            <ac:picMk id="13" creationId="{54773C4A-BDFD-DC4F-8613-28AC3D72B7C9}"/>
          </ac:picMkLst>
        </pc:picChg>
        <pc:cxnChg chg="add mod">
          <ac:chgData name="James Harper" userId="9f6d1c45048739e2" providerId="LiveId" clId="{4F08E0B3-F453-4C23-A74A-75F458ECD560}" dt="2023-11-09T13:36:24.541" v="1234" actId="164"/>
          <ac:cxnSpMkLst>
            <pc:docMk/>
            <pc:sldMk cId="3486219923" sldId="569"/>
            <ac:cxnSpMk id="17" creationId="{3CC3C727-EDE2-6D74-0669-1597046012EE}"/>
          </ac:cxnSpMkLst>
        </pc:cxnChg>
        <pc:cxnChg chg="add mod">
          <ac:chgData name="James Harper" userId="9f6d1c45048739e2" providerId="LiveId" clId="{4F08E0B3-F453-4C23-A74A-75F458ECD560}" dt="2023-11-09T13:36:24.541" v="1234" actId="164"/>
          <ac:cxnSpMkLst>
            <pc:docMk/>
            <pc:sldMk cId="3486219923" sldId="569"/>
            <ac:cxnSpMk id="18" creationId="{D7A85560-2226-C8F4-121A-FFA92FD087DE}"/>
          </ac:cxnSpMkLst>
        </pc:cxnChg>
        <pc:cxnChg chg="add del mod">
          <ac:chgData name="James Harper" userId="9f6d1c45048739e2" providerId="LiveId" clId="{4F08E0B3-F453-4C23-A74A-75F458ECD560}" dt="2023-11-09T13:39:18.771" v="1343" actId="478"/>
          <ac:cxnSpMkLst>
            <pc:docMk/>
            <pc:sldMk cId="3486219923" sldId="569"/>
            <ac:cxnSpMk id="24" creationId="{D8A69D97-E22D-5874-10F3-D0A3F834C398}"/>
          </ac:cxnSpMkLst>
        </pc:cxnChg>
        <pc:cxnChg chg="add del mod">
          <ac:chgData name="James Harper" userId="9f6d1c45048739e2" providerId="LiveId" clId="{4F08E0B3-F453-4C23-A74A-75F458ECD560}" dt="2023-11-09T13:40:08.579" v="1361" actId="478"/>
          <ac:cxnSpMkLst>
            <pc:docMk/>
            <pc:sldMk cId="3486219923" sldId="569"/>
            <ac:cxnSpMk id="26" creationId="{C0B4547F-FE79-224E-0B2B-E23879646DBE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95C2F-FA08-45E5-95D1-1E80A0B55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E3C063-D9D2-41E7-878D-9E1B3966B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57469-B22A-48E2-AF02-C54DC9C1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08A3-B73E-4200-9BAF-F8A4C69F4A2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3D16B-3D68-4960-B5DB-3FF014E4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BE7E5-2E30-4C22-A681-721E64E4D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E747-A6F2-4544-A49E-64E28F2B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1369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7090-E48C-4574-969D-78DBD7D4E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8AE58-26CB-46D5-8EEA-F72658CE3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26557-C706-4BC6-AD31-ABBBE09C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08A3-B73E-4200-9BAF-F8A4C69F4A2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5D70-7D93-400B-8673-C478FAC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99B67-0A5A-4B3A-9D1B-418A27F7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E747-A6F2-4544-A49E-64E28F2B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4319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B6B0C3-E799-4A2A-B9E4-28A68A0881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B352A-65DB-4B8A-9C40-69154DBDF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869CB-D377-4BCE-A4D4-49654A430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08A3-B73E-4200-9BAF-F8A4C69F4A2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A7705-6087-444B-90D5-A25AC3AEE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F5E83-5BA8-4847-B6EF-4EA46C01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E747-A6F2-4544-A49E-64E28F2B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730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5A8EE-DDBC-476D-A6C6-BD7291FA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DFA49-F0AA-4044-BF37-7B7421957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2C3BD-409B-45AB-9933-B4937BD1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08A3-B73E-4200-9BAF-F8A4C69F4A2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B1231-AAD5-4678-B3B8-DD51A7906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7AFB5-2126-499A-82E2-487073594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E747-A6F2-4544-A49E-64E28F2B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1718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6538E-C3A3-44CF-A488-66356D028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F8E99-3D20-49D2-A927-9927B349B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618BE-B5C0-4735-8007-837819ABD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08A3-B73E-4200-9BAF-F8A4C69F4A2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89B99-49FB-49DE-B711-9D4A52A8E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011B3-BE4B-4133-BBBF-66D9BA4D9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E747-A6F2-4544-A49E-64E28F2B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346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E737B-F898-4220-8830-AF473E998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F0AE4-C7D0-44BC-B328-A9ECB8574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96312-40B4-4439-BEEB-6C6CC6B95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FFB5E-0A09-4153-BED6-8BA1B40CE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08A3-B73E-4200-9BAF-F8A4C69F4A2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CF72E-0324-469E-AF90-0DD32F273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971A9-394C-49BB-B691-BE12FFB6E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E747-A6F2-4544-A49E-64E28F2B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8968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77730-F287-4ADD-AA83-1A35E2A8C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E69F5-DBB5-4CCF-86DC-BF19B81BF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C59FBB-4088-4205-A895-52BEEAAD5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C4D4AD-E574-4644-8DC4-49F005759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41FB9-49F6-422A-AECF-9F406FE04B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15FEB8-5FBA-4457-A03D-6E64F1FC6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08A3-B73E-4200-9BAF-F8A4C69F4A2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AE0EC9-8B4D-4DA4-922E-92C07FC8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91116-314D-4784-9000-5C0C29AB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E747-A6F2-4544-A49E-64E28F2B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4999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D2F8D-F600-4B73-90A9-2A0CDCC46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AF0F5-1AB4-46F2-B82A-86BBB040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08A3-B73E-4200-9BAF-F8A4C69F4A2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A5F16-0900-476E-96D6-D2176701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C34FF-9AAF-4195-A584-95B8EA9DF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E747-A6F2-4544-A49E-64E28F2B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2084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4C2AD5-C850-4EE1-9CC9-20848CD7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08A3-B73E-4200-9BAF-F8A4C69F4A2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77BE7E-439B-420B-B986-A38B788C7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BBC63-DCBD-47F8-85C3-959C6D49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E747-A6F2-4544-A49E-64E28F2B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3081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DE71-82DA-4CC4-AE23-14687207D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3F3FF-4DF1-4EA5-A556-E4B26306C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E38F6-6A59-443D-B181-E028804F1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15758-A354-470F-B536-C98FD63B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08A3-B73E-4200-9BAF-F8A4C69F4A2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1D902-C93F-466B-B8E5-50723DFC6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8C70B-51DC-4361-B02F-8CE0BA9B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E747-A6F2-4544-A49E-64E28F2B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3154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52A27-08B6-4353-B7EB-F2E4611C7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548C5F-B952-40B0-A425-F07C71F19B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7052A-5490-4166-8EC5-8887A1D08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506B8-87AB-4B72-97A8-184EE39F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F08A3-B73E-4200-9BAF-F8A4C69F4A2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5CAF6-B7BE-4FF3-AD2C-132A07D85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98BD1-686D-4EB5-9E4F-9FCAD3F06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E747-A6F2-4544-A49E-64E28F2B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3221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4544F-3125-459E-99F7-0552E1520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C04EB-19D4-40AA-A702-851E031E1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F9C4C-FFB4-4918-8A0C-610AF4D16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F08A3-B73E-4200-9BAF-F8A4C69F4A23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DE7C5-BFFB-4D9C-8896-EA446C35E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290CC-10FA-47D4-B03B-C1DEDF59F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9E747-A6F2-4544-A49E-64E28F2B4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6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13.xml"/><Relationship Id="rId18" Type="http://schemas.openxmlformats.org/officeDocument/2006/relationships/slide" Target="slide27.xml"/><Relationship Id="rId26" Type="http://schemas.openxmlformats.org/officeDocument/2006/relationships/slide" Target="slide63.xml"/><Relationship Id="rId3" Type="http://schemas.openxmlformats.org/officeDocument/2006/relationships/slide" Target="slide4.xml"/><Relationship Id="rId21" Type="http://schemas.openxmlformats.org/officeDocument/2006/relationships/slide" Target="slide15.xml"/><Relationship Id="rId7" Type="http://schemas.openxmlformats.org/officeDocument/2006/relationships/slide" Target="slide41.xml"/><Relationship Id="rId12" Type="http://schemas.openxmlformats.org/officeDocument/2006/relationships/slide" Target="slide59.xml"/><Relationship Id="rId17" Type="http://schemas.openxmlformats.org/officeDocument/2006/relationships/slide" Target="slide39.xml"/><Relationship Id="rId25" Type="http://schemas.openxmlformats.org/officeDocument/2006/relationships/slide" Target="slide51.xml"/><Relationship Id="rId33" Type="http://schemas.openxmlformats.org/officeDocument/2006/relationships/slide" Target="slide21.xml"/><Relationship Id="rId2" Type="http://schemas.openxmlformats.org/officeDocument/2006/relationships/image" Target="../media/image1.gif"/><Relationship Id="rId16" Type="http://schemas.openxmlformats.org/officeDocument/2006/relationships/slide" Target="slide47.xml"/><Relationship Id="rId20" Type="http://schemas.openxmlformats.org/officeDocument/2006/relationships/slide" Target="slide11.xml"/><Relationship Id="rId29" Type="http://schemas.openxmlformats.org/officeDocument/2006/relationships/slide" Target="slide4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11" Type="http://schemas.openxmlformats.org/officeDocument/2006/relationships/slide" Target="slide37.xml"/><Relationship Id="rId24" Type="http://schemas.openxmlformats.org/officeDocument/2006/relationships/slide" Target="slide33.xml"/><Relationship Id="rId32" Type="http://schemas.openxmlformats.org/officeDocument/2006/relationships/slide" Target="slide53.xml"/><Relationship Id="rId5" Type="http://schemas.openxmlformats.org/officeDocument/2006/relationships/slide" Target="slide29.xml"/><Relationship Id="rId15" Type="http://schemas.openxmlformats.org/officeDocument/2006/relationships/slide" Target="slide45.xml"/><Relationship Id="rId23" Type="http://schemas.openxmlformats.org/officeDocument/2006/relationships/slide" Target="slide31.xml"/><Relationship Id="rId28" Type="http://schemas.openxmlformats.org/officeDocument/2006/relationships/slide" Target="slide57.xml"/><Relationship Id="rId10" Type="http://schemas.openxmlformats.org/officeDocument/2006/relationships/slide" Target="slide23.xml"/><Relationship Id="rId19" Type="http://schemas.openxmlformats.org/officeDocument/2006/relationships/slide" Target="slide61.xml"/><Relationship Id="rId31" Type="http://schemas.openxmlformats.org/officeDocument/2006/relationships/slide" Target="slide17.xml"/><Relationship Id="rId4" Type="http://schemas.openxmlformats.org/officeDocument/2006/relationships/slide" Target="slide25.xml"/><Relationship Id="rId9" Type="http://schemas.openxmlformats.org/officeDocument/2006/relationships/slide" Target="slide19.xml"/><Relationship Id="rId14" Type="http://schemas.openxmlformats.org/officeDocument/2006/relationships/slide" Target="slide7.xml"/><Relationship Id="rId22" Type="http://schemas.openxmlformats.org/officeDocument/2006/relationships/slide" Target="slide55.xml"/><Relationship Id="rId27" Type="http://schemas.openxmlformats.org/officeDocument/2006/relationships/slide" Target="slide5.xml"/><Relationship Id="rId30" Type="http://schemas.openxmlformats.org/officeDocument/2006/relationships/slide" Target="slide9.xml"/><Relationship Id="rId8" Type="http://schemas.openxmlformats.org/officeDocument/2006/relationships/slide" Target="slide4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7AE5FC-984E-48F5-ADEF-F5B7BCF1A5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009" y="2165829"/>
            <a:ext cx="5001389" cy="38710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2FE7D4-5E95-4FDF-8135-9B06ABD0A063}"/>
              </a:ext>
            </a:extLst>
          </p:cNvPr>
          <p:cNvSpPr txBox="1"/>
          <p:nvPr/>
        </p:nvSpPr>
        <p:spPr>
          <a:xfrm>
            <a:off x="2310864" y="1261559"/>
            <a:ext cx="7570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 Old Testament Events Set #1</a:t>
            </a:r>
            <a:r>
              <a:rPr lang="en-US" sz="4000" b="1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2A425C-B826-491F-9346-A3F271C34FD4}"/>
              </a:ext>
            </a:extLst>
          </p:cNvPr>
          <p:cNvSpPr txBox="1"/>
          <p:nvPr/>
        </p:nvSpPr>
        <p:spPr>
          <a:xfrm>
            <a:off x="9787" y="28225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Bible Book and Chapter Challenge!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7CD072-ACDD-4294-8C81-9B212DC283CE}"/>
              </a:ext>
            </a:extLst>
          </p:cNvPr>
          <p:cNvSpPr txBox="1"/>
          <p:nvPr/>
        </p:nvSpPr>
        <p:spPr>
          <a:xfrm>
            <a:off x="3745023" y="6180905"/>
            <a:ext cx="4700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Tap the screen to get started</a:t>
            </a:r>
          </a:p>
        </p:txBody>
      </p: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8F85997A-F6B0-07A0-84C9-DF881E437A92}"/>
              </a:ext>
            </a:extLst>
          </p:cNvPr>
          <p:cNvSpPr/>
          <p:nvPr/>
        </p:nvSpPr>
        <p:spPr>
          <a:xfrm>
            <a:off x="19574" y="0"/>
            <a:ext cx="1218221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031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78723C-0182-4B5A-95D3-69E64E6FF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r="1530"/>
          <a:stretch/>
        </p:blipFill>
        <p:spPr>
          <a:xfrm>
            <a:off x="310393" y="1569798"/>
            <a:ext cx="6524698" cy="48161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129E17-1646-45F3-A01C-0F5F6E85B6E8}"/>
              </a:ext>
            </a:extLst>
          </p:cNvPr>
          <p:cNvSpPr txBox="1"/>
          <p:nvPr/>
        </p:nvSpPr>
        <p:spPr>
          <a:xfrm>
            <a:off x="1085596" y="393497"/>
            <a:ext cx="4964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Cain &amp; Abel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172C16-561D-4C97-961E-AB4422C592AC}"/>
              </a:ext>
            </a:extLst>
          </p:cNvPr>
          <p:cNvSpPr txBox="1"/>
          <p:nvPr/>
        </p:nvSpPr>
        <p:spPr>
          <a:xfrm>
            <a:off x="212329" y="447450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4B5477-DDD7-444C-88A6-C8A5DAD3198D}"/>
              </a:ext>
            </a:extLst>
          </p:cNvPr>
          <p:cNvSpPr txBox="1"/>
          <p:nvPr/>
        </p:nvSpPr>
        <p:spPr>
          <a:xfrm>
            <a:off x="6705791" y="4310840"/>
            <a:ext cx="5273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… and Chapter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422835-9A8C-4147-8128-40A4D7AE20F0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54CDCFA-743E-409F-ACE9-7153E9464EFD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C4A3B8-F29D-47AA-A9BE-DB3DD9B12F6B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E752BDB-45D3-4C3E-AE3A-2B60659E9BF3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327E1C-7079-457A-8891-326CB3F2005D}"/>
              </a:ext>
            </a:extLst>
          </p:cNvPr>
          <p:cNvSpPr txBox="1"/>
          <p:nvPr/>
        </p:nvSpPr>
        <p:spPr>
          <a:xfrm>
            <a:off x="10702219" y="5742095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57D249-04DE-4EEF-99B5-B384D464FEBA}"/>
              </a:ext>
            </a:extLst>
          </p:cNvPr>
          <p:cNvSpPr txBox="1"/>
          <p:nvPr/>
        </p:nvSpPr>
        <p:spPr>
          <a:xfrm>
            <a:off x="10415534" y="5018726"/>
            <a:ext cx="436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C66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B6D99804-E986-4D38-A481-F042DD923A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73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0DFCA1-2FA7-42E0-9363-3EB304993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5" y="2064045"/>
            <a:ext cx="6055995" cy="43062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AFC6F1D-C941-4201-8F4C-287E0B2A38F4}"/>
              </a:ext>
            </a:extLst>
          </p:cNvPr>
          <p:cNvSpPr txBox="1"/>
          <p:nvPr/>
        </p:nvSpPr>
        <p:spPr>
          <a:xfrm>
            <a:off x="54319" y="239237"/>
            <a:ext cx="660716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Noah. The Earth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Destroyed by Flood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D42820-FD8E-422E-963B-71A1FBD7DA6D}"/>
              </a:ext>
            </a:extLst>
          </p:cNvPr>
          <p:cNvSpPr txBox="1"/>
          <p:nvPr/>
        </p:nvSpPr>
        <p:spPr>
          <a:xfrm>
            <a:off x="2422042" y="637475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E7972D-ECB2-461A-AD7C-15144A62F8EA}"/>
              </a:ext>
            </a:extLst>
          </p:cNvPr>
          <p:cNvGrpSpPr/>
          <p:nvPr/>
        </p:nvGrpSpPr>
        <p:grpSpPr>
          <a:xfrm>
            <a:off x="6705791" y="4320357"/>
            <a:ext cx="5273880" cy="2411528"/>
            <a:chOff x="6504455" y="4320357"/>
            <a:chExt cx="5273880" cy="241152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EC2E95C-07DD-4005-ADF6-90D9BF5A4ED3}"/>
                </a:ext>
              </a:extLst>
            </p:cNvPr>
            <p:cNvGrpSpPr/>
            <p:nvPr/>
          </p:nvGrpSpPr>
          <p:grpSpPr>
            <a:xfrm>
              <a:off x="7106290" y="5039126"/>
              <a:ext cx="4213874" cy="1692759"/>
              <a:chOff x="7106290" y="5039126"/>
              <a:chExt cx="4213874" cy="169275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3552AB-19C9-47AF-A6C0-4BF0F054D002}"/>
                  </a:ext>
                </a:extLst>
              </p:cNvPr>
              <p:cNvSpPr txBox="1"/>
              <p:nvPr/>
            </p:nvSpPr>
            <p:spPr>
              <a:xfrm>
                <a:off x="8054431" y="5039126"/>
                <a:ext cx="21933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12-14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5C842D-DFB0-46A6-827E-F802349E75C6}"/>
                  </a:ext>
                </a:extLst>
              </p:cNvPr>
              <p:cNvSpPr txBox="1"/>
              <p:nvPr/>
            </p:nvSpPr>
            <p:spPr>
              <a:xfrm rot="541628">
                <a:off x="7106290" y="5808555"/>
                <a:ext cx="16478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rgbClr val="99CC00"/>
                    </a:solidFill>
                    <a:latin typeface="Comic Sans MS" panose="030F0702030302020204" pitchFamily="66" charset="0"/>
                  </a:rPr>
                  <a:t>6-9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D016585-9927-4586-BC3D-0B31A9D0C8E8}"/>
                  </a:ext>
                </a:extLst>
              </p:cNvPr>
              <p:cNvSpPr txBox="1"/>
              <p:nvPr/>
            </p:nvSpPr>
            <p:spPr>
              <a:xfrm rot="20907979">
                <a:off x="9672288" y="5752505"/>
                <a:ext cx="16478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2-3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7EA5AB-00AA-4AF1-8388-8704FF1FE17C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80A80C8-2B02-4D02-9B9D-8D22D583F7F9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D90C738-9F4F-4613-A8CC-BFF38FE10144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5067118-D5AA-49CB-A51A-01474FB7415E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0387A60-08E5-4D0D-B566-08515012FE43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042C182-1DE0-4AD8-9BC0-F303FBDD1194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B05F166-A4AD-40BB-BA07-394A6D674471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CCBF8A1-F252-4CE9-96CB-C6709C6581EC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2E9CB34-774E-4F44-9516-168B7060D764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55F670D6-0F30-4D5B-A2DE-4ABE307FDC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08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0DFCA1-2FA7-42E0-9363-3EB304993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5" y="2064045"/>
            <a:ext cx="6055995" cy="43062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AFC6F1D-C941-4201-8F4C-287E0B2A38F4}"/>
              </a:ext>
            </a:extLst>
          </p:cNvPr>
          <p:cNvSpPr txBox="1"/>
          <p:nvPr/>
        </p:nvSpPr>
        <p:spPr>
          <a:xfrm>
            <a:off x="54319" y="239237"/>
            <a:ext cx="660716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Noah. The Earth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Destroyed by Flood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D42820-FD8E-422E-963B-71A1FBD7DA6D}"/>
              </a:ext>
            </a:extLst>
          </p:cNvPr>
          <p:cNvSpPr txBox="1"/>
          <p:nvPr/>
        </p:nvSpPr>
        <p:spPr>
          <a:xfrm>
            <a:off x="2422042" y="637475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E7972D-ECB2-461A-AD7C-15144A62F8EA}"/>
              </a:ext>
            </a:extLst>
          </p:cNvPr>
          <p:cNvGrpSpPr/>
          <p:nvPr/>
        </p:nvGrpSpPr>
        <p:grpSpPr>
          <a:xfrm>
            <a:off x="6705791" y="4320357"/>
            <a:ext cx="5273880" cy="2411528"/>
            <a:chOff x="6504455" y="4320357"/>
            <a:chExt cx="5273880" cy="241152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5C842D-DFB0-46A6-827E-F802349E75C6}"/>
                </a:ext>
              </a:extLst>
            </p:cNvPr>
            <p:cNvSpPr txBox="1"/>
            <p:nvPr/>
          </p:nvSpPr>
          <p:spPr>
            <a:xfrm rot="541628">
              <a:off x="7106290" y="5808555"/>
              <a:ext cx="16478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99CC00"/>
                  </a:solidFill>
                  <a:latin typeface="Comic Sans MS" panose="030F0702030302020204" pitchFamily="66" charset="0"/>
                </a:rPr>
                <a:t>6-9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7EA5AB-00AA-4AF1-8388-8704FF1FE17C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80A80C8-2B02-4D02-9B9D-8D22D583F7F9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D90C738-9F4F-4613-A8CC-BFF38FE10144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387A60-08E5-4D0D-B566-08515012FE43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1DDA2CE-35A7-4390-B773-3D31F8A87544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C24AFE-31AC-498F-AA9C-5B827DD149D6}"/>
              </a:ext>
            </a:extLst>
          </p:cNvPr>
          <p:cNvSpPr txBox="1"/>
          <p:nvPr/>
        </p:nvSpPr>
        <p:spPr>
          <a:xfrm>
            <a:off x="10702219" y="6027321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3D5478F8-967A-476B-864F-FD86780252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19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8B6D8B-4D54-4CBA-B0A4-08D387D41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8" y="1683380"/>
            <a:ext cx="6067651" cy="44482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CCCA09A-3E73-44F5-8EDF-E02CDA660E0B}"/>
              </a:ext>
            </a:extLst>
          </p:cNvPr>
          <p:cNvSpPr txBox="1"/>
          <p:nvPr/>
        </p:nvSpPr>
        <p:spPr>
          <a:xfrm>
            <a:off x="1956861" y="393497"/>
            <a:ext cx="2802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Babel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1CF4F-D050-4178-B77E-CEF6404C8F7B}"/>
              </a:ext>
            </a:extLst>
          </p:cNvPr>
          <p:cNvSpPr txBox="1"/>
          <p:nvPr/>
        </p:nvSpPr>
        <p:spPr>
          <a:xfrm>
            <a:off x="2443122" y="6138836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3163DC-973F-4126-B937-D85AFCF899E0}"/>
              </a:ext>
            </a:extLst>
          </p:cNvPr>
          <p:cNvGrpSpPr/>
          <p:nvPr/>
        </p:nvGrpSpPr>
        <p:grpSpPr>
          <a:xfrm>
            <a:off x="6705791" y="4320357"/>
            <a:ext cx="5273880" cy="2294701"/>
            <a:chOff x="6504455" y="4320357"/>
            <a:chExt cx="5273880" cy="229470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F41281F-61F5-4BAA-ADB8-26A03507C342}"/>
                </a:ext>
              </a:extLst>
            </p:cNvPr>
            <p:cNvGrpSpPr/>
            <p:nvPr/>
          </p:nvGrpSpPr>
          <p:grpSpPr>
            <a:xfrm>
              <a:off x="7637757" y="5032890"/>
              <a:ext cx="3204265" cy="1582168"/>
              <a:chOff x="7637757" y="5032890"/>
              <a:chExt cx="3204265" cy="158216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4DE35F0-DC2F-47D0-A9EF-C1112DDFDC87}"/>
                  </a:ext>
                </a:extLst>
              </p:cNvPr>
              <p:cNvSpPr txBox="1"/>
              <p:nvPr/>
            </p:nvSpPr>
            <p:spPr>
              <a:xfrm rot="21050664">
                <a:off x="7637757" y="5045427"/>
                <a:ext cx="43622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C00000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9F1F50-1F5E-4BB7-8C98-B623FA159C13}"/>
                  </a:ext>
                </a:extLst>
              </p:cNvPr>
              <p:cNvSpPr txBox="1"/>
              <p:nvPr/>
            </p:nvSpPr>
            <p:spPr>
              <a:xfrm rot="180157">
                <a:off x="8650891" y="5691728"/>
                <a:ext cx="80651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90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11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53CD1C1-8739-40D7-91E0-E76DB7DEC568}"/>
                  </a:ext>
                </a:extLst>
              </p:cNvPr>
              <p:cNvSpPr txBox="1"/>
              <p:nvPr/>
            </p:nvSpPr>
            <p:spPr>
              <a:xfrm>
                <a:off x="9906927" y="5032890"/>
                <a:ext cx="93509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spc="-600" dirty="0">
                    <a:solidFill>
                      <a:srgbClr val="FFFF66"/>
                    </a:solidFill>
                    <a:latin typeface="Comic Sans MS" panose="030F0702030302020204" pitchFamily="66" charset="0"/>
                  </a:rPr>
                  <a:t>35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ED5559-4AB0-4502-BA9E-41B568F796F0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F1CAF4-3377-4FBE-888A-B8706967CC7E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F02A13-BE20-4FE9-819A-47F176EAC308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7BC1862-3983-4750-8930-39A64C65C6BD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8D73B5-9636-4964-9CDF-7497B968C6A9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9D97CF8-DF99-4569-9B9C-05310D444D5C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EA93CF3-D79E-4084-AB7D-625B9FC8925E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4DFC0DD-8B11-42BB-971F-C76DE3B7DF55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98DE0B3-E17F-410D-AD20-600E18FCA0B7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2CA8026B-774B-4A0E-851D-DD57B7314C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58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8B6D8B-4D54-4CBA-B0A4-08D387D41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8" y="1683380"/>
            <a:ext cx="6067651" cy="44482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CCCA09A-3E73-44F5-8EDF-E02CDA660E0B}"/>
              </a:ext>
            </a:extLst>
          </p:cNvPr>
          <p:cNvSpPr txBox="1"/>
          <p:nvPr/>
        </p:nvSpPr>
        <p:spPr>
          <a:xfrm>
            <a:off x="1956861" y="393497"/>
            <a:ext cx="2802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Babel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1CF4F-D050-4178-B77E-CEF6404C8F7B}"/>
              </a:ext>
            </a:extLst>
          </p:cNvPr>
          <p:cNvSpPr txBox="1"/>
          <p:nvPr/>
        </p:nvSpPr>
        <p:spPr>
          <a:xfrm>
            <a:off x="2443122" y="6138836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3163DC-973F-4126-B937-D85AFCF899E0}"/>
              </a:ext>
            </a:extLst>
          </p:cNvPr>
          <p:cNvGrpSpPr/>
          <p:nvPr/>
        </p:nvGrpSpPr>
        <p:grpSpPr>
          <a:xfrm>
            <a:off x="6705791" y="4320357"/>
            <a:ext cx="5273880" cy="2294701"/>
            <a:chOff x="6504455" y="4320357"/>
            <a:chExt cx="5273880" cy="229470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19F1F50-1F5E-4BB7-8C98-B623FA159C13}"/>
                </a:ext>
              </a:extLst>
            </p:cNvPr>
            <p:cNvSpPr txBox="1"/>
            <p:nvPr/>
          </p:nvSpPr>
          <p:spPr>
            <a:xfrm rot="180157">
              <a:off x="8650891" y="5691728"/>
              <a:ext cx="8065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9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ED5559-4AB0-4502-BA9E-41B568F796F0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F1CAF4-3377-4FBE-888A-B8706967CC7E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F02A13-BE20-4FE9-819A-47F176EAC308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38D73B5-9636-4964-9CDF-7497B968C6A9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9AA5530-52CF-4436-B8CA-C2189C27860C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51BF8E-1E30-4997-AC4E-B09FCA89D075}"/>
              </a:ext>
            </a:extLst>
          </p:cNvPr>
          <p:cNvSpPr txBox="1"/>
          <p:nvPr/>
        </p:nvSpPr>
        <p:spPr>
          <a:xfrm>
            <a:off x="10702219" y="5943431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EC4FDAA1-6F3D-4791-8F4E-00B4DEBC61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94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7A61DB4-97D2-4066-9E2C-228AA09E3CEB}"/>
              </a:ext>
            </a:extLst>
          </p:cNvPr>
          <p:cNvSpPr txBox="1"/>
          <p:nvPr/>
        </p:nvSpPr>
        <p:spPr>
          <a:xfrm>
            <a:off x="627668" y="247626"/>
            <a:ext cx="546047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God’s Promises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to Abram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EB385D-8222-4CA6-BC98-0AD70093B5E0}"/>
              </a:ext>
            </a:extLst>
          </p:cNvPr>
          <p:cNvSpPr txBox="1"/>
          <p:nvPr/>
        </p:nvSpPr>
        <p:spPr>
          <a:xfrm>
            <a:off x="2421931" y="6370320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9206F-11AA-485B-915C-1AB8EE67A4D9}"/>
              </a:ext>
            </a:extLst>
          </p:cNvPr>
          <p:cNvGrpSpPr/>
          <p:nvPr/>
        </p:nvGrpSpPr>
        <p:grpSpPr>
          <a:xfrm>
            <a:off x="6705791" y="4320357"/>
            <a:ext cx="5273880" cy="2290057"/>
            <a:chOff x="6504455" y="4320357"/>
            <a:chExt cx="5273880" cy="229005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48BB21E-9F4A-4BEB-AC8D-8EEA395504E2}"/>
                </a:ext>
              </a:extLst>
            </p:cNvPr>
            <p:cNvGrpSpPr/>
            <p:nvPr/>
          </p:nvGrpSpPr>
          <p:grpSpPr>
            <a:xfrm>
              <a:off x="7627894" y="5034844"/>
              <a:ext cx="3189059" cy="1575570"/>
              <a:chOff x="7627894" y="5034844"/>
              <a:chExt cx="3189059" cy="1575570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5DCCDA4-DCDC-46F6-BA2C-310D19D67611}"/>
                  </a:ext>
                </a:extLst>
              </p:cNvPr>
              <p:cNvSpPr txBox="1"/>
              <p:nvPr/>
            </p:nvSpPr>
            <p:spPr>
              <a:xfrm rot="21256770">
                <a:off x="7627894" y="5619688"/>
                <a:ext cx="9038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99CC00"/>
                    </a:solidFill>
                    <a:latin typeface="Comic Sans MS" panose="030F0702030302020204" pitchFamily="66" charset="0"/>
                  </a:rPr>
                  <a:t>12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9665D1A-9D5C-4C68-B217-22F64CE95666}"/>
                  </a:ext>
                </a:extLst>
              </p:cNvPr>
              <p:cNvSpPr txBox="1"/>
              <p:nvPr/>
            </p:nvSpPr>
            <p:spPr>
              <a:xfrm rot="180157">
                <a:off x="9929783" y="5687084"/>
                <a:ext cx="8871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28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D7379F-1328-4101-89B8-159CA3079F3D}"/>
                  </a:ext>
                </a:extLst>
              </p:cNvPr>
              <p:cNvSpPr txBox="1"/>
              <p:nvPr/>
            </p:nvSpPr>
            <p:spPr>
              <a:xfrm rot="778270">
                <a:off x="8641124" y="5034844"/>
                <a:ext cx="10936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C00000"/>
                    </a:solidFill>
                    <a:latin typeface="Comic Sans MS" panose="030F0702030302020204" pitchFamily="66" charset="0"/>
                  </a:rPr>
                  <a:t>22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E8ECBB-6ABC-48E8-9EA8-CE4C2CD122C0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5063134-9BF0-4BE1-B762-F0A1A2621423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3A17E4-FA03-4EB1-B381-E1782749DC0E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53E91B2-A8D5-4DF2-A6E0-4E43C8BEF3AB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F7C973-C3DF-4BB9-8308-FB934CC4C6E2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2ED5E55-E855-41A0-ADE5-B0691A67D099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97AFF46-3D21-4A42-9623-6DD69001BFDA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8BBD8A-EFFB-4C0C-8FCF-F20AE767B78C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318B38E-B941-4D22-B042-B18D9B213DAF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94AB475-C91B-4122-BEF1-C76D47F3E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1" y="2069762"/>
            <a:ext cx="6066473" cy="4285298"/>
          </a:xfrm>
          <a:prstGeom prst="rect">
            <a:avLst/>
          </a:prstGeom>
        </p:spPr>
      </p:pic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587793A9-09FB-4F93-A1A8-A28437FB91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18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7A61DB4-97D2-4066-9E2C-228AA09E3CEB}"/>
              </a:ext>
            </a:extLst>
          </p:cNvPr>
          <p:cNvSpPr txBox="1"/>
          <p:nvPr/>
        </p:nvSpPr>
        <p:spPr>
          <a:xfrm>
            <a:off x="627668" y="247626"/>
            <a:ext cx="546047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God’s Promises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to Abram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EB385D-8222-4CA6-BC98-0AD70093B5E0}"/>
              </a:ext>
            </a:extLst>
          </p:cNvPr>
          <p:cNvSpPr txBox="1"/>
          <p:nvPr/>
        </p:nvSpPr>
        <p:spPr>
          <a:xfrm>
            <a:off x="2421931" y="6370320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9206F-11AA-485B-915C-1AB8EE67A4D9}"/>
              </a:ext>
            </a:extLst>
          </p:cNvPr>
          <p:cNvGrpSpPr/>
          <p:nvPr/>
        </p:nvGrpSpPr>
        <p:grpSpPr>
          <a:xfrm>
            <a:off x="6705791" y="4320357"/>
            <a:ext cx="5273880" cy="2222661"/>
            <a:chOff x="6504455" y="4320357"/>
            <a:chExt cx="5273880" cy="222266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DCCDA4-DCDC-46F6-BA2C-310D19D67611}"/>
                </a:ext>
              </a:extLst>
            </p:cNvPr>
            <p:cNvSpPr txBox="1"/>
            <p:nvPr/>
          </p:nvSpPr>
          <p:spPr>
            <a:xfrm rot="21256770">
              <a:off x="7627894" y="5619688"/>
              <a:ext cx="9038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rgbClr val="99CC00"/>
                  </a:solidFill>
                  <a:latin typeface="Comic Sans MS" panose="030F0702030302020204" pitchFamily="66" charset="0"/>
                </a:rPr>
                <a:t>12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E8ECBB-6ABC-48E8-9EA8-CE4C2CD122C0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5063134-9BF0-4BE1-B762-F0A1A2621423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3A17E4-FA03-4EB1-B381-E1782749DC0E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F7C973-C3DF-4BB9-8308-FB934CC4C6E2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94AB475-C91B-4122-BEF1-C76D47F3E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1" y="2069762"/>
            <a:ext cx="6066473" cy="42852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9845DB-8630-4F4A-A58D-F6B5FEA173B9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F18B9-D425-4DDD-96A6-D1EAFF868926}"/>
              </a:ext>
            </a:extLst>
          </p:cNvPr>
          <p:cNvSpPr txBox="1"/>
          <p:nvPr/>
        </p:nvSpPr>
        <p:spPr>
          <a:xfrm>
            <a:off x="10702219" y="5859541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665AD3CB-F754-4EF7-BD2F-2F2B6E9A6E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46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70DB8C-A126-4C77-977C-67EC32B03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8" y="1932101"/>
            <a:ext cx="6003608" cy="44319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A7C035-23E8-40B9-B330-E041843CB4D0}"/>
              </a:ext>
            </a:extLst>
          </p:cNvPr>
          <p:cNvSpPr txBox="1"/>
          <p:nvPr/>
        </p:nvSpPr>
        <p:spPr>
          <a:xfrm>
            <a:off x="54319" y="264404"/>
            <a:ext cx="660716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Strife</a:t>
            </a:r>
            <a:r>
              <a:rPr lang="en-US" sz="5400" b="1" i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!</a:t>
            </a: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 Lot &amp;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Abram Separate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11EDAB-3CD1-4C99-9167-A222C3083F27}"/>
              </a:ext>
            </a:extLst>
          </p:cNvPr>
          <p:cNvSpPr txBox="1"/>
          <p:nvPr/>
        </p:nvSpPr>
        <p:spPr>
          <a:xfrm>
            <a:off x="2428985" y="6380862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D5F325-AEE0-4767-AC50-4DD964AC5D3E}"/>
              </a:ext>
            </a:extLst>
          </p:cNvPr>
          <p:cNvGrpSpPr/>
          <p:nvPr/>
        </p:nvGrpSpPr>
        <p:grpSpPr>
          <a:xfrm>
            <a:off x="6705791" y="4320357"/>
            <a:ext cx="5273880" cy="2329288"/>
            <a:chOff x="6504455" y="4320357"/>
            <a:chExt cx="5273880" cy="232928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1AFE35-4A8E-40E9-9BC0-9F9FB01F1723}"/>
                </a:ext>
              </a:extLst>
            </p:cNvPr>
            <p:cNvGrpSpPr/>
            <p:nvPr/>
          </p:nvGrpSpPr>
          <p:grpSpPr>
            <a:xfrm>
              <a:off x="7468586" y="5048004"/>
              <a:ext cx="3340914" cy="1601641"/>
              <a:chOff x="7468586" y="5048004"/>
              <a:chExt cx="3340914" cy="160164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2A5F32-169A-49DD-A93F-49EB52F146D0}"/>
                  </a:ext>
                </a:extLst>
              </p:cNvPr>
              <p:cNvSpPr txBox="1"/>
              <p:nvPr/>
            </p:nvSpPr>
            <p:spPr>
              <a:xfrm rot="664216">
                <a:off x="8648263" y="5726315"/>
                <a:ext cx="9038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99CC00"/>
                    </a:solidFill>
                    <a:latin typeface="Comic Sans MS" panose="030F0702030302020204" pitchFamily="66" charset="0"/>
                  </a:rPr>
                  <a:t>7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93AE673-8CD2-4500-A4A0-CBF383D9D6FA}"/>
                  </a:ext>
                </a:extLst>
              </p:cNvPr>
              <p:cNvSpPr txBox="1"/>
              <p:nvPr/>
            </p:nvSpPr>
            <p:spPr>
              <a:xfrm rot="20908670">
                <a:off x="7468586" y="5048004"/>
                <a:ext cx="9038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4">
                        <a:lumMod val="75000"/>
                      </a:schemeClr>
                    </a:solidFill>
                    <a:latin typeface="Comic Sans MS" panose="030F0702030302020204" pitchFamily="66" charset="0"/>
                  </a:rPr>
                  <a:t>13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B9F4BEC-7BEB-471D-8EDE-26675A1CBDAE}"/>
                  </a:ext>
                </a:extLst>
              </p:cNvPr>
              <p:cNvSpPr txBox="1"/>
              <p:nvPr/>
            </p:nvSpPr>
            <p:spPr>
              <a:xfrm rot="21019975">
                <a:off x="9815295" y="5090835"/>
                <a:ext cx="9942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99CC"/>
                    </a:solidFill>
                    <a:latin typeface="Comic Sans MS" panose="030F0702030302020204" pitchFamily="66" charset="0"/>
                  </a:rPr>
                  <a:t>31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D7F687-8A94-44EE-9B74-3119109C5AC5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83CA7E-9F40-4A79-A0B5-A26AB7A0135D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57CD19-4019-40EF-B625-AC1D642DC072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9420CFF-C554-4441-8588-3D657285FDC4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6EF5597-58AF-436F-A03B-8C2F890B5C8F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40B196F-0B46-4C65-A404-E7A969A3D5D8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2745EA9-F12F-45CE-88C5-1145210A5A7B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348A25C-9598-42CD-A7A7-3E9CAF67594A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12629EA-96B8-401E-92FA-4A20A1E77EA2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79C1C346-8ECE-4E2B-93A8-716498FC38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17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70DB8C-A126-4C77-977C-67EC32B03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8" y="1932101"/>
            <a:ext cx="6003608" cy="44319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A7C035-23E8-40B9-B330-E041843CB4D0}"/>
              </a:ext>
            </a:extLst>
          </p:cNvPr>
          <p:cNvSpPr txBox="1"/>
          <p:nvPr/>
        </p:nvSpPr>
        <p:spPr>
          <a:xfrm>
            <a:off x="54319" y="264404"/>
            <a:ext cx="660716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Strife</a:t>
            </a:r>
            <a:r>
              <a:rPr lang="en-US" sz="5400" b="1" i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!</a:t>
            </a: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 Lot &amp;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Abram Separate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11EDAB-3CD1-4C99-9167-A222C3083F27}"/>
              </a:ext>
            </a:extLst>
          </p:cNvPr>
          <p:cNvSpPr txBox="1"/>
          <p:nvPr/>
        </p:nvSpPr>
        <p:spPr>
          <a:xfrm>
            <a:off x="2428985" y="6380862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D5F325-AEE0-4767-AC50-4DD964AC5D3E}"/>
              </a:ext>
            </a:extLst>
          </p:cNvPr>
          <p:cNvGrpSpPr/>
          <p:nvPr/>
        </p:nvGrpSpPr>
        <p:grpSpPr>
          <a:xfrm>
            <a:off x="6705791" y="4320357"/>
            <a:ext cx="5273880" cy="1650977"/>
            <a:chOff x="6504455" y="4320357"/>
            <a:chExt cx="5273880" cy="165097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3AE673-8CD2-4500-A4A0-CBF383D9D6FA}"/>
                </a:ext>
              </a:extLst>
            </p:cNvPr>
            <p:cNvSpPr txBox="1"/>
            <p:nvPr/>
          </p:nvSpPr>
          <p:spPr>
            <a:xfrm rot="20908670">
              <a:off x="7468586" y="5048004"/>
              <a:ext cx="9038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chemeClr val="accent4">
                      <a:lumMod val="75000"/>
                    </a:schemeClr>
                  </a:solidFill>
                  <a:latin typeface="Comic Sans MS" panose="030F0702030302020204" pitchFamily="66" charset="0"/>
                </a:rPr>
                <a:t>13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D7F687-8A94-44EE-9B74-3119109C5AC5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83CA7E-9F40-4A79-A0B5-A26AB7A0135D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57CD19-4019-40EF-B625-AC1D642DC072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EF5597-58AF-436F-A03B-8C2F890B5C8F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199183F-79D7-4955-9477-E6DF568C58AE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E84677-F713-4947-BA25-473352B1280A}"/>
              </a:ext>
            </a:extLst>
          </p:cNvPr>
          <p:cNvSpPr txBox="1"/>
          <p:nvPr/>
        </p:nvSpPr>
        <p:spPr>
          <a:xfrm>
            <a:off x="10702219" y="5280700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0F379513-9A31-4948-892F-E13F729020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34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40029E-E855-4716-BB33-AEA1A253C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4" y="1967128"/>
            <a:ext cx="6029828" cy="43987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AEADDE4-4007-4985-AADB-37617060D390}"/>
              </a:ext>
            </a:extLst>
          </p:cNvPr>
          <p:cNvSpPr txBox="1"/>
          <p:nvPr/>
        </p:nvSpPr>
        <p:spPr>
          <a:xfrm>
            <a:off x="353436" y="261667"/>
            <a:ext cx="600651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Melchizedek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Blesses Abram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9D4A16-C141-4212-AF50-EFF49C276D96}"/>
              </a:ext>
            </a:extLst>
          </p:cNvPr>
          <p:cNvGrpSpPr/>
          <p:nvPr/>
        </p:nvGrpSpPr>
        <p:grpSpPr>
          <a:xfrm>
            <a:off x="6705791" y="4320357"/>
            <a:ext cx="5273880" cy="2399012"/>
            <a:chOff x="6504455" y="4320357"/>
            <a:chExt cx="5273880" cy="239901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450BC48-2EE4-4E0D-BD0E-415C0D02AF51}"/>
                </a:ext>
              </a:extLst>
            </p:cNvPr>
            <p:cNvGrpSpPr/>
            <p:nvPr/>
          </p:nvGrpSpPr>
          <p:grpSpPr>
            <a:xfrm>
              <a:off x="7481810" y="5099248"/>
              <a:ext cx="3260479" cy="1620121"/>
              <a:chOff x="7481810" y="5099248"/>
              <a:chExt cx="3260479" cy="162012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5E5DB25-6416-4427-B55E-405595361409}"/>
                  </a:ext>
                </a:extLst>
              </p:cNvPr>
              <p:cNvSpPr txBox="1"/>
              <p:nvPr/>
            </p:nvSpPr>
            <p:spPr>
              <a:xfrm rot="664216">
                <a:off x="7481810" y="5639097"/>
                <a:ext cx="9038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900" dirty="0">
                    <a:solidFill>
                      <a:srgbClr val="FFFF99"/>
                    </a:solidFill>
                    <a:latin typeface="Comic Sans MS" panose="030F0702030302020204" pitchFamily="66" charset="0"/>
                  </a:rPr>
                  <a:t>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D5DC247-F3A2-4EDB-A51F-0ED4C404E317}"/>
                  </a:ext>
                </a:extLst>
              </p:cNvPr>
              <p:cNvSpPr txBox="1"/>
              <p:nvPr/>
            </p:nvSpPr>
            <p:spPr>
              <a:xfrm>
                <a:off x="9855119" y="5796039"/>
                <a:ext cx="8871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5050"/>
                    </a:solidFill>
                    <a:latin typeface="Comic Sans MS" panose="030F0702030302020204" pitchFamily="66" charset="0"/>
                  </a:rPr>
                  <a:t>14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692541E-B668-4198-9062-0D08E0238296}"/>
                  </a:ext>
                </a:extLst>
              </p:cNvPr>
              <p:cNvSpPr txBox="1"/>
              <p:nvPr/>
            </p:nvSpPr>
            <p:spPr>
              <a:xfrm rot="20908670">
                <a:off x="8569132" y="5099248"/>
                <a:ext cx="10936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AEB0C7"/>
                    </a:solidFill>
                    <a:latin typeface="Comic Sans MS" panose="030F0702030302020204" pitchFamily="66" charset="0"/>
                  </a:rPr>
                  <a:t>32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7186B5-30F0-44BE-8844-AE67F3574311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3E137C-31A6-41D3-B04A-81C233691728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28F9D67-5CA2-4E7D-965B-97199771A9B1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0DE0023-1B02-4382-9753-0160CE46E670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E9388E2-0C27-4905-B19B-26D284BBBE81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873B98A-F309-4C7E-B073-0DF8A0A47191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1354C0-EB62-49B8-8BFD-32D80CEC7276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D9AA97F-EE58-4C76-8765-FD31E14F6D88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A6ECE48-D288-442F-9A1C-FB531E6A2FFC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7501E18-6F2C-40B7-8BE8-31C01E5B4C56}"/>
              </a:ext>
            </a:extLst>
          </p:cNvPr>
          <p:cNvSpPr txBox="1"/>
          <p:nvPr/>
        </p:nvSpPr>
        <p:spPr>
          <a:xfrm>
            <a:off x="3601569" y="6372500"/>
            <a:ext cx="2859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Hippolyte Flandrin. Wikioo.org-The Encyclopedia of Find Arts</a:t>
            </a:r>
          </a:p>
        </p:txBody>
      </p: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8936E2BE-0B70-4891-BBB9-8812429A8D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50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F129373-0917-2B2D-1FCB-B79F271E1013}"/>
              </a:ext>
            </a:extLst>
          </p:cNvPr>
          <p:cNvSpPr txBox="1"/>
          <p:nvPr/>
        </p:nvSpPr>
        <p:spPr>
          <a:xfrm>
            <a:off x="8962845" y="6507934"/>
            <a:ext cx="3209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omic Sans MS" panose="030F0702030302020204" pitchFamily="66" charset="0"/>
              </a:rPr>
              <a:t>Tap the screen to continue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96B078-E3BF-BD98-8F31-7EC989CFC49B}"/>
              </a:ext>
            </a:extLst>
          </p:cNvPr>
          <p:cNvSpPr txBox="1"/>
          <p:nvPr/>
        </p:nvSpPr>
        <p:spPr>
          <a:xfrm>
            <a:off x="563969" y="60677"/>
            <a:ext cx="11083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Bible Book and Chapter Challenge!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8971A-93AB-30E8-3DF9-13DAD38C3FAA}"/>
              </a:ext>
            </a:extLst>
          </p:cNvPr>
          <p:cNvSpPr txBox="1"/>
          <p:nvPr/>
        </p:nvSpPr>
        <p:spPr>
          <a:xfrm>
            <a:off x="554182" y="790431"/>
            <a:ext cx="11083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latin typeface="Comic Sans MS" panose="030F0702030302020204" pitchFamily="66" charset="0"/>
              </a:rPr>
              <a:t> Old Testament Events Set #1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83B7FC-3ACE-8CC9-56BD-4C72E559DD13}"/>
              </a:ext>
            </a:extLst>
          </p:cNvPr>
          <p:cNvSpPr txBox="1"/>
          <p:nvPr/>
        </p:nvSpPr>
        <p:spPr>
          <a:xfrm>
            <a:off x="710000" y="2275309"/>
            <a:ext cx="1077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This multiple-choice game is created in PowerPoint.  A tap (screen-tap or mouse-click) is all that is needed to play.  No PowerPoint skills are required.  See “Here’s how it works” (next screen).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304B-ECD0-36D6-97F0-FB76EB4F5AE8}"/>
              </a:ext>
            </a:extLst>
          </p:cNvPr>
          <p:cNvSpPr txBox="1"/>
          <p:nvPr/>
        </p:nvSpPr>
        <p:spPr>
          <a:xfrm>
            <a:off x="715886" y="3687611"/>
            <a:ext cx="10779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Images for all the Old Testament Events are credited on each screen.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9DB354-632F-3FD9-CD94-E10B1DC163E3}"/>
              </a:ext>
            </a:extLst>
          </p:cNvPr>
          <p:cNvSpPr txBox="1"/>
          <p:nvPr/>
        </p:nvSpPr>
        <p:spPr>
          <a:xfrm>
            <a:off x="3704331" y="1639499"/>
            <a:ext cx="480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A Multiple-Choice Bible Game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2" action="ppaction://hlinksldjump"/>
            <a:extLst>
              <a:ext uri="{FF2B5EF4-FFF2-40B4-BE49-F238E27FC236}">
                <a16:creationId xmlns:a16="http://schemas.microsoft.com/office/drawing/2014/main" id="{7AFDA117-5AF2-BD4B-7444-CCCD980D496E}"/>
              </a:ext>
            </a:extLst>
          </p:cNvPr>
          <p:cNvSpPr/>
          <p:nvPr/>
        </p:nvSpPr>
        <p:spPr>
          <a:xfrm>
            <a:off x="0" y="464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40029E-E855-4716-BB33-AEA1A253C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4" y="1967128"/>
            <a:ext cx="6029828" cy="43987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AEADDE4-4007-4985-AADB-37617060D390}"/>
              </a:ext>
            </a:extLst>
          </p:cNvPr>
          <p:cNvSpPr txBox="1"/>
          <p:nvPr/>
        </p:nvSpPr>
        <p:spPr>
          <a:xfrm>
            <a:off x="353436" y="261667"/>
            <a:ext cx="600651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Melchizedek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Blesses Abram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9D4A16-C141-4212-AF50-EFF49C276D96}"/>
              </a:ext>
            </a:extLst>
          </p:cNvPr>
          <p:cNvGrpSpPr/>
          <p:nvPr/>
        </p:nvGrpSpPr>
        <p:grpSpPr>
          <a:xfrm>
            <a:off x="6705791" y="4320357"/>
            <a:ext cx="5273880" cy="2399012"/>
            <a:chOff x="6504455" y="4320357"/>
            <a:chExt cx="5273880" cy="239901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5DC247-F3A2-4EDB-A51F-0ED4C404E317}"/>
                </a:ext>
              </a:extLst>
            </p:cNvPr>
            <p:cNvSpPr txBox="1"/>
            <p:nvPr/>
          </p:nvSpPr>
          <p:spPr>
            <a:xfrm>
              <a:off x="9855119" y="5796039"/>
              <a:ext cx="8871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rgbClr val="FF5050"/>
                  </a:solidFill>
                  <a:latin typeface="Comic Sans MS" panose="030F0702030302020204" pitchFamily="66" charset="0"/>
                </a:rPr>
                <a:t>14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7186B5-30F0-44BE-8844-AE67F3574311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3E137C-31A6-41D3-B04A-81C233691728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28F9D67-5CA2-4E7D-965B-97199771A9B1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E9388E2-0C27-4905-B19B-26D284BBBE81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7501E18-6F2C-40B7-8BE8-31C01E5B4C56}"/>
              </a:ext>
            </a:extLst>
          </p:cNvPr>
          <p:cNvSpPr txBox="1"/>
          <p:nvPr/>
        </p:nvSpPr>
        <p:spPr>
          <a:xfrm>
            <a:off x="3601569" y="6372500"/>
            <a:ext cx="2859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Hippolyte Flandrin. Wikioo.org-The Encyclopedia of Find Arts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E31F0-8A70-4C17-A191-9D5A04969A6F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F242BE-6751-465D-BD90-92C8844F87D9}"/>
              </a:ext>
            </a:extLst>
          </p:cNvPr>
          <p:cNvSpPr txBox="1"/>
          <p:nvPr/>
        </p:nvSpPr>
        <p:spPr>
          <a:xfrm>
            <a:off x="10702219" y="5398146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6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1E091FF7-9CBC-4BA8-9749-053B49BF25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84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22716E-D84F-4C3D-BE80-7127310E7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4" y="1937443"/>
            <a:ext cx="6055995" cy="44319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260930B-1709-46A3-9A6E-ADC8C2C2CD59}"/>
              </a:ext>
            </a:extLst>
          </p:cNvPr>
          <p:cNvSpPr txBox="1"/>
          <p:nvPr/>
        </p:nvSpPr>
        <p:spPr>
          <a:xfrm>
            <a:off x="353703" y="264404"/>
            <a:ext cx="600651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Hagar and the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Birth of Ishmael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6D58E2-04C3-4645-9BC4-B78D9749B62E}"/>
              </a:ext>
            </a:extLst>
          </p:cNvPr>
          <p:cNvSpPr txBox="1"/>
          <p:nvPr/>
        </p:nvSpPr>
        <p:spPr>
          <a:xfrm>
            <a:off x="2429199" y="6378152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4153DA-F08B-472A-8038-9CF474BFF50B}"/>
              </a:ext>
            </a:extLst>
          </p:cNvPr>
          <p:cNvGrpSpPr/>
          <p:nvPr/>
        </p:nvGrpSpPr>
        <p:grpSpPr>
          <a:xfrm>
            <a:off x="6705791" y="4320357"/>
            <a:ext cx="5273880" cy="2325942"/>
            <a:chOff x="6504455" y="4320357"/>
            <a:chExt cx="5273880" cy="232594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DEF3294-5402-4420-808E-E6D0DF3FEDCF}"/>
                </a:ext>
              </a:extLst>
            </p:cNvPr>
            <p:cNvGrpSpPr/>
            <p:nvPr/>
          </p:nvGrpSpPr>
          <p:grpSpPr>
            <a:xfrm>
              <a:off x="7269720" y="5058439"/>
              <a:ext cx="3730269" cy="1587860"/>
              <a:chOff x="7267905" y="5055476"/>
              <a:chExt cx="3730269" cy="158786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C0112C-09F6-4096-A1B3-95C562814AF5}"/>
                  </a:ext>
                </a:extLst>
              </p:cNvPr>
              <p:cNvSpPr txBox="1"/>
              <p:nvPr/>
            </p:nvSpPr>
            <p:spPr>
              <a:xfrm rot="664216">
                <a:off x="7267905" y="5253229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FF99"/>
                    </a:solidFill>
                    <a:latin typeface="Comic Sans MS" panose="030F0702030302020204" pitchFamily="66" charset="0"/>
                  </a:rPr>
                  <a:t>25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86EE57-00F0-41EA-896C-5F2B9E3C862F}"/>
                  </a:ext>
                </a:extLst>
              </p:cNvPr>
              <p:cNvSpPr txBox="1"/>
              <p:nvPr/>
            </p:nvSpPr>
            <p:spPr>
              <a:xfrm>
                <a:off x="8716348" y="5720006"/>
                <a:ext cx="97588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5050"/>
                    </a:solidFill>
                    <a:latin typeface="Comic Sans MS" panose="030F0702030302020204" pitchFamily="66" charset="0"/>
                  </a:rPr>
                  <a:t>16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59B0ECE-F014-458A-BFA9-EFD6E88EBF16}"/>
                  </a:ext>
                </a:extLst>
              </p:cNvPr>
              <p:cNvSpPr txBox="1"/>
              <p:nvPr/>
            </p:nvSpPr>
            <p:spPr>
              <a:xfrm rot="21019975">
                <a:off x="9674886" y="5055476"/>
                <a:ext cx="132328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99CC00"/>
                    </a:solidFill>
                    <a:latin typeface="Comic Sans MS" panose="030F0702030302020204" pitchFamily="66" charset="0"/>
                  </a:rPr>
                  <a:t>35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E1443F-6457-4ED5-B90D-FC7EBE660F0E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4AAC6F-B669-4542-8B22-72320C5B2117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D23D01-10D3-4F3A-8D3C-6B631B028D1A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D4E71C2-F543-48B4-AF67-DE6265DDA939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8DAD4EE-DC42-4A1B-9AB5-7F6ECB71E0B8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AD94AAF-30B8-4DDA-8A13-F49EF850764C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2EF6BBB-3D36-46B5-9480-8044D0461D8B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B802C9D-E0C0-4CAC-9BC0-5235300608F8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65FE507-6D5A-4797-AE17-24C316CBA8D7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21" name="Rectangle 20">
            <a:hlinkClick r:id="rId3" action="ppaction://hlinksldjump"/>
            <a:extLst>
              <a:ext uri="{FF2B5EF4-FFF2-40B4-BE49-F238E27FC236}">
                <a16:creationId xmlns:a16="http://schemas.microsoft.com/office/drawing/2014/main" id="{3853AB0E-624A-4BBA-B978-DA9206ACC7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0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22716E-D84F-4C3D-BE80-7127310E7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4" y="1937443"/>
            <a:ext cx="6055995" cy="44319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260930B-1709-46A3-9A6E-ADC8C2C2CD59}"/>
              </a:ext>
            </a:extLst>
          </p:cNvPr>
          <p:cNvSpPr txBox="1"/>
          <p:nvPr/>
        </p:nvSpPr>
        <p:spPr>
          <a:xfrm>
            <a:off x="353703" y="264404"/>
            <a:ext cx="600651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Hagar and the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Birth of Ishmael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6D58E2-04C3-4645-9BC4-B78D9749B62E}"/>
              </a:ext>
            </a:extLst>
          </p:cNvPr>
          <p:cNvSpPr txBox="1"/>
          <p:nvPr/>
        </p:nvSpPr>
        <p:spPr>
          <a:xfrm>
            <a:off x="2429199" y="6378152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4153DA-F08B-472A-8038-9CF474BFF50B}"/>
              </a:ext>
            </a:extLst>
          </p:cNvPr>
          <p:cNvGrpSpPr/>
          <p:nvPr/>
        </p:nvGrpSpPr>
        <p:grpSpPr>
          <a:xfrm>
            <a:off x="6705791" y="4320357"/>
            <a:ext cx="5273880" cy="2325942"/>
            <a:chOff x="6504455" y="4320357"/>
            <a:chExt cx="5273880" cy="232594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86EE57-00F0-41EA-896C-5F2B9E3C862F}"/>
                </a:ext>
              </a:extLst>
            </p:cNvPr>
            <p:cNvSpPr txBox="1"/>
            <p:nvPr/>
          </p:nvSpPr>
          <p:spPr>
            <a:xfrm>
              <a:off x="8718163" y="5722969"/>
              <a:ext cx="9758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rgbClr val="FF5050"/>
                  </a:solidFill>
                  <a:latin typeface="Comic Sans MS" panose="030F0702030302020204" pitchFamily="66" charset="0"/>
                </a:rPr>
                <a:t>16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E1443F-6457-4ED5-B90D-FC7EBE660F0E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84AAC6F-B669-4542-8B22-72320C5B2117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D23D01-10D3-4F3A-8D3C-6B631B028D1A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DAD4EE-DC42-4A1B-9AB5-7F6ECB71E0B8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B30B090-637C-4E6F-9B23-6FE577616653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E8DB8F-84F8-41AD-AED4-2E1A690F762A}"/>
              </a:ext>
            </a:extLst>
          </p:cNvPr>
          <p:cNvSpPr txBox="1"/>
          <p:nvPr/>
        </p:nvSpPr>
        <p:spPr>
          <a:xfrm>
            <a:off x="10702219" y="5951820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66C3C091-D219-4DF4-AEB9-12369B7092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13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2A6FFA-BD16-414E-AEC5-9E7C65EE1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4" y="2061997"/>
            <a:ext cx="6045518" cy="42957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95D7296-6B05-4197-A3A9-6851C7817B5B}"/>
              </a:ext>
            </a:extLst>
          </p:cNvPr>
          <p:cNvSpPr txBox="1"/>
          <p:nvPr/>
        </p:nvSpPr>
        <p:spPr>
          <a:xfrm>
            <a:off x="167780" y="252247"/>
            <a:ext cx="637735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Angelic Visitors.</a:t>
            </a:r>
          </a:p>
          <a:p>
            <a:pPr algn="ctr">
              <a:lnSpc>
                <a:spcPct val="90000"/>
              </a:lnSpc>
            </a:pPr>
            <a:r>
              <a:rPr lang="en-US" sz="5400" b="1" spc="-500" dirty="0">
                <a:solidFill>
                  <a:srgbClr val="FFC000"/>
                </a:solidFill>
                <a:latin typeface="Comic Sans MS" panose="030F0702030302020204" pitchFamily="66" charset="0"/>
              </a:rPr>
              <a:t>Sarah will have a 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8367A-6368-4F03-9A76-ADBEF866D377}"/>
              </a:ext>
            </a:extLst>
          </p:cNvPr>
          <p:cNvSpPr txBox="1"/>
          <p:nvPr/>
        </p:nvSpPr>
        <p:spPr>
          <a:xfrm>
            <a:off x="2425077" y="6369935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C8354C-0F97-4309-8928-58CF0678C073}"/>
              </a:ext>
            </a:extLst>
          </p:cNvPr>
          <p:cNvGrpSpPr/>
          <p:nvPr/>
        </p:nvGrpSpPr>
        <p:grpSpPr>
          <a:xfrm>
            <a:off x="6705791" y="4320357"/>
            <a:ext cx="5273880" cy="2205618"/>
            <a:chOff x="6504455" y="4320357"/>
            <a:chExt cx="5273880" cy="220561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4719392-6BD6-4231-A70A-2A1D85C0E15B}"/>
                </a:ext>
              </a:extLst>
            </p:cNvPr>
            <p:cNvGrpSpPr/>
            <p:nvPr/>
          </p:nvGrpSpPr>
          <p:grpSpPr>
            <a:xfrm>
              <a:off x="7131912" y="5122566"/>
              <a:ext cx="3991393" cy="1403409"/>
              <a:chOff x="7131912" y="5122566"/>
              <a:chExt cx="3991393" cy="140340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0E512E-CCC0-4BA4-80BC-2644328F4396}"/>
                  </a:ext>
                </a:extLst>
              </p:cNvPr>
              <p:cNvSpPr txBox="1"/>
              <p:nvPr/>
            </p:nvSpPr>
            <p:spPr>
              <a:xfrm rot="20861360">
                <a:off x="7131912" y="5468590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CC6600"/>
                    </a:solidFill>
                    <a:latin typeface="Comic Sans MS" panose="030F0702030302020204" pitchFamily="66" charset="0"/>
                  </a:rPr>
                  <a:t>12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047138F-805D-4AAD-9CF0-2D0D7827EB01}"/>
                  </a:ext>
                </a:extLst>
              </p:cNvPr>
              <p:cNvSpPr txBox="1"/>
              <p:nvPr/>
            </p:nvSpPr>
            <p:spPr>
              <a:xfrm rot="161380">
                <a:off x="8712702" y="5602645"/>
                <a:ext cx="10734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5050"/>
                    </a:solidFill>
                    <a:latin typeface="Comic Sans MS" panose="030F0702030302020204" pitchFamily="66" charset="0"/>
                  </a:rPr>
                  <a:t>41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23CDD53-B401-440A-845C-7F93B1BC382A}"/>
                  </a:ext>
                </a:extLst>
              </p:cNvPr>
              <p:cNvSpPr txBox="1"/>
              <p:nvPr/>
            </p:nvSpPr>
            <p:spPr>
              <a:xfrm rot="21019975">
                <a:off x="9920316" y="5122566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18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16978-CAEB-4473-9F38-BACAD627814B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21C9A54-EF92-4537-AAF6-5854E03E784C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B25768-B1E0-4E71-B102-460DBF32B9A1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C0A3CF-B3C0-467C-99DF-41287D4D2CCC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713EFC2-40A9-4C6C-8828-3D31B6474568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C48D2B-DFE0-42A3-91B4-3135EC4936EE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3B4069C-FEB7-43D8-AB19-491587C7A279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044B3CC-CC38-482C-8C25-47CBEA681083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23AF8A0-42B2-4C68-A99E-82475675397D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3CCA02E1-2617-45FC-AC82-DDB4B0C142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1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2A6FFA-BD16-414E-AEC5-9E7C65EE1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4" y="2061997"/>
            <a:ext cx="6045518" cy="42957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95D7296-6B05-4197-A3A9-6851C7817B5B}"/>
              </a:ext>
            </a:extLst>
          </p:cNvPr>
          <p:cNvSpPr txBox="1"/>
          <p:nvPr/>
        </p:nvSpPr>
        <p:spPr>
          <a:xfrm>
            <a:off x="167780" y="252247"/>
            <a:ext cx="637735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Angelic Visitors.</a:t>
            </a:r>
          </a:p>
          <a:p>
            <a:pPr algn="ctr">
              <a:lnSpc>
                <a:spcPct val="90000"/>
              </a:lnSpc>
            </a:pPr>
            <a:r>
              <a:rPr lang="en-US" sz="5400" b="1" spc="-500" dirty="0">
                <a:solidFill>
                  <a:srgbClr val="FFC000"/>
                </a:solidFill>
                <a:latin typeface="Comic Sans MS" panose="030F0702030302020204" pitchFamily="66" charset="0"/>
              </a:rPr>
              <a:t>Sarah will have a 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8367A-6368-4F03-9A76-ADBEF866D377}"/>
              </a:ext>
            </a:extLst>
          </p:cNvPr>
          <p:cNvSpPr txBox="1"/>
          <p:nvPr/>
        </p:nvSpPr>
        <p:spPr>
          <a:xfrm>
            <a:off x="2425077" y="6369935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0C8354C-0F97-4309-8928-58CF0678C073}"/>
              </a:ext>
            </a:extLst>
          </p:cNvPr>
          <p:cNvGrpSpPr/>
          <p:nvPr/>
        </p:nvGrpSpPr>
        <p:grpSpPr>
          <a:xfrm>
            <a:off x="6705791" y="4320357"/>
            <a:ext cx="5273880" cy="1725539"/>
            <a:chOff x="6504455" y="4320357"/>
            <a:chExt cx="5273880" cy="172553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23CDD53-B401-440A-845C-7F93B1BC382A}"/>
                </a:ext>
              </a:extLst>
            </p:cNvPr>
            <p:cNvSpPr txBox="1"/>
            <p:nvPr/>
          </p:nvSpPr>
          <p:spPr>
            <a:xfrm rot="21019975">
              <a:off x="9920316" y="5122566"/>
              <a:ext cx="12029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18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916978-CAEB-4473-9F38-BACAD627814B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21C9A54-EF92-4537-AAF6-5854E03E784C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B25768-B1E0-4E71-B102-460DBF32B9A1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13EFC2-40A9-4C6C-8828-3D31B6474568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DD338B7-54DD-425B-A550-0F8E89787077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BE40D0-9A24-4FAC-AB2F-0E9826C0A812}"/>
              </a:ext>
            </a:extLst>
          </p:cNvPr>
          <p:cNvSpPr txBox="1"/>
          <p:nvPr/>
        </p:nvSpPr>
        <p:spPr>
          <a:xfrm>
            <a:off x="10702219" y="5867930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C384CB94-23CF-47AF-9DCF-C8E8AF6127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28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0CD9B8-DD76-4E7D-B198-1AF385B1E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8" y="1838637"/>
            <a:ext cx="5985731" cy="45737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9B03D44-4FA9-40A1-B270-B9E88862BDE4}"/>
              </a:ext>
            </a:extLst>
          </p:cNvPr>
          <p:cNvSpPr txBox="1"/>
          <p:nvPr/>
        </p:nvSpPr>
        <p:spPr>
          <a:xfrm>
            <a:off x="1100569" y="212364"/>
            <a:ext cx="451278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Destruction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of Sodom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A4F65-1670-4343-9C2C-7CAE69818450}"/>
              </a:ext>
            </a:extLst>
          </p:cNvPr>
          <p:cNvSpPr txBox="1"/>
          <p:nvPr/>
        </p:nvSpPr>
        <p:spPr>
          <a:xfrm>
            <a:off x="3216776" y="6409061"/>
            <a:ext cx="32465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https://free.messianicbible.com/news/archaeologists-find-site-sodom/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81D61-3BD4-4C8A-908F-81E3B8BF79C6}"/>
              </a:ext>
            </a:extLst>
          </p:cNvPr>
          <p:cNvGrpSpPr/>
          <p:nvPr/>
        </p:nvGrpSpPr>
        <p:grpSpPr>
          <a:xfrm>
            <a:off x="6705791" y="4320357"/>
            <a:ext cx="5273880" cy="2263538"/>
            <a:chOff x="6504455" y="4320357"/>
            <a:chExt cx="5273880" cy="226353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6A59C27-5B4A-49F6-91CC-71AE5F9875F4}"/>
                </a:ext>
              </a:extLst>
            </p:cNvPr>
            <p:cNvGrpSpPr/>
            <p:nvPr/>
          </p:nvGrpSpPr>
          <p:grpSpPr>
            <a:xfrm>
              <a:off x="7242650" y="5078575"/>
              <a:ext cx="3821821" cy="1505320"/>
              <a:chOff x="7242650" y="5078575"/>
              <a:chExt cx="3821821" cy="150532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B5741B-B733-4410-B035-B2CBE51975A4}"/>
                  </a:ext>
                </a:extLst>
              </p:cNvPr>
              <p:cNvSpPr txBox="1"/>
              <p:nvPr/>
            </p:nvSpPr>
            <p:spPr>
              <a:xfrm rot="20962214">
                <a:off x="8667507" y="5186439"/>
                <a:ext cx="10734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5050"/>
                    </a:solidFill>
                    <a:latin typeface="Comic Sans MS" panose="030F0702030302020204" pitchFamily="66" charset="0"/>
                  </a:rPr>
                  <a:t>19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5C48D3-20EF-4E1D-A636-25DDF7689A22}"/>
                  </a:ext>
                </a:extLst>
              </p:cNvPr>
              <p:cNvSpPr txBox="1"/>
              <p:nvPr/>
            </p:nvSpPr>
            <p:spPr>
              <a:xfrm>
                <a:off x="7242650" y="5078575"/>
                <a:ext cx="10936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43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42BB4A-3F86-4C32-A90D-70BEF55C306F}"/>
                  </a:ext>
                </a:extLst>
              </p:cNvPr>
              <p:cNvSpPr txBox="1"/>
              <p:nvPr/>
            </p:nvSpPr>
            <p:spPr>
              <a:xfrm>
                <a:off x="9861482" y="5660565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34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589A95F-2087-4C35-834C-EBB6BFB32591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9A03DF7-24B2-43D9-856C-CD02E4CBC683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0B6393-A975-489B-9C21-E7DB8CE6F6BB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133F216-EA75-4F77-AB56-544C0A452038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4BC0D64-2931-4CB2-81B2-C28BF77D3A82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9D2B736-B331-4173-9442-C6FA987D24E8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0CF1D20-1EF9-43F6-8971-0EFFE921923C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7D97F2D-CE5F-4CA7-9B12-8ECC672D252D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192652F-8696-4D8D-917A-E1D9163A28B3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B67A9424-6394-4185-9595-19EDE10E06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05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0CD9B8-DD76-4E7D-B198-1AF385B1E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8" y="1838637"/>
            <a:ext cx="5985731" cy="45737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9B03D44-4FA9-40A1-B270-B9E88862BDE4}"/>
              </a:ext>
            </a:extLst>
          </p:cNvPr>
          <p:cNvSpPr txBox="1"/>
          <p:nvPr/>
        </p:nvSpPr>
        <p:spPr>
          <a:xfrm>
            <a:off x="1100569" y="212364"/>
            <a:ext cx="451278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Destruction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of Sodom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A4F65-1670-4343-9C2C-7CAE69818450}"/>
              </a:ext>
            </a:extLst>
          </p:cNvPr>
          <p:cNvSpPr txBox="1"/>
          <p:nvPr/>
        </p:nvSpPr>
        <p:spPr>
          <a:xfrm>
            <a:off x="3216776" y="6409061"/>
            <a:ext cx="32465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https://free.messianicbible.com/news/archaeologists-find-site-sodom/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81D61-3BD4-4C8A-908F-81E3B8BF79C6}"/>
              </a:ext>
            </a:extLst>
          </p:cNvPr>
          <p:cNvGrpSpPr/>
          <p:nvPr/>
        </p:nvGrpSpPr>
        <p:grpSpPr>
          <a:xfrm>
            <a:off x="6705791" y="4320357"/>
            <a:ext cx="5273880" cy="1789412"/>
            <a:chOff x="6504455" y="4320357"/>
            <a:chExt cx="5273880" cy="178941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B5741B-B733-4410-B035-B2CBE51975A4}"/>
                </a:ext>
              </a:extLst>
            </p:cNvPr>
            <p:cNvSpPr txBox="1"/>
            <p:nvPr/>
          </p:nvSpPr>
          <p:spPr>
            <a:xfrm rot="20962214">
              <a:off x="8667507" y="5186439"/>
              <a:ext cx="10734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rgbClr val="FF5050"/>
                  </a:solidFill>
                  <a:latin typeface="Comic Sans MS" panose="030F0702030302020204" pitchFamily="66" charset="0"/>
                </a:rPr>
                <a:t>19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589A95F-2087-4C35-834C-EBB6BFB32591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9A03DF7-24B2-43D9-856C-CD02E4CBC683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0B6393-A975-489B-9C21-E7DB8CE6F6BB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4BC0D64-2931-4CB2-81B2-C28BF77D3A82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010850D-8609-4C49-A62F-C871E96EFEDD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7A8E73-F287-4F16-9636-04120F0B3B52}"/>
              </a:ext>
            </a:extLst>
          </p:cNvPr>
          <p:cNvSpPr txBox="1"/>
          <p:nvPr/>
        </p:nvSpPr>
        <p:spPr>
          <a:xfrm>
            <a:off x="10702219" y="5406535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A652F711-597E-4879-97AB-721FC22BE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40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B6C2B5-62E7-4658-9214-E32BFC4B4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7" y="1804741"/>
            <a:ext cx="6096749" cy="43176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E4DF6BC-CCC4-4651-805F-74D07C8513F8}"/>
              </a:ext>
            </a:extLst>
          </p:cNvPr>
          <p:cNvSpPr txBox="1"/>
          <p:nvPr/>
        </p:nvSpPr>
        <p:spPr>
          <a:xfrm>
            <a:off x="626726" y="387849"/>
            <a:ext cx="5460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Birth of Isaac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97CA0-CDFB-40D8-AA7D-319D540339FA}"/>
              </a:ext>
            </a:extLst>
          </p:cNvPr>
          <p:cNvSpPr txBox="1"/>
          <p:nvPr/>
        </p:nvSpPr>
        <p:spPr>
          <a:xfrm>
            <a:off x="2455988" y="6134075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64FB42-305E-4475-BFF6-C39C7BC02A33}"/>
              </a:ext>
            </a:extLst>
          </p:cNvPr>
          <p:cNvGrpSpPr/>
          <p:nvPr/>
        </p:nvGrpSpPr>
        <p:grpSpPr>
          <a:xfrm>
            <a:off x="6705791" y="4320357"/>
            <a:ext cx="5273880" cy="2275382"/>
            <a:chOff x="6504455" y="4320357"/>
            <a:chExt cx="5273880" cy="227538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46398B4-3368-4A58-B8B0-CE5FF2F0013B}"/>
                </a:ext>
              </a:extLst>
            </p:cNvPr>
            <p:cNvGrpSpPr/>
            <p:nvPr/>
          </p:nvGrpSpPr>
          <p:grpSpPr>
            <a:xfrm>
              <a:off x="7239792" y="5163453"/>
              <a:ext cx="3957123" cy="1432286"/>
              <a:chOff x="7239792" y="5163453"/>
              <a:chExt cx="3957123" cy="143228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F4998C-98F0-4F4D-8CA5-0D88F02FA8C2}"/>
                  </a:ext>
                </a:extLst>
              </p:cNvPr>
              <p:cNvSpPr txBox="1"/>
              <p:nvPr/>
            </p:nvSpPr>
            <p:spPr>
              <a:xfrm rot="279283">
                <a:off x="8539901" y="5672409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00FFFF"/>
                    </a:solidFill>
                    <a:latin typeface="Comic Sans MS" panose="030F0702030302020204" pitchFamily="66" charset="0"/>
                  </a:rPr>
                  <a:t>13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C21BAAD-1C6E-454E-A5B7-ED0344D87BF7}"/>
                  </a:ext>
                </a:extLst>
              </p:cNvPr>
              <p:cNvSpPr txBox="1"/>
              <p:nvPr/>
            </p:nvSpPr>
            <p:spPr>
              <a:xfrm>
                <a:off x="9993926" y="5426189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2">
                        <a:lumMod val="75000"/>
                      </a:schemeClr>
                    </a:solidFill>
                    <a:latin typeface="Comic Sans MS" panose="030F0702030302020204" pitchFamily="66" charset="0"/>
                  </a:rPr>
                  <a:t>35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1192EC2-084D-4312-91C9-54784C342B8A}"/>
                  </a:ext>
                </a:extLst>
              </p:cNvPr>
              <p:cNvSpPr txBox="1"/>
              <p:nvPr/>
            </p:nvSpPr>
            <p:spPr>
              <a:xfrm rot="21228597">
                <a:off x="7239792" y="5163453"/>
                <a:ext cx="118082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99CC00"/>
                    </a:solidFill>
                    <a:latin typeface="Comic Sans MS" panose="030F0702030302020204" pitchFamily="66" charset="0"/>
                  </a:rPr>
                  <a:t>21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131A86-DF12-4932-9C44-35CA137D72D9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6896E46-16B2-4AE7-825E-778E74449CF6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84F475-3883-4E0F-B006-C9FFEAC69B29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E425802-DCF3-4A23-9E27-DCD6BD4B1D5B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DBF414D-941C-43A9-87DF-E0DA70DFDD5F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F5C7D61-BD8A-402E-A133-AF7D01E8F1E3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28A05E3-4DC5-45C1-9D27-55E9D0C1F5F3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D00519F-3395-43CA-B246-46D3659F96DF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396D5B4-B686-4444-BC80-3D675128370E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A73CCB70-4DCB-43CC-A4EC-2AD5DA9DE1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44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B6C2B5-62E7-4658-9214-E32BFC4B4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67" y="1804741"/>
            <a:ext cx="6096749" cy="43176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E4DF6BC-CCC4-4651-805F-74D07C8513F8}"/>
              </a:ext>
            </a:extLst>
          </p:cNvPr>
          <p:cNvSpPr txBox="1"/>
          <p:nvPr/>
        </p:nvSpPr>
        <p:spPr>
          <a:xfrm>
            <a:off x="626726" y="387849"/>
            <a:ext cx="5460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Birth of Isaac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97CA0-CDFB-40D8-AA7D-319D540339FA}"/>
              </a:ext>
            </a:extLst>
          </p:cNvPr>
          <p:cNvSpPr txBox="1"/>
          <p:nvPr/>
        </p:nvSpPr>
        <p:spPr>
          <a:xfrm>
            <a:off x="2455988" y="6134075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64FB42-305E-4475-BFF6-C39C7BC02A33}"/>
              </a:ext>
            </a:extLst>
          </p:cNvPr>
          <p:cNvGrpSpPr/>
          <p:nvPr/>
        </p:nvGrpSpPr>
        <p:grpSpPr>
          <a:xfrm>
            <a:off x="6705791" y="4320357"/>
            <a:ext cx="5273880" cy="1766426"/>
            <a:chOff x="6504455" y="4320357"/>
            <a:chExt cx="5273880" cy="176642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192EC2-084D-4312-91C9-54784C342B8A}"/>
                </a:ext>
              </a:extLst>
            </p:cNvPr>
            <p:cNvSpPr txBox="1"/>
            <p:nvPr/>
          </p:nvSpPr>
          <p:spPr>
            <a:xfrm rot="21228597">
              <a:off x="7239792" y="5163453"/>
              <a:ext cx="118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rgbClr val="99CC00"/>
                  </a:solidFill>
                  <a:latin typeface="Comic Sans MS" panose="030F0702030302020204" pitchFamily="66" charset="0"/>
                </a:rPr>
                <a:t>21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131A86-DF12-4932-9C44-35CA137D72D9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6896E46-16B2-4AE7-825E-778E74449CF6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84F475-3883-4E0F-B006-C9FFEAC69B29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BF414D-941C-43A9-87DF-E0DA70DFDD5F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7A7F8A3-0559-4B49-920F-22426656B6C9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06E3E9-523E-4956-AE84-BB8309868429}"/>
              </a:ext>
            </a:extLst>
          </p:cNvPr>
          <p:cNvSpPr txBox="1"/>
          <p:nvPr/>
        </p:nvSpPr>
        <p:spPr>
          <a:xfrm>
            <a:off x="10702219" y="5381368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56B13C4C-C704-4FE9-94D8-CC65126439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06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54251D-53BC-401A-8A39-50F222C26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" y="1338703"/>
            <a:ext cx="6335206" cy="47905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219C561-09BA-41D7-84EC-E000714AB02A}"/>
              </a:ext>
            </a:extLst>
          </p:cNvPr>
          <p:cNvSpPr txBox="1"/>
          <p:nvPr/>
        </p:nvSpPr>
        <p:spPr>
          <a:xfrm>
            <a:off x="168031" y="392559"/>
            <a:ext cx="6380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Sacrifice of Isaac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87F8C-6981-4D30-B34D-0F27439EA749}"/>
              </a:ext>
            </a:extLst>
          </p:cNvPr>
          <p:cNvSpPr txBox="1"/>
          <p:nvPr/>
        </p:nvSpPr>
        <p:spPr>
          <a:xfrm>
            <a:off x="2456367" y="6140355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C9EBC5-131E-466F-B1E7-D2B60B026E58}"/>
              </a:ext>
            </a:extLst>
          </p:cNvPr>
          <p:cNvGrpSpPr/>
          <p:nvPr/>
        </p:nvGrpSpPr>
        <p:grpSpPr>
          <a:xfrm>
            <a:off x="6705791" y="4320357"/>
            <a:ext cx="5273880" cy="2270522"/>
            <a:chOff x="6504455" y="4320357"/>
            <a:chExt cx="5273880" cy="227052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95FB163-298E-4465-87C8-4F082401E706}"/>
                </a:ext>
              </a:extLst>
            </p:cNvPr>
            <p:cNvGrpSpPr/>
            <p:nvPr/>
          </p:nvGrpSpPr>
          <p:grpSpPr>
            <a:xfrm>
              <a:off x="7210741" y="5221280"/>
              <a:ext cx="3686810" cy="1369599"/>
              <a:chOff x="7210741" y="5221280"/>
              <a:chExt cx="3686810" cy="136959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2267446-D2DB-407D-914C-D59B7AAB7D7A}"/>
                  </a:ext>
                </a:extLst>
              </p:cNvPr>
              <p:cNvSpPr txBox="1"/>
              <p:nvPr/>
            </p:nvSpPr>
            <p:spPr>
              <a:xfrm>
                <a:off x="7210741" y="5667549"/>
                <a:ext cx="10936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29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497C67-1D81-4983-BF5C-9816265532F1}"/>
                  </a:ext>
                </a:extLst>
              </p:cNvPr>
              <p:cNvSpPr txBox="1"/>
              <p:nvPr/>
            </p:nvSpPr>
            <p:spPr>
              <a:xfrm rot="293766">
                <a:off x="8599094" y="5221280"/>
                <a:ext cx="9038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99CC00"/>
                    </a:solidFill>
                    <a:latin typeface="Comic Sans MS" panose="030F0702030302020204" pitchFamily="66" charset="0"/>
                  </a:rPr>
                  <a:t>22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B004E4F-9E37-4B52-8ABD-687973CD595D}"/>
                  </a:ext>
                </a:extLst>
              </p:cNvPr>
              <p:cNvSpPr txBox="1"/>
              <p:nvPr/>
            </p:nvSpPr>
            <p:spPr>
              <a:xfrm rot="21019975">
                <a:off x="9993728" y="5401702"/>
                <a:ext cx="9038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6600"/>
                    </a:solidFill>
                    <a:latin typeface="Comic Sans MS" panose="030F0702030302020204" pitchFamily="66" charset="0"/>
                  </a:rPr>
                  <a:t>36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D53127-DC6D-40F7-AE3B-DC77355D75E1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F82F127-FA14-4899-913F-91C660412909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F9FB1C-8DEE-4043-9644-BFD3398F1D4A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390C32A-BDB3-46BC-83BB-2A27928321D2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B29A2B8-16E3-4993-BB59-BBD062905A79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1498598-99DB-44A2-A6F5-C5CAA7D965A3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573DE79-3783-4090-9C5B-F47215A5EF5F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A79DB51-D23C-4A15-B035-5A648F781E88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7CC857E-DFCD-49C5-8F94-20C222E6C06D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13152CEC-B0E7-461C-A392-DD79C58402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29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C54B6A-2D1C-BE76-C3F9-7B34195B25F0}"/>
              </a:ext>
            </a:extLst>
          </p:cNvPr>
          <p:cNvSpPr txBox="1"/>
          <p:nvPr/>
        </p:nvSpPr>
        <p:spPr>
          <a:xfrm>
            <a:off x="6254152" y="6507934"/>
            <a:ext cx="5917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omic Sans MS" panose="030F0702030302020204" pitchFamily="66" charset="0"/>
              </a:rPr>
              <a:t>Tap the screen to go to the Menu Board and start playing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D0EE5-0A88-29A4-1FE6-E53F354B0616}"/>
              </a:ext>
            </a:extLst>
          </p:cNvPr>
          <p:cNvSpPr txBox="1"/>
          <p:nvPr/>
        </p:nvSpPr>
        <p:spPr>
          <a:xfrm>
            <a:off x="2664754" y="48978"/>
            <a:ext cx="6882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Here’s how it works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3A726-E0BF-AEBE-E964-215167C5E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306" y="991589"/>
            <a:ext cx="2918669" cy="16417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646A06-ED0A-5482-AD95-9905B7E46894}"/>
              </a:ext>
            </a:extLst>
          </p:cNvPr>
          <p:cNvSpPr txBox="1"/>
          <p:nvPr/>
        </p:nvSpPr>
        <p:spPr>
          <a:xfrm>
            <a:off x="533379" y="1601637"/>
            <a:ext cx="7828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(1)</a:t>
            </a:r>
            <a:r>
              <a:rPr lang="en-US" sz="2000" dirty="0">
                <a:latin typeface="Comic Sans MS" panose="030F0702030302020204" pitchFamily="66" charset="0"/>
              </a:rPr>
              <a:t> Tap an Event Number on the Menu Board (next screen).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2DBE78-4FE2-71E9-A6AF-EEEADD711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9" y="2736187"/>
            <a:ext cx="3210535" cy="1805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0E348C-76B4-F272-15F7-25CBF880D9D9}"/>
              </a:ext>
            </a:extLst>
          </p:cNvPr>
          <p:cNvSpPr txBox="1"/>
          <p:nvPr/>
        </p:nvSpPr>
        <p:spPr>
          <a:xfrm>
            <a:off x="3932878" y="3688226"/>
            <a:ext cx="7907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-50" dirty="0">
                <a:solidFill>
                  <a:srgbClr val="C00000"/>
                </a:solidFill>
                <a:latin typeface="Comic Sans MS" panose="030F0702030302020204" pitchFamily="66" charset="0"/>
              </a:rPr>
              <a:t>(3)</a:t>
            </a:r>
            <a:r>
              <a:rPr lang="en-US" sz="2000" spc="-50" dirty="0">
                <a:latin typeface="Comic Sans MS" panose="030F0702030302020204" pitchFamily="66" charset="0"/>
              </a:rPr>
              <a:t> It’s a multiple-choice game.  Each Player or Team tries to choose</a:t>
            </a:r>
          </a:p>
          <a:p>
            <a:r>
              <a:rPr lang="en-US" sz="2000" spc="-50" dirty="0">
                <a:latin typeface="Comic Sans MS" panose="030F0702030302020204" pitchFamily="66" charset="0"/>
              </a:rPr>
              <a:t>      </a:t>
            </a:r>
            <a:r>
              <a:rPr lang="en-US" sz="2000" spc="-30" dirty="0">
                <a:latin typeface="Comic Sans MS" panose="030F0702030302020204" pitchFamily="66" charset="0"/>
              </a:rPr>
              <a:t>the correct Book and Chapter for this Event.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773C4A-BDFD-DC4F-8613-28AC3D72B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771" y="4643563"/>
            <a:ext cx="3210535" cy="18059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2A5FAA-3B23-38E5-A9EF-E6AD08DC9CF2}"/>
              </a:ext>
            </a:extLst>
          </p:cNvPr>
          <p:cNvSpPr txBox="1"/>
          <p:nvPr/>
        </p:nvSpPr>
        <p:spPr>
          <a:xfrm>
            <a:off x="533379" y="5952989"/>
            <a:ext cx="7828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(5) </a:t>
            </a:r>
            <a:r>
              <a:rPr lang="en-US" sz="2000" dirty="0">
                <a:latin typeface="Comic Sans MS" panose="030F0702030302020204" pitchFamily="66" charset="0"/>
              </a:rPr>
              <a:t>Tap the screen again and return to the Menu Board.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F428F-B4E1-9228-2487-6523DB6CC530}"/>
              </a:ext>
            </a:extLst>
          </p:cNvPr>
          <p:cNvSpPr txBox="1"/>
          <p:nvPr/>
        </p:nvSpPr>
        <p:spPr>
          <a:xfrm>
            <a:off x="532552" y="4774416"/>
            <a:ext cx="7733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(4)</a:t>
            </a:r>
            <a:r>
              <a:rPr lang="en-US" sz="2000" b="1" dirty="0">
                <a:solidFill>
                  <a:srgbClr val="0000CC"/>
                </a:solidFill>
                <a:latin typeface="Comic Sans MS" panose="030F0702030302020204" pitchFamily="66" charset="0"/>
              </a:rPr>
              <a:t> </a:t>
            </a:r>
            <a:r>
              <a:rPr lang="en-US" sz="2000" spc="-60" dirty="0">
                <a:latin typeface="Comic Sans MS" panose="030F0702030302020204" pitchFamily="66" charset="0"/>
              </a:rPr>
              <a:t>After making your choices, tap the screen to get the answers –</a:t>
            </a:r>
          </a:p>
          <a:p>
            <a:pPr algn="just"/>
            <a:r>
              <a:rPr lang="en-US" sz="2000" spc="50" dirty="0">
                <a:latin typeface="Comic Sans MS" panose="030F0702030302020204" pitchFamily="66" charset="0"/>
              </a:rPr>
              <a:t>     </a:t>
            </a:r>
            <a:r>
              <a:rPr lang="en-US" sz="2000" spc="-130" dirty="0">
                <a:latin typeface="Comic Sans MS" panose="030F0702030302020204" pitchFamily="66" charset="0"/>
              </a:rPr>
              <a:t>1 point for each correct Book and 2 points for each correct Chapter.</a:t>
            </a:r>
          </a:p>
          <a:p>
            <a:pPr algn="just"/>
            <a:r>
              <a:rPr lang="en-US" sz="2000" spc="-130" dirty="0">
                <a:latin typeface="Comic Sans MS" panose="030F0702030302020204" pitchFamily="66" charset="0"/>
              </a:rPr>
              <a:t>       </a:t>
            </a:r>
            <a:r>
              <a:rPr lang="en-US" sz="2000" dirty="0">
                <a:latin typeface="Comic Sans MS" panose="030F0702030302020204" pitchFamily="66" charset="0"/>
              </a:rPr>
              <a:t>Everyone can score on every Event.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E5150-68F5-B156-A91C-9EF773041687}"/>
              </a:ext>
            </a:extLst>
          </p:cNvPr>
          <p:cNvSpPr txBox="1"/>
          <p:nvPr/>
        </p:nvSpPr>
        <p:spPr>
          <a:xfrm>
            <a:off x="3942209" y="2810173"/>
            <a:ext cx="7828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(2) </a:t>
            </a:r>
            <a:r>
              <a:rPr lang="en-US" sz="2000" dirty="0">
                <a:latin typeface="Comic Sans MS" panose="030F0702030302020204" pitchFamily="66" charset="0"/>
              </a:rPr>
              <a:t>Look at the Old Testament Event and the Book and Chapter</a:t>
            </a:r>
          </a:p>
          <a:p>
            <a:pPr algn="just"/>
            <a:r>
              <a:rPr lang="en-US" sz="2000" spc="-60" dirty="0">
                <a:latin typeface="Comic Sans MS" panose="030F0702030302020204" pitchFamily="66" charset="0"/>
              </a:rPr>
              <a:t>      </a:t>
            </a:r>
            <a:r>
              <a:rPr lang="en-US" sz="1000" spc="-60" dirty="0">
                <a:latin typeface="Comic Sans MS" panose="030F0702030302020204" pitchFamily="66" charset="0"/>
              </a:rPr>
              <a:t> </a:t>
            </a:r>
            <a:r>
              <a:rPr lang="en-US" sz="2000" spc="-60" dirty="0">
                <a:latin typeface="Comic Sans MS" panose="030F0702030302020204" pitchFamily="66" charset="0"/>
              </a:rPr>
              <a:t>choices </a:t>
            </a:r>
            <a:r>
              <a:rPr lang="en-US" sz="2000" dirty="0">
                <a:latin typeface="Comic Sans MS" panose="030F0702030302020204" pitchFamily="66" charset="0"/>
              </a:rPr>
              <a:t>that come up.  </a:t>
            </a:r>
          </a:p>
        </p:txBody>
      </p:sp>
      <p:sp>
        <p:nvSpPr>
          <p:cNvPr id="28" name="Rectangle 27">
            <a:hlinkClick r:id="rId5" action="ppaction://hlinksldjump"/>
            <a:extLst>
              <a:ext uri="{FF2B5EF4-FFF2-40B4-BE49-F238E27FC236}">
                <a16:creationId xmlns:a16="http://schemas.microsoft.com/office/drawing/2014/main" id="{5A58B540-C030-4A21-ED16-4E7253777FAC}"/>
              </a:ext>
            </a:extLst>
          </p:cNvPr>
          <p:cNvSpPr/>
          <p:nvPr/>
        </p:nvSpPr>
        <p:spPr>
          <a:xfrm>
            <a:off x="9787" y="0"/>
            <a:ext cx="1218221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1992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54251D-53BC-401A-8A39-50F222C26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" y="1338703"/>
            <a:ext cx="6335206" cy="47905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219C561-09BA-41D7-84EC-E000714AB02A}"/>
              </a:ext>
            </a:extLst>
          </p:cNvPr>
          <p:cNvSpPr txBox="1"/>
          <p:nvPr/>
        </p:nvSpPr>
        <p:spPr>
          <a:xfrm>
            <a:off x="168031" y="392559"/>
            <a:ext cx="6380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Sacrifice of Isaac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87F8C-6981-4D30-B34D-0F27439EA749}"/>
              </a:ext>
            </a:extLst>
          </p:cNvPr>
          <p:cNvSpPr txBox="1"/>
          <p:nvPr/>
        </p:nvSpPr>
        <p:spPr>
          <a:xfrm>
            <a:off x="2456367" y="6140355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AC9EBC5-131E-466F-B1E7-D2B60B026E58}"/>
              </a:ext>
            </a:extLst>
          </p:cNvPr>
          <p:cNvGrpSpPr/>
          <p:nvPr/>
        </p:nvGrpSpPr>
        <p:grpSpPr>
          <a:xfrm>
            <a:off x="6705791" y="4320357"/>
            <a:ext cx="5273880" cy="1824253"/>
            <a:chOff x="6504455" y="4320357"/>
            <a:chExt cx="5273880" cy="18242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1497C67-1D81-4983-BF5C-9816265532F1}"/>
                </a:ext>
              </a:extLst>
            </p:cNvPr>
            <p:cNvSpPr txBox="1"/>
            <p:nvPr/>
          </p:nvSpPr>
          <p:spPr>
            <a:xfrm rot="293766">
              <a:off x="8599094" y="5221280"/>
              <a:ext cx="9038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rgbClr val="99CC00"/>
                  </a:solidFill>
                  <a:latin typeface="Comic Sans MS" panose="030F0702030302020204" pitchFamily="66" charset="0"/>
                </a:rPr>
                <a:t>22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D53127-DC6D-40F7-AE3B-DC77355D75E1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F82F127-FA14-4899-913F-91C660412909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F9FB1C-8DEE-4043-9644-BFD3398F1D4A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B29A2B8-16E3-4993-BB59-BBD062905A79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9E5094A-58A1-477F-84DC-D4B7FE99654A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24A33A-5C8B-4460-B402-5EB90BF49BC9}"/>
              </a:ext>
            </a:extLst>
          </p:cNvPr>
          <p:cNvSpPr txBox="1"/>
          <p:nvPr/>
        </p:nvSpPr>
        <p:spPr>
          <a:xfrm>
            <a:off x="10702219" y="5456869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0777D569-8D7F-49BC-9E47-EB5C89AB36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81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2A8C82-9424-4DD4-BB13-A5BA0ED0B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5" y="2001007"/>
            <a:ext cx="6076950" cy="436911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8EDADD7-BE57-4A80-AD13-FE90AC1869E7}"/>
              </a:ext>
            </a:extLst>
          </p:cNvPr>
          <p:cNvSpPr txBox="1"/>
          <p:nvPr/>
        </p:nvSpPr>
        <p:spPr>
          <a:xfrm>
            <a:off x="6722" y="263462"/>
            <a:ext cx="670619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Death of Sarah.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Burial at Machpelah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997C48-54BE-41D5-87EF-75A8AC9C3BAC}"/>
              </a:ext>
            </a:extLst>
          </p:cNvPr>
          <p:cNvSpPr txBox="1"/>
          <p:nvPr/>
        </p:nvSpPr>
        <p:spPr>
          <a:xfrm>
            <a:off x="2815292" y="6369468"/>
            <a:ext cx="3672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Painting by Tom Lovell, </a:t>
            </a:r>
            <a:r>
              <a:rPr lang="en-US" sz="800" i="1" dirty="0">
                <a:solidFill>
                  <a:srgbClr val="AEB0C7"/>
                </a:solidFill>
              </a:rPr>
              <a:t>Everyday Life in Bible Times</a:t>
            </a:r>
            <a:r>
              <a:rPr lang="en-US" sz="800" dirty="0">
                <a:solidFill>
                  <a:srgbClr val="AEB0C7"/>
                </a:solidFill>
              </a:rPr>
              <a:t>, National Geographic, p.104.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3875BF-F6C7-4E53-B9CB-5C81688FF047}"/>
              </a:ext>
            </a:extLst>
          </p:cNvPr>
          <p:cNvGrpSpPr/>
          <p:nvPr/>
        </p:nvGrpSpPr>
        <p:grpSpPr>
          <a:xfrm>
            <a:off x="6705791" y="4320357"/>
            <a:ext cx="5273880" cy="2236496"/>
            <a:chOff x="6504455" y="4320357"/>
            <a:chExt cx="5273880" cy="22364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554B93E-2BE4-4460-A0CB-F894BF9411E0}"/>
                </a:ext>
              </a:extLst>
            </p:cNvPr>
            <p:cNvGrpSpPr/>
            <p:nvPr/>
          </p:nvGrpSpPr>
          <p:grpSpPr>
            <a:xfrm>
              <a:off x="7346902" y="5086167"/>
              <a:ext cx="3664960" cy="1470686"/>
              <a:chOff x="7346902" y="5086167"/>
              <a:chExt cx="3664960" cy="147068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8E2018-7DF4-4547-805A-C5D284798EF9}"/>
                  </a:ext>
                </a:extLst>
              </p:cNvPr>
              <p:cNvSpPr txBox="1"/>
              <p:nvPr/>
            </p:nvSpPr>
            <p:spPr>
              <a:xfrm rot="390880">
                <a:off x="7346902" y="5086167"/>
                <a:ext cx="9038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11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735D80-8C01-44B0-ABF7-FEA7F4F0CCD6}"/>
                  </a:ext>
                </a:extLst>
              </p:cNvPr>
              <p:cNvSpPr txBox="1"/>
              <p:nvPr/>
            </p:nvSpPr>
            <p:spPr>
              <a:xfrm rot="21396497">
                <a:off x="10035975" y="5633523"/>
                <a:ext cx="97588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Comic Sans MS" panose="030F0702030302020204" pitchFamily="66" charset="0"/>
                  </a:rPr>
                  <a:t>34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1392567-6C10-4E57-BD0F-5B1ED5C09A43}"/>
                  </a:ext>
                </a:extLst>
              </p:cNvPr>
              <p:cNvSpPr txBox="1"/>
              <p:nvPr/>
            </p:nvSpPr>
            <p:spPr>
              <a:xfrm rot="21019975">
                <a:off x="8632446" y="5484529"/>
                <a:ext cx="9038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23</a:t>
                </a: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28AB3BF-EDB2-4765-85DE-9B8BB1ED179A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B5AA98-F480-40A2-A079-913A4000D35A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AA95400-F598-405A-A874-6037B83C3205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DD9E1D2-8164-4EC6-83E6-9D3FF97C50AF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5C83C45-9AF2-4243-8D09-D99804836A5D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7AC60AC-24FE-42A5-91AB-A295EAD869B8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855BB4C-48D8-4B6F-8004-8774B725E456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751608A-C48B-49F5-93CA-89F506F2D491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CC3BC5E-E235-491A-8E20-DCA4A97170FA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89DF85CD-F29E-40E9-A34F-57C53CFCB2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99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2A8C82-9424-4DD4-BB13-A5BA0ED0B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5" y="2001007"/>
            <a:ext cx="6076950" cy="436911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8EDADD7-BE57-4A80-AD13-FE90AC1869E7}"/>
              </a:ext>
            </a:extLst>
          </p:cNvPr>
          <p:cNvSpPr txBox="1"/>
          <p:nvPr/>
        </p:nvSpPr>
        <p:spPr>
          <a:xfrm>
            <a:off x="6722" y="263462"/>
            <a:ext cx="670619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Death of Sarah.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Burial at Machpelah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997C48-54BE-41D5-87EF-75A8AC9C3BAC}"/>
              </a:ext>
            </a:extLst>
          </p:cNvPr>
          <p:cNvSpPr txBox="1"/>
          <p:nvPr/>
        </p:nvSpPr>
        <p:spPr>
          <a:xfrm>
            <a:off x="2815292" y="6369468"/>
            <a:ext cx="3672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Painting by Tom Lovell, </a:t>
            </a:r>
            <a:r>
              <a:rPr lang="en-US" sz="800" i="1" dirty="0">
                <a:solidFill>
                  <a:srgbClr val="AEB0C7"/>
                </a:solidFill>
              </a:rPr>
              <a:t>Everyday Life in Bible Times</a:t>
            </a:r>
            <a:r>
              <a:rPr lang="en-US" sz="800" dirty="0">
                <a:solidFill>
                  <a:srgbClr val="AEB0C7"/>
                </a:solidFill>
              </a:rPr>
              <a:t>, National Geographic, p.104.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3875BF-F6C7-4E53-B9CB-5C81688FF047}"/>
              </a:ext>
            </a:extLst>
          </p:cNvPr>
          <p:cNvGrpSpPr/>
          <p:nvPr/>
        </p:nvGrpSpPr>
        <p:grpSpPr>
          <a:xfrm>
            <a:off x="6705791" y="4320357"/>
            <a:ext cx="5273880" cy="2087502"/>
            <a:chOff x="6504455" y="4320357"/>
            <a:chExt cx="5273880" cy="208750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392567-6C10-4E57-BD0F-5B1ED5C09A43}"/>
                </a:ext>
              </a:extLst>
            </p:cNvPr>
            <p:cNvSpPr txBox="1"/>
            <p:nvPr/>
          </p:nvSpPr>
          <p:spPr>
            <a:xfrm rot="21019975">
              <a:off x="8632446" y="5484529"/>
              <a:ext cx="9038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rgbClr val="9900FF"/>
                  </a:solidFill>
                  <a:latin typeface="Comic Sans MS" panose="030F0702030302020204" pitchFamily="66" charset="0"/>
                </a:rPr>
                <a:t>23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28AB3BF-EDB2-4765-85DE-9B8BB1ED179A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B5AA98-F480-40A2-A079-913A4000D35A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AA95400-F598-405A-A874-6037B83C3205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5C83C45-9AF2-4243-8D09-D99804836A5D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0EDA41E-CA8C-4A3C-BDD6-51C3E2714C99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51ED35-6976-4D4F-B864-5412764B1D12}"/>
              </a:ext>
            </a:extLst>
          </p:cNvPr>
          <p:cNvSpPr txBox="1"/>
          <p:nvPr/>
        </p:nvSpPr>
        <p:spPr>
          <a:xfrm>
            <a:off x="10702219" y="5694076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59AF633E-0CA2-416F-BCE5-430AA435AA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52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DCF459-D69F-4C1B-9B3D-5042AA03C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4" y="2069921"/>
            <a:ext cx="6039957" cy="42980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358E6D2-D072-49A0-BB28-F5E9BA1D9436}"/>
              </a:ext>
            </a:extLst>
          </p:cNvPr>
          <p:cNvSpPr txBox="1"/>
          <p:nvPr/>
        </p:nvSpPr>
        <p:spPr>
          <a:xfrm>
            <a:off x="302218" y="260727"/>
            <a:ext cx="6096541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Rebekah.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A Wife for Isaac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7E4E3-9541-4E46-A846-47130F36FE28}"/>
              </a:ext>
            </a:extLst>
          </p:cNvPr>
          <p:cNvSpPr txBox="1"/>
          <p:nvPr/>
        </p:nvSpPr>
        <p:spPr>
          <a:xfrm>
            <a:off x="2418132" y="6373843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443E67-690F-4405-89FB-D686045B48C9}"/>
              </a:ext>
            </a:extLst>
          </p:cNvPr>
          <p:cNvGrpSpPr/>
          <p:nvPr/>
        </p:nvGrpSpPr>
        <p:grpSpPr>
          <a:xfrm>
            <a:off x="6753751" y="4341519"/>
            <a:ext cx="5273880" cy="2185604"/>
            <a:chOff x="6504455" y="4320357"/>
            <a:chExt cx="5273880" cy="218560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CE267CD-BD46-4C2D-A90D-2A93AD2D3D16}"/>
                </a:ext>
              </a:extLst>
            </p:cNvPr>
            <p:cNvGrpSpPr/>
            <p:nvPr/>
          </p:nvGrpSpPr>
          <p:grpSpPr>
            <a:xfrm>
              <a:off x="7163542" y="5067651"/>
              <a:ext cx="3899274" cy="1438310"/>
              <a:chOff x="7163542" y="5067651"/>
              <a:chExt cx="3899274" cy="143831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8ED1EF-8356-462F-9816-2EE8AA1175D5}"/>
                  </a:ext>
                </a:extLst>
              </p:cNvPr>
              <p:cNvSpPr txBox="1"/>
              <p:nvPr/>
            </p:nvSpPr>
            <p:spPr>
              <a:xfrm rot="292341">
                <a:off x="8561479" y="5582631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CC6600"/>
                    </a:solidFill>
                    <a:latin typeface="Comic Sans MS" panose="030F0702030302020204" pitchFamily="66" charset="0"/>
                  </a:rPr>
                  <a:t>16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BE70CF6-6A6C-4F91-8DD4-BAE9313F8130}"/>
                  </a:ext>
                </a:extLst>
              </p:cNvPr>
              <p:cNvSpPr txBox="1"/>
              <p:nvPr/>
            </p:nvSpPr>
            <p:spPr>
              <a:xfrm rot="550405">
                <a:off x="9989340" y="5176445"/>
                <a:ext cx="10734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5050"/>
                    </a:solidFill>
                    <a:latin typeface="Comic Sans MS" panose="030F0702030302020204" pitchFamily="66" charset="0"/>
                  </a:rPr>
                  <a:t>20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E7B396-D268-405E-A694-90B2A9650EF9}"/>
                  </a:ext>
                </a:extLst>
              </p:cNvPr>
              <p:cNvSpPr txBox="1"/>
              <p:nvPr/>
            </p:nvSpPr>
            <p:spPr>
              <a:xfrm rot="21165213">
                <a:off x="7163542" y="5067651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24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658091-C015-4811-AFDF-81FEE5C36221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49129FD-A46C-4834-A8B7-914D79825407}"/>
              </a:ext>
            </a:extLst>
          </p:cNvPr>
          <p:cNvGrpSpPr/>
          <p:nvPr/>
        </p:nvGrpSpPr>
        <p:grpSpPr>
          <a:xfrm>
            <a:off x="6509537" y="138631"/>
            <a:ext cx="5810386" cy="3713460"/>
            <a:chOff x="6304433" y="138631"/>
            <a:chExt cx="5810386" cy="371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0B0FC4-5F4F-49DA-ACBB-B1058F21596E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CFE7B61-20C6-4EDB-9C29-AB8D6205478C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07783E5-385E-4F78-BAF8-F875D103FF46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D0BA49E-626D-4881-8C48-482C972FA239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A61D2C-2AB9-49AE-9AAD-14641D2CE452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AEF3238-1B55-4CA5-8772-802DB92D9EDE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71D2F0A-5704-4D37-AAEB-2788398049F1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C58A4564-4826-4E90-94FE-5B7C7C6E5A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07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DCF459-D69F-4C1B-9B3D-5042AA03C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4" y="2069921"/>
            <a:ext cx="6039957" cy="42980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358E6D2-D072-49A0-BB28-F5E9BA1D9436}"/>
              </a:ext>
            </a:extLst>
          </p:cNvPr>
          <p:cNvSpPr txBox="1"/>
          <p:nvPr/>
        </p:nvSpPr>
        <p:spPr>
          <a:xfrm>
            <a:off x="302218" y="260727"/>
            <a:ext cx="6096541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Rebekah.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A Wife for Isaac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7E4E3-9541-4E46-A846-47130F36FE28}"/>
              </a:ext>
            </a:extLst>
          </p:cNvPr>
          <p:cNvSpPr txBox="1"/>
          <p:nvPr/>
        </p:nvSpPr>
        <p:spPr>
          <a:xfrm>
            <a:off x="2418132" y="6373843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443E67-690F-4405-89FB-D686045B48C9}"/>
              </a:ext>
            </a:extLst>
          </p:cNvPr>
          <p:cNvGrpSpPr/>
          <p:nvPr/>
        </p:nvGrpSpPr>
        <p:grpSpPr>
          <a:xfrm>
            <a:off x="6753751" y="4341519"/>
            <a:ext cx="5273880" cy="1670624"/>
            <a:chOff x="6504455" y="4320357"/>
            <a:chExt cx="5273880" cy="167062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E7B396-D268-405E-A694-90B2A9650EF9}"/>
                </a:ext>
              </a:extLst>
            </p:cNvPr>
            <p:cNvSpPr txBox="1"/>
            <p:nvPr/>
          </p:nvSpPr>
          <p:spPr>
            <a:xfrm rot="21165213">
              <a:off x="7163542" y="5067651"/>
              <a:ext cx="12029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rgbClr val="9900FF"/>
                  </a:solidFill>
                  <a:latin typeface="Comic Sans MS" panose="030F0702030302020204" pitchFamily="66" charset="0"/>
                </a:rPr>
                <a:t>24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658091-C015-4811-AFDF-81FEE5C36221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49129FD-A46C-4834-A8B7-914D79825407}"/>
              </a:ext>
            </a:extLst>
          </p:cNvPr>
          <p:cNvGrpSpPr/>
          <p:nvPr/>
        </p:nvGrpSpPr>
        <p:grpSpPr>
          <a:xfrm>
            <a:off x="6509537" y="138631"/>
            <a:ext cx="5476563" cy="1652781"/>
            <a:chOff x="6304433" y="138631"/>
            <a:chExt cx="5476563" cy="165278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0B0FC4-5F4F-49DA-ACBB-B1058F21596E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7783E5-385E-4F78-BAF8-F875D103FF46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AD5034B-2616-4C46-89EB-0C931EDB5543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7889A9-7E8C-4206-B95A-8912039DE940}"/>
              </a:ext>
            </a:extLst>
          </p:cNvPr>
          <p:cNvSpPr txBox="1"/>
          <p:nvPr/>
        </p:nvSpPr>
        <p:spPr>
          <a:xfrm>
            <a:off x="10702219" y="5305867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96C567D9-054E-4D44-A100-68253DB1C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23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5B53CD-40B1-4109-857B-FBEF7B6FE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1" y="2034707"/>
            <a:ext cx="6062259" cy="432572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BCA0366-AEA2-4183-B47E-57286C8C5CCD}"/>
              </a:ext>
            </a:extLst>
          </p:cNvPr>
          <p:cNvSpPr txBox="1"/>
          <p:nvPr/>
        </p:nvSpPr>
        <p:spPr>
          <a:xfrm>
            <a:off x="587722" y="264404"/>
            <a:ext cx="554231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Esau &amp; Jacob.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The Birthright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D1058-F652-4A29-AE5B-1BF4EBECAE00}"/>
              </a:ext>
            </a:extLst>
          </p:cNvPr>
          <p:cNvSpPr txBox="1"/>
          <p:nvPr/>
        </p:nvSpPr>
        <p:spPr>
          <a:xfrm>
            <a:off x="2422845" y="636882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138F5C-6226-4AB7-B2DB-53B490451A12}"/>
              </a:ext>
            </a:extLst>
          </p:cNvPr>
          <p:cNvGrpSpPr/>
          <p:nvPr/>
        </p:nvGrpSpPr>
        <p:grpSpPr>
          <a:xfrm>
            <a:off x="6705791" y="4320357"/>
            <a:ext cx="5273880" cy="2271797"/>
            <a:chOff x="6504455" y="4320357"/>
            <a:chExt cx="5273880" cy="227179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D1DFBC9-3F9D-4493-8E58-CC496BB26179}"/>
                </a:ext>
              </a:extLst>
            </p:cNvPr>
            <p:cNvGrpSpPr/>
            <p:nvPr/>
          </p:nvGrpSpPr>
          <p:grpSpPr>
            <a:xfrm>
              <a:off x="7165377" y="5060011"/>
              <a:ext cx="3877336" cy="1532143"/>
              <a:chOff x="7165377" y="5060011"/>
              <a:chExt cx="3877336" cy="153214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E77C6F-4F6C-4A45-860B-1472A1BDF7F1}"/>
                  </a:ext>
                </a:extLst>
              </p:cNvPr>
              <p:cNvSpPr txBox="1"/>
              <p:nvPr/>
            </p:nvSpPr>
            <p:spPr>
              <a:xfrm rot="21207377">
                <a:off x="7165377" y="5186711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99CC"/>
                    </a:solidFill>
                    <a:latin typeface="Comic Sans MS" panose="030F0702030302020204" pitchFamily="66" charset="0"/>
                  </a:rPr>
                  <a:t>16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7C34C56-2696-45DD-85CD-75F86295AC4F}"/>
                  </a:ext>
                </a:extLst>
              </p:cNvPr>
              <p:cNvSpPr txBox="1"/>
              <p:nvPr/>
            </p:nvSpPr>
            <p:spPr>
              <a:xfrm rot="575219">
                <a:off x="8568247" y="5668824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6600"/>
                    </a:solidFill>
                    <a:latin typeface="Comic Sans MS" panose="030F0702030302020204" pitchFamily="66" charset="0"/>
                  </a:rPr>
                  <a:t>25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3D02BC5-5435-40BA-BC66-952C3F8BAA65}"/>
                  </a:ext>
                </a:extLst>
              </p:cNvPr>
              <p:cNvSpPr txBox="1"/>
              <p:nvPr/>
            </p:nvSpPr>
            <p:spPr>
              <a:xfrm>
                <a:off x="9839724" y="5060011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30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1DC2E4-57E3-48DF-B500-A9E6B2973657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28A500-11EC-44D9-9FE6-97C2D2064575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2F74C25-FFFF-49F1-A47C-D1F1D1D4833A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961A8E5-0C48-4403-A773-D45760C5DBB1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782FACE-7A6D-49C2-8109-08ECEA5BC9AD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AEBE05-816B-4E1C-8119-83CF0D941CDA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A877CC-C5BB-483F-8AC9-4993D82820F8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9ABAACA-1D21-44F3-A1B4-2374D34EC829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DC22C6F-95B5-4F62-AB3D-09CA37B3ACFA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71511CD7-36DE-4363-AA5C-84E2BBD90B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73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5B53CD-40B1-4109-857B-FBEF7B6FE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1" y="2034707"/>
            <a:ext cx="6062259" cy="432572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BCA0366-AEA2-4183-B47E-57286C8C5CCD}"/>
              </a:ext>
            </a:extLst>
          </p:cNvPr>
          <p:cNvSpPr txBox="1"/>
          <p:nvPr/>
        </p:nvSpPr>
        <p:spPr>
          <a:xfrm>
            <a:off x="587722" y="264404"/>
            <a:ext cx="554231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Esau &amp; Jacob.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The Birthright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D1058-F652-4A29-AE5B-1BF4EBECAE00}"/>
              </a:ext>
            </a:extLst>
          </p:cNvPr>
          <p:cNvSpPr txBox="1"/>
          <p:nvPr/>
        </p:nvSpPr>
        <p:spPr>
          <a:xfrm>
            <a:off x="2422845" y="636882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138F5C-6226-4AB7-B2DB-53B490451A12}"/>
              </a:ext>
            </a:extLst>
          </p:cNvPr>
          <p:cNvGrpSpPr/>
          <p:nvPr/>
        </p:nvGrpSpPr>
        <p:grpSpPr>
          <a:xfrm>
            <a:off x="6705791" y="4320357"/>
            <a:ext cx="5273880" cy="2271797"/>
            <a:chOff x="6504455" y="4320357"/>
            <a:chExt cx="5273880" cy="22717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C34C56-2696-45DD-85CD-75F86295AC4F}"/>
                </a:ext>
              </a:extLst>
            </p:cNvPr>
            <p:cNvSpPr txBox="1"/>
            <p:nvPr/>
          </p:nvSpPr>
          <p:spPr>
            <a:xfrm rot="575219">
              <a:off x="8568247" y="5668824"/>
              <a:ext cx="12029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rgbClr val="FF6600"/>
                  </a:solidFill>
                  <a:latin typeface="Comic Sans MS" panose="030F0702030302020204" pitchFamily="66" charset="0"/>
                </a:rPr>
                <a:t>25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1DC2E4-57E3-48DF-B500-A9E6B2973657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28A500-11EC-44D9-9FE6-97C2D2064575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2F74C25-FFFF-49F1-A47C-D1F1D1D4833A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82FACE-7A6D-49C2-8109-08ECEA5BC9AD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1EB10B4-ADF3-4B42-A00D-B0DBA565ADC0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141443-AB04-4684-82EC-5A5C68675D35}"/>
              </a:ext>
            </a:extLst>
          </p:cNvPr>
          <p:cNvSpPr txBox="1"/>
          <p:nvPr/>
        </p:nvSpPr>
        <p:spPr>
          <a:xfrm>
            <a:off x="10702219" y="5893097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E97374B0-5FD7-42D6-8372-DF0707CAA5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32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B8F93C-AA1B-4F7B-BB4C-632CA961F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3" y="1805367"/>
            <a:ext cx="6242560" cy="4581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2B9939-2C0C-4629-87CD-479833203563}"/>
              </a:ext>
            </a:extLst>
          </p:cNvPr>
          <p:cNvSpPr txBox="1"/>
          <p:nvPr/>
        </p:nvSpPr>
        <p:spPr>
          <a:xfrm>
            <a:off x="2420596" y="6374338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7B7C39-35B3-4F3D-9040-035D83D020D9}"/>
              </a:ext>
            </a:extLst>
          </p:cNvPr>
          <p:cNvSpPr txBox="1"/>
          <p:nvPr/>
        </p:nvSpPr>
        <p:spPr>
          <a:xfrm>
            <a:off x="587722" y="256015"/>
            <a:ext cx="554231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Isaac &amp; Jacob.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The Blessing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38C69E-D280-42DF-BEF3-575268702D76}"/>
              </a:ext>
            </a:extLst>
          </p:cNvPr>
          <p:cNvGrpSpPr/>
          <p:nvPr/>
        </p:nvGrpSpPr>
        <p:grpSpPr>
          <a:xfrm>
            <a:off x="6705791" y="4320357"/>
            <a:ext cx="5273880" cy="2235495"/>
            <a:chOff x="6504455" y="4320357"/>
            <a:chExt cx="5273880" cy="223549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2407AA7-EF53-4930-9FCD-A730D7248EDB}"/>
                </a:ext>
              </a:extLst>
            </p:cNvPr>
            <p:cNvGrpSpPr/>
            <p:nvPr/>
          </p:nvGrpSpPr>
          <p:grpSpPr>
            <a:xfrm>
              <a:off x="7252291" y="5108194"/>
              <a:ext cx="3811034" cy="1447658"/>
              <a:chOff x="7252291" y="5108194"/>
              <a:chExt cx="3811034" cy="1447658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498BA4-BED8-42D6-AC93-B469D33830E1}"/>
                  </a:ext>
                </a:extLst>
              </p:cNvPr>
              <p:cNvSpPr txBox="1"/>
              <p:nvPr/>
            </p:nvSpPr>
            <p:spPr>
              <a:xfrm rot="169733">
                <a:off x="9860336" y="5108194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17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4EAB17-2F56-4622-AEE7-43324B271C33}"/>
                  </a:ext>
                </a:extLst>
              </p:cNvPr>
              <p:cNvSpPr txBox="1"/>
              <p:nvPr/>
            </p:nvSpPr>
            <p:spPr>
              <a:xfrm>
                <a:off x="8645644" y="5632522"/>
                <a:ext cx="10734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C00000"/>
                    </a:solidFill>
                    <a:latin typeface="Comic Sans MS" panose="030F0702030302020204" pitchFamily="66" charset="0"/>
                  </a:rPr>
                  <a:t>25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67A885-3DC4-4D73-A5A9-DF9AF10CDE2F}"/>
                  </a:ext>
                </a:extLst>
              </p:cNvPr>
              <p:cNvSpPr txBox="1"/>
              <p:nvPr/>
            </p:nvSpPr>
            <p:spPr>
              <a:xfrm rot="601675">
                <a:off x="7252291" y="5188066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Comic Sans MS" panose="030F0702030302020204" pitchFamily="66" charset="0"/>
                  </a:rPr>
                  <a:t>27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FAE1A4-3205-4D80-8784-E99E131ADCAD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DACE46-BD17-434F-A337-F725C8CDC69A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3F5FE8-DAD4-40D2-92EE-4FDEF816B57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A89E2ED-1F62-4A13-B667-4C7C81290EE6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223EC61-66F2-47B8-8EBF-DD254A963D60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1547456-C887-4DC7-8689-21CD5BCBF4E4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E69C799-B9CE-482E-87F9-AD9D9D2BF657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BBAB924-DCE5-4715-A590-9F2430FAD9FE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AEE51A3-1AAB-4790-953D-9246DF8C92C8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B333B619-4D77-40B0-BF6C-CC7BCFF624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11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B8F93C-AA1B-4F7B-BB4C-632CA961F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3" y="1805367"/>
            <a:ext cx="6242560" cy="4581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2B9939-2C0C-4629-87CD-479833203563}"/>
              </a:ext>
            </a:extLst>
          </p:cNvPr>
          <p:cNvSpPr txBox="1"/>
          <p:nvPr/>
        </p:nvSpPr>
        <p:spPr>
          <a:xfrm>
            <a:off x="2420596" y="6374338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7B7C39-35B3-4F3D-9040-035D83D020D9}"/>
              </a:ext>
            </a:extLst>
          </p:cNvPr>
          <p:cNvSpPr txBox="1"/>
          <p:nvPr/>
        </p:nvSpPr>
        <p:spPr>
          <a:xfrm>
            <a:off x="587722" y="256015"/>
            <a:ext cx="554231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Isaac &amp; Jacob.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The Blessing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38C69E-D280-42DF-BEF3-575268702D76}"/>
              </a:ext>
            </a:extLst>
          </p:cNvPr>
          <p:cNvGrpSpPr/>
          <p:nvPr/>
        </p:nvGrpSpPr>
        <p:grpSpPr>
          <a:xfrm>
            <a:off x="6705791" y="4320357"/>
            <a:ext cx="5273880" cy="1791039"/>
            <a:chOff x="6504455" y="4320357"/>
            <a:chExt cx="5273880" cy="179103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67A885-3DC4-4D73-A5A9-DF9AF10CDE2F}"/>
                </a:ext>
              </a:extLst>
            </p:cNvPr>
            <p:cNvSpPr txBox="1"/>
            <p:nvPr/>
          </p:nvSpPr>
          <p:spPr>
            <a:xfrm rot="601675">
              <a:off x="7252291" y="5188066"/>
              <a:ext cx="12029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27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FAE1A4-3205-4D80-8784-E99E131ADCAD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DACE46-BD17-434F-A337-F725C8CDC69A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3F5FE8-DAD4-40D2-92EE-4FDEF816B57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223EC61-66F2-47B8-8EBF-DD254A963D60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94B5C76-5700-46F3-B809-FA2F74EC131E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EF81CA-EEAD-4A66-AEE7-B9D650B84903}"/>
              </a:ext>
            </a:extLst>
          </p:cNvPr>
          <p:cNvSpPr txBox="1"/>
          <p:nvPr/>
        </p:nvSpPr>
        <p:spPr>
          <a:xfrm>
            <a:off x="10702219" y="5406535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D00CFE29-D614-4996-8D8A-8D908E314F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16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C1547C-5CFC-4715-BE34-12809A2BC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9" y="2021466"/>
            <a:ext cx="6108383" cy="43481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463D889-015C-47D6-8930-B5DBCECA0374}"/>
              </a:ext>
            </a:extLst>
          </p:cNvPr>
          <p:cNvSpPr txBox="1"/>
          <p:nvPr/>
        </p:nvSpPr>
        <p:spPr>
          <a:xfrm>
            <a:off x="587722" y="244889"/>
            <a:ext cx="554231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Jacob’s Dream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at Bethel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866EE-53C4-4301-B970-00B6BE32FD6B}"/>
              </a:ext>
            </a:extLst>
          </p:cNvPr>
          <p:cNvSpPr txBox="1"/>
          <p:nvPr/>
        </p:nvSpPr>
        <p:spPr>
          <a:xfrm>
            <a:off x="2436668" y="6369356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8A63C5-7910-4C95-A288-EA91411D450B}"/>
              </a:ext>
            </a:extLst>
          </p:cNvPr>
          <p:cNvGrpSpPr/>
          <p:nvPr/>
        </p:nvGrpSpPr>
        <p:grpSpPr>
          <a:xfrm>
            <a:off x="6705791" y="4320357"/>
            <a:ext cx="5273880" cy="2225212"/>
            <a:chOff x="6504455" y="4320357"/>
            <a:chExt cx="5273880" cy="222521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7E92EB4-F882-402D-89BA-3EA8290F1239}"/>
                </a:ext>
              </a:extLst>
            </p:cNvPr>
            <p:cNvGrpSpPr/>
            <p:nvPr/>
          </p:nvGrpSpPr>
          <p:grpSpPr>
            <a:xfrm>
              <a:off x="7313679" y="5201861"/>
              <a:ext cx="3858959" cy="1343708"/>
              <a:chOff x="7313679" y="5201861"/>
              <a:chExt cx="3858959" cy="134370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72069C0-67BA-43A3-AA7C-834799824DC8}"/>
                  </a:ext>
                </a:extLst>
              </p:cNvPr>
              <p:cNvSpPr txBox="1"/>
              <p:nvPr/>
            </p:nvSpPr>
            <p:spPr>
              <a:xfrm rot="21442097">
                <a:off x="8728030" y="5201861"/>
                <a:ext cx="10734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2">
                        <a:lumMod val="75000"/>
                      </a:schemeClr>
                    </a:solidFill>
                    <a:latin typeface="Comic Sans MS" panose="030F0702030302020204" pitchFamily="66" charset="0"/>
                  </a:rPr>
                  <a:t>15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7A9373-166C-44D3-B95F-73F12EA0DAAB}"/>
                  </a:ext>
                </a:extLst>
              </p:cNvPr>
              <p:cNvSpPr txBox="1"/>
              <p:nvPr/>
            </p:nvSpPr>
            <p:spPr>
              <a:xfrm rot="21227870">
                <a:off x="9969649" y="5622239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Comic Sans MS" panose="030F0702030302020204" pitchFamily="66" charset="0"/>
                  </a:rPr>
                  <a:t>28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915BC02-961A-48A5-85C4-A20A9B80F6BA}"/>
                  </a:ext>
                </a:extLst>
              </p:cNvPr>
              <p:cNvSpPr txBox="1"/>
              <p:nvPr/>
            </p:nvSpPr>
            <p:spPr>
              <a:xfrm rot="792521">
                <a:off x="7313679" y="5557638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99CC"/>
                    </a:solidFill>
                    <a:latin typeface="Comic Sans MS" panose="030F0702030302020204" pitchFamily="66" charset="0"/>
                  </a:rPr>
                  <a:t>22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6BC0DA-E085-4C6F-9586-89B193F3644D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B357B6-D1AB-4CF1-95F8-008850CE3454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4364FB-62FE-4507-A9A0-8ADAE40F00A7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78CB5DE-9A20-481A-AA11-B97A201AAA14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780052D-4DBA-4C51-A26C-F3373191C0A5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F281307-242C-4AFA-AAF9-84600C262FDD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A62553-31E9-4C58-80CF-8991FC713097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1550940-646C-4546-8735-69FA7DE0E69F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795C65C-190B-4F8E-84A0-EBDDAA22D7F9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56A87DCA-4DA5-4213-9E3A-234374BEA0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7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EB903D9-3F59-45CF-8C36-0D56CCA922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30" y="1000443"/>
            <a:ext cx="2221741" cy="17196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0711285-522E-474C-A624-9C1A33B2E94E}"/>
              </a:ext>
            </a:extLst>
          </p:cNvPr>
          <p:cNvSpPr txBox="1"/>
          <p:nvPr/>
        </p:nvSpPr>
        <p:spPr>
          <a:xfrm>
            <a:off x="0" y="13250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Bible Book and Chapter Challenge!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4FE3E1-ED32-4497-998C-EF8C13A25503}"/>
              </a:ext>
            </a:extLst>
          </p:cNvPr>
          <p:cNvSpPr txBox="1"/>
          <p:nvPr/>
        </p:nvSpPr>
        <p:spPr>
          <a:xfrm>
            <a:off x="0" y="89766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 Old Testament          Events Set #1</a:t>
            </a:r>
            <a:r>
              <a:rPr lang="en-US" sz="4000" b="1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EF6CBD5F-63F1-D71E-EECD-00570288577C}"/>
              </a:ext>
            </a:extLst>
          </p:cNvPr>
          <p:cNvSpPr/>
          <p:nvPr/>
        </p:nvSpPr>
        <p:spPr>
          <a:xfrm>
            <a:off x="0" y="0"/>
            <a:ext cx="1218221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56BD87-D996-4B8B-BE24-75E2807D7890}"/>
              </a:ext>
            </a:extLst>
          </p:cNvPr>
          <p:cNvSpPr/>
          <p:nvPr/>
        </p:nvSpPr>
        <p:spPr>
          <a:xfrm>
            <a:off x="412248" y="1585268"/>
            <a:ext cx="7008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4" action="ppaction://hlinksldjump"/>
              </a:rPr>
              <a:t>1</a:t>
            </a:r>
            <a:endParaRPr lang="en-US" sz="6600" b="1" cap="none" spc="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D20924-CBF1-4803-9C54-F174FEF63BCF}"/>
              </a:ext>
            </a:extLst>
          </p:cNvPr>
          <p:cNvSpPr/>
          <p:nvPr/>
        </p:nvSpPr>
        <p:spPr>
          <a:xfrm>
            <a:off x="1564812" y="1592286"/>
            <a:ext cx="7008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5" action="ppaction://hlinksldjump"/>
              </a:rPr>
              <a:t>2</a:t>
            </a:r>
            <a:endParaRPr lang="en-US" sz="6600" b="1" cap="none" spc="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144847-0E86-4CFD-8213-8F5E2E1B8C86}"/>
              </a:ext>
            </a:extLst>
          </p:cNvPr>
          <p:cNvSpPr/>
          <p:nvPr/>
        </p:nvSpPr>
        <p:spPr>
          <a:xfrm>
            <a:off x="2726794" y="1586419"/>
            <a:ext cx="7008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6" action="ppaction://hlinksldjump"/>
              </a:rPr>
              <a:t>3</a:t>
            </a:r>
            <a:endParaRPr lang="en-US" sz="6600" b="1" cap="none" spc="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8233F-AE67-4F5B-A7AE-22CFE3793BC3}"/>
              </a:ext>
            </a:extLst>
          </p:cNvPr>
          <p:cNvSpPr/>
          <p:nvPr/>
        </p:nvSpPr>
        <p:spPr>
          <a:xfrm>
            <a:off x="3880902" y="1587774"/>
            <a:ext cx="7008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7" action="ppaction://hlinksldjump"/>
              </a:rPr>
              <a:t>4</a:t>
            </a:r>
            <a:endParaRPr lang="en-US" sz="6600" b="1" cap="none" spc="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42C40E-1434-4801-A558-C060356AF609}"/>
              </a:ext>
            </a:extLst>
          </p:cNvPr>
          <p:cNvSpPr/>
          <p:nvPr/>
        </p:nvSpPr>
        <p:spPr>
          <a:xfrm>
            <a:off x="7642359" y="1588321"/>
            <a:ext cx="7008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8" action="ppaction://hlinksldjump"/>
              </a:rPr>
              <a:t>5</a:t>
            </a:r>
            <a:endParaRPr lang="en-US" sz="6600" b="1" cap="none" spc="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4CC494-F318-44E9-AA82-224DDB5201AA}"/>
              </a:ext>
            </a:extLst>
          </p:cNvPr>
          <p:cNvSpPr/>
          <p:nvPr/>
        </p:nvSpPr>
        <p:spPr>
          <a:xfrm>
            <a:off x="1111712" y="2876999"/>
            <a:ext cx="7008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9" action="ppaction://hlinksldjump"/>
              </a:rPr>
              <a:t>9</a:t>
            </a:r>
            <a:endParaRPr lang="en-US" sz="6600" b="1" cap="none" spc="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49BB9E-F799-4480-9102-40C48A7967EA}"/>
              </a:ext>
            </a:extLst>
          </p:cNvPr>
          <p:cNvSpPr/>
          <p:nvPr/>
        </p:nvSpPr>
        <p:spPr>
          <a:xfrm>
            <a:off x="6927948" y="2881438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10" action="ppaction://hlinksldjump"/>
              </a:rPr>
              <a:t>13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FF8AC5-1E95-4C8A-8DD3-2AC8D222D5EC}"/>
              </a:ext>
            </a:extLst>
          </p:cNvPr>
          <p:cNvSpPr/>
          <p:nvPr/>
        </p:nvSpPr>
        <p:spPr>
          <a:xfrm>
            <a:off x="366795" y="4171229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11" action="ppaction://hlinksldjump"/>
              </a:rPr>
              <a:t>16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1D54B3-365C-4BE6-AC42-5095238876FA}"/>
              </a:ext>
            </a:extLst>
          </p:cNvPr>
          <p:cNvSpPr/>
          <p:nvPr/>
        </p:nvSpPr>
        <p:spPr>
          <a:xfrm>
            <a:off x="1830279" y="4175095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12" action="ppaction://hlinksldjump"/>
              </a:rPr>
              <a:t>17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B92242-264D-43D8-BF67-7AC0161CF031}"/>
              </a:ext>
            </a:extLst>
          </p:cNvPr>
          <p:cNvSpPr/>
          <p:nvPr/>
        </p:nvSpPr>
        <p:spPr>
          <a:xfrm>
            <a:off x="3296156" y="4170790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13" action="ppaction://hlinksldjump"/>
              </a:rPr>
              <a:t>18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680250-A62F-41D1-8AC4-194302E45708}"/>
              </a:ext>
            </a:extLst>
          </p:cNvPr>
          <p:cNvSpPr/>
          <p:nvPr/>
        </p:nvSpPr>
        <p:spPr>
          <a:xfrm>
            <a:off x="4764372" y="4171015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14" action="ppaction://hlinksldjump"/>
              </a:rPr>
              <a:t>19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E1FF3F-F962-41D7-A69E-D33CAE2084BB}"/>
              </a:ext>
            </a:extLst>
          </p:cNvPr>
          <p:cNvSpPr/>
          <p:nvPr/>
        </p:nvSpPr>
        <p:spPr>
          <a:xfrm>
            <a:off x="6233205" y="4175095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15" action="ppaction://hlinksldjump"/>
              </a:rPr>
              <a:t>20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894B4E-161F-454D-A8D6-CAF756CCA98A}"/>
              </a:ext>
            </a:extLst>
          </p:cNvPr>
          <p:cNvSpPr/>
          <p:nvPr/>
        </p:nvSpPr>
        <p:spPr>
          <a:xfrm>
            <a:off x="908786" y="5456413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16" action="ppaction://hlinksldjump"/>
              </a:rPr>
              <a:t>24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FB12AF-FE18-4CA6-BF5C-C8E54FC5215B}"/>
              </a:ext>
            </a:extLst>
          </p:cNvPr>
          <p:cNvSpPr/>
          <p:nvPr/>
        </p:nvSpPr>
        <p:spPr>
          <a:xfrm>
            <a:off x="2448563" y="5458182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17" action="ppaction://hlinksldjump"/>
              </a:rPr>
              <a:t>25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F56290-95D6-4350-AECE-AC4E2673BEDA}"/>
              </a:ext>
            </a:extLst>
          </p:cNvPr>
          <p:cNvSpPr/>
          <p:nvPr/>
        </p:nvSpPr>
        <p:spPr>
          <a:xfrm>
            <a:off x="3974463" y="5459200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18" action="ppaction://hlinksldjump"/>
              </a:rPr>
              <a:t>26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9A8B20-60D6-4B86-98E9-BBA444E4BF19}"/>
              </a:ext>
            </a:extLst>
          </p:cNvPr>
          <p:cNvSpPr/>
          <p:nvPr/>
        </p:nvSpPr>
        <p:spPr>
          <a:xfrm>
            <a:off x="5512482" y="5459765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19" action="ppaction://hlinksldjump"/>
              </a:rPr>
              <a:t>27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4FCB82-C414-4FFF-AE78-D53E4F326A3E}"/>
              </a:ext>
            </a:extLst>
          </p:cNvPr>
          <p:cNvSpPr/>
          <p:nvPr/>
        </p:nvSpPr>
        <p:spPr>
          <a:xfrm>
            <a:off x="7048931" y="5455471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20" action="ppaction://hlinksldjump"/>
              </a:rPr>
              <a:t>28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C96D01-F573-405B-83F3-F4C60018AD6D}"/>
              </a:ext>
            </a:extLst>
          </p:cNvPr>
          <p:cNvSpPr/>
          <p:nvPr/>
        </p:nvSpPr>
        <p:spPr>
          <a:xfrm>
            <a:off x="8798972" y="1586836"/>
            <a:ext cx="7008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21" action="ppaction://hlinksldjump"/>
              </a:rPr>
              <a:t>6</a:t>
            </a:r>
            <a:endParaRPr lang="en-US" sz="6600" b="1" cap="none" spc="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4C5497-E285-4496-85FA-7A683994A13A}"/>
              </a:ext>
            </a:extLst>
          </p:cNvPr>
          <p:cNvSpPr/>
          <p:nvPr/>
        </p:nvSpPr>
        <p:spPr>
          <a:xfrm>
            <a:off x="9952757" y="1587191"/>
            <a:ext cx="7008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22" action="ppaction://hlinksldjump"/>
              </a:rPr>
              <a:t>7</a:t>
            </a:r>
            <a:endParaRPr lang="en-US" sz="6600" b="1" cap="none" spc="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DE7A28-1F2F-47D7-84A5-89BDF6765846}"/>
              </a:ext>
            </a:extLst>
          </p:cNvPr>
          <p:cNvSpPr/>
          <p:nvPr/>
        </p:nvSpPr>
        <p:spPr>
          <a:xfrm>
            <a:off x="11111502" y="1587191"/>
            <a:ext cx="7008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23" action="ppaction://hlinksldjump"/>
              </a:rPr>
              <a:t>8</a:t>
            </a:r>
            <a:endParaRPr lang="en-US" sz="6600" b="1" cap="none" spc="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833C70-3ED1-44D2-BE6E-5A345387D66B}"/>
              </a:ext>
            </a:extLst>
          </p:cNvPr>
          <p:cNvSpPr/>
          <p:nvPr/>
        </p:nvSpPr>
        <p:spPr>
          <a:xfrm>
            <a:off x="8473146" y="2880124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24" action="ppaction://hlinksldjump"/>
              </a:rPr>
              <a:t>14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4E070A-C547-40D3-9014-BE271C27CB7A}"/>
              </a:ext>
            </a:extLst>
          </p:cNvPr>
          <p:cNvSpPr/>
          <p:nvPr/>
        </p:nvSpPr>
        <p:spPr>
          <a:xfrm>
            <a:off x="10038246" y="2884932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25" action="ppaction://hlinksldjump"/>
              </a:rPr>
              <a:t>15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88D0D6-1E5D-4EE0-9650-0AED5866603F}"/>
              </a:ext>
            </a:extLst>
          </p:cNvPr>
          <p:cNvSpPr/>
          <p:nvPr/>
        </p:nvSpPr>
        <p:spPr>
          <a:xfrm>
            <a:off x="2237928" y="2876999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26" action="ppaction://hlinksldjump"/>
              </a:rPr>
              <a:t>10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CE6ABE-DD95-4800-9796-DB95B2B16CC5}"/>
              </a:ext>
            </a:extLst>
          </p:cNvPr>
          <p:cNvSpPr/>
          <p:nvPr/>
        </p:nvSpPr>
        <p:spPr>
          <a:xfrm>
            <a:off x="3827924" y="2884936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27" action="ppaction://hlinksldjump"/>
              </a:rPr>
              <a:t>11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3E9E52-CE3C-4DAA-8923-E89CF621D04A}"/>
              </a:ext>
            </a:extLst>
          </p:cNvPr>
          <p:cNvSpPr/>
          <p:nvPr/>
        </p:nvSpPr>
        <p:spPr>
          <a:xfrm>
            <a:off x="5379220" y="2884931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28" action="ppaction://hlinksldjump"/>
              </a:rPr>
              <a:t>12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D0E0D0-8918-4E11-845D-5C0477648CC8}"/>
              </a:ext>
            </a:extLst>
          </p:cNvPr>
          <p:cNvSpPr/>
          <p:nvPr/>
        </p:nvSpPr>
        <p:spPr>
          <a:xfrm>
            <a:off x="7702241" y="4172753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29" action="ppaction://hlinksldjump"/>
              </a:rPr>
              <a:t>21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D61C2A-635C-4064-B9B9-F4D0D7F553E4}"/>
              </a:ext>
            </a:extLst>
          </p:cNvPr>
          <p:cNvSpPr/>
          <p:nvPr/>
        </p:nvSpPr>
        <p:spPr>
          <a:xfrm>
            <a:off x="9173963" y="4183853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30" action="ppaction://hlinksldjump"/>
              </a:rPr>
              <a:t>22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50B2F26-167D-4F5E-9C0D-2151BEBBE270}"/>
              </a:ext>
            </a:extLst>
          </p:cNvPr>
          <p:cNvSpPr/>
          <p:nvPr/>
        </p:nvSpPr>
        <p:spPr>
          <a:xfrm>
            <a:off x="10641140" y="4169035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31" action="ppaction://hlinksldjump"/>
              </a:rPr>
              <a:t>23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492DC65-AA27-4E28-BFE1-E217A045D1D8}"/>
              </a:ext>
            </a:extLst>
          </p:cNvPr>
          <p:cNvSpPr/>
          <p:nvPr/>
        </p:nvSpPr>
        <p:spPr>
          <a:xfrm>
            <a:off x="8576724" y="5455425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32" action="ppaction://hlinksldjump"/>
              </a:rPr>
              <a:t>29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274E9B-8119-4049-98CB-67D2892923FD}"/>
              </a:ext>
            </a:extLst>
          </p:cNvPr>
          <p:cNvSpPr/>
          <p:nvPr/>
        </p:nvSpPr>
        <p:spPr>
          <a:xfrm>
            <a:off x="10121552" y="5457636"/>
            <a:ext cx="11785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-150" dirty="0">
                <a:ln w="3810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  <a:hlinkClick r:id="rId33" action="ppaction://hlinksldjump"/>
              </a:rPr>
              <a:t>30</a:t>
            </a:r>
            <a:endParaRPr lang="en-US" sz="6600" b="1" cap="none" spc="-150" dirty="0">
              <a:ln w="3810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5298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C1547C-5CFC-4715-BE34-12809A2BC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9" y="2021466"/>
            <a:ext cx="6108383" cy="43481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463D889-015C-47D6-8930-B5DBCECA0374}"/>
              </a:ext>
            </a:extLst>
          </p:cNvPr>
          <p:cNvSpPr txBox="1"/>
          <p:nvPr/>
        </p:nvSpPr>
        <p:spPr>
          <a:xfrm>
            <a:off x="587722" y="244889"/>
            <a:ext cx="554231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Jacob’s Dream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at Bethel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866EE-53C4-4301-B970-00B6BE32FD6B}"/>
              </a:ext>
            </a:extLst>
          </p:cNvPr>
          <p:cNvSpPr txBox="1"/>
          <p:nvPr/>
        </p:nvSpPr>
        <p:spPr>
          <a:xfrm>
            <a:off x="2436668" y="6369356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8A63C5-7910-4C95-A288-EA91411D450B}"/>
              </a:ext>
            </a:extLst>
          </p:cNvPr>
          <p:cNvGrpSpPr/>
          <p:nvPr/>
        </p:nvGrpSpPr>
        <p:grpSpPr>
          <a:xfrm>
            <a:off x="6705791" y="4320357"/>
            <a:ext cx="5273880" cy="2225212"/>
            <a:chOff x="6504455" y="4320357"/>
            <a:chExt cx="5273880" cy="222521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7A9373-166C-44D3-B95F-73F12EA0DAAB}"/>
                </a:ext>
              </a:extLst>
            </p:cNvPr>
            <p:cNvSpPr txBox="1"/>
            <p:nvPr/>
          </p:nvSpPr>
          <p:spPr>
            <a:xfrm rot="21227870">
              <a:off x="9969649" y="5622239"/>
              <a:ext cx="12029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28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6BC0DA-E085-4C6F-9586-89B193F3644D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B357B6-D1AB-4CF1-95F8-008850CE3454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4364FB-62FE-4507-A9A0-8ADAE40F00A7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780052D-4DBA-4C51-A26C-F3373191C0A5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0ADD83E-4A59-4D77-AF7E-CCB877E43227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5B9F77-70A3-471F-BDA6-0C342083EFC7}"/>
              </a:ext>
            </a:extLst>
          </p:cNvPr>
          <p:cNvSpPr txBox="1"/>
          <p:nvPr/>
        </p:nvSpPr>
        <p:spPr>
          <a:xfrm>
            <a:off x="10702219" y="517164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6760164E-BABF-45B1-AB95-77B0F4EC40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85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230AF4-475C-45EB-B8D9-5AD6A9A86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81" y="1485566"/>
            <a:ext cx="6108383" cy="4882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34ACB-4395-47CD-9A1C-E94E95EB16F4}"/>
              </a:ext>
            </a:extLst>
          </p:cNvPr>
          <p:cNvSpPr txBox="1"/>
          <p:nvPr/>
        </p:nvSpPr>
        <p:spPr>
          <a:xfrm>
            <a:off x="587722" y="255162"/>
            <a:ext cx="554231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Jacob Serves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        </a:t>
            </a:r>
            <a:r>
              <a:rPr lang="en-US" sz="40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Laban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3340AA-321D-42BC-8244-E6329160156B}"/>
              </a:ext>
            </a:extLst>
          </p:cNvPr>
          <p:cNvSpPr txBox="1"/>
          <p:nvPr/>
        </p:nvSpPr>
        <p:spPr>
          <a:xfrm>
            <a:off x="2423056" y="6373192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C6B196-27D6-4B7D-8F76-FABE74F7EFD1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70D092-D4F8-41F3-8E43-AE87E7614227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E053AEC-ACE2-43BD-87A1-826DA0C58563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394EDCD-89B1-45F3-8BB1-D66417B62489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661B17E-EB8F-4E88-AAF4-5690BE1A490D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C63A99-CED9-4B9D-B8BD-5F25E68780F3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A16F7B-C21E-440C-9DF6-B178C64BD113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05AD512-0906-494F-AB1F-387F6B0C4884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BDE08F2-9515-47C4-B3B0-DEA7E7670D80}"/>
              </a:ext>
            </a:extLst>
          </p:cNvPr>
          <p:cNvGrpSpPr/>
          <p:nvPr/>
        </p:nvGrpSpPr>
        <p:grpSpPr>
          <a:xfrm>
            <a:off x="6705791" y="4320357"/>
            <a:ext cx="5273880" cy="2399012"/>
            <a:chOff x="6504455" y="4320357"/>
            <a:chExt cx="5273880" cy="239901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216B9B-0377-4B8A-ACA2-46DCB516B8E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EA1C1A-3646-4008-9455-1C8131CDC16F}"/>
                </a:ext>
              </a:extLst>
            </p:cNvPr>
            <p:cNvGrpSpPr/>
            <p:nvPr/>
          </p:nvGrpSpPr>
          <p:grpSpPr>
            <a:xfrm>
              <a:off x="6627772" y="5034843"/>
              <a:ext cx="5123645" cy="1684526"/>
              <a:chOff x="6678106" y="5034843"/>
              <a:chExt cx="5123645" cy="168452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0A6D79-A0A0-4962-B6AF-F2342B304451}"/>
                  </a:ext>
                </a:extLst>
              </p:cNvPr>
              <p:cNvSpPr txBox="1"/>
              <p:nvPr/>
            </p:nvSpPr>
            <p:spPr>
              <a:xfrm rot="21169802">
                <a:off x="6678106" y="5035822"/>
                <a:ext cx="241265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FF99"/>
                    </a:solidFill>
                    <a:latin typeface="Comic Sans MS" panose="030F0702030302020204" pitchFamily="66" charset="0"/>
                  </a:rPr>
                  <a:t>21-23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691AA5-F7C9-44CF-8C02-EF28DFFB27D2}"/>
                  </a:ext>
                </a:extLst>
              </p:cNvPr>
              <p:cNvSpPr txBox="1"/>
              <p:nvPr/>
            </p:nvSpPr>
            <p:spPr>
              <a:xfrm rot="21166849">
                <a:off x="9389096" y="5034843"/>
                <a:ext cx="241265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00FFFF"/>
                    </a:solidFill>
                    <a:latin typeface="Comic Sans MS" panose="030F0702030302020204" pitchFamily="66" charset="0"/>
                  </a:rPr>
                  <a:t>29-31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B7F320-1002-4E86-9609-EAFBE5EF01B5}"/>
                  </a:ext>
                </a:extLst>
              </p:cNvPr>
              <p:cNvSpPr txBox="1"/>
              <p:nvPr/>
            </p:nvSpPr>
            <p:spPr>
              <a:xfrm>
                <a:off x="7774073" y="5796039"/>
                <a:ext cx="241265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6600"/>
                    </a:solidFill>
                    <a:latin typeface="Comic Sans MS" panose="030F0702030302020204" pitchFamily="66" charset="0"/>
                  </a:rPr>
                  <a:t>13-15</a:t>
                </a:r>
              </a:p>
            </p:txBody>
          </p:sp>
        </p:grpSp>
      </p:grpSp>
      <p:sp>
        <p:nvSpPr>
          <p:cNvPr id="20" name="Rectangle 19">
            <a:hlinkClick r:id="rId3" action="ppaction://hlinksldjump"/>
            <a:extLst>
              <a:ext uri="{FF2B5EF4-FFF2-40B4-BE49-F238E27FC236}">
                <a16:creationId xmlns:a16="http://schemas.microsoft.com/office/drawing/2014/main" id="{DE4D4A65-BA13-42DF-8253-459F952157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95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230AF4-475C-45EB-B8D9-5AD6A9A86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81" y="1485566"/>
            <a:ext cx="6108383" cy="48825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34ACB-4395-47CD-9A1C-E94E95EB16F4}"/>
              </a:ext>
            </a:extLst>
          </p:cNvPr>
          <p:cNvSpPr txBox="1"/>
          <p:nvPr/>
        </p:nvSpPr>
        <p:spPr>
          <a:xfrm>
            <a:off x="587722" y="255162"/>
            <a:ext cx="554231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Jacob Serves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        </a:t>
            </a:r>
            <a:r>
              <a:rPr lang="en-US" sz="40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Laban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3340AA-321D-42BC-8244-E6329160156B}"/>
              </a:ext>
            </a:extLst>
          </p:cNvPr>
          <p:cNvSpPr txBox="1"/>
          <p:nvPr/>
        </p:nvSpPr>
        <p:spPr>
          <a:xfrm>
            <a:off x="2423056" y="6373192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C6B196-27D6-4B7D-8F76-FABE74F7EFD1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70D092-D4F8-41F3-8E43-AE87E7614227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94EDCD-89B1-45F3-8BB1-D66417B62489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BDE08F2-9515-47C4-B3B0-DEA7E7670D80}"/>
              </a:ext>
            </a:extLst>
          </p:cNvPr>
          <p:cNvGrpSpPr/>
          <p:nvPr/>
        </p:nvGrpSpPr>
        <p:grpSpPr>
          <a:xfrm>
            <a:off x="6705791" y="4320357"/>
            <a:ext cx="5273880" cy="1637816"/>
            <a:chOff x="6504455" y="4320357"/>
            <a:chExt cx="5273880" cy="163781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216B9B-0377-4B8A-ACA2-46DCB516B8E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691AA5-F7C9-44CF-8C02-EF28DFFB27D2}"/>
                </a:ext>
              </a:extLst>
            </p:cNvPr>
            <p:cNvSpPr txBox="1"/>
            <p:nvPr/>
          </p:nvSpPr>
          <p:spPr>
            <a:xfrm rot="21166849">
              <a:off x="9338762" y="5034843"/>
              <a:ext cx="24126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rgbClr val="00FFFF"/>
                  </a:solidFill>
                  <a:latin typeface="Comic Sans MS" panose="030F0702030302020204" pitchFamily="66" charset="0"/>
                </a:rPr>
                <a:t>29-31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8A66280-BC3E-40D5-A58E-9B2F010C8A4A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EDE1C9-37F0-481F-88FF-729A27A22707}"/>
              </a:ext>
            </a:extLst>
          </p:cNvPr>
          <p:cNvSpPr txBox="1"/>
          <p:nvPr/>
        </p:nvSpPr>
        <p:spPr>
          <a:xfrm>
            <a:off x="10702219" y="5809207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F8AB4DFF-DAFB-471F-9B0C-8A51BDA384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81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A42CC9F-DA68-481E-BB9E-076AC834B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9" y="1776486"/>
            <a:ext cx="6108383" cy="4369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C5466-CBEB-4067-B7F2-D75AB356EF93}"/>
              </a:ext>
            </a:extLst>
          </p:cNvPr>
          <p:cNvSpPr txBox="1"/>
          <p:nvPr/>
        </p:nvSpPr>
        <p:spPr>
          <a:xfrm>
            <a:off x="587722" y="397179"/>
            <a:ext cx="5542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Jacob &amp; Rachel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ADE1F4-66DE-4022-8FE0-F1EC8B87C450}"/>
              </a:ext>
            </a:extLst>
          </p:cNvPr>
          <p:cNvSpPr txBox="1"/>
          <p:nvPr/>
        </p:nvSpPr>
        <p:spPr>
          <a:xfrm>
            <a:off x="2431234" y="6150071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01F984-80B7-41AF-B89B-FD0134F6C4D7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B0B3ED-3C1C-4672-8258-51F0C4B4E93E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CC3CB68-AF0B-4FAE-92A3-6CC13B2B219D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769DDC9-C5C2-44FD-9142-454447D03969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4A00E2-8979-4DF4-B71E-D1505503D8A1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00374A2-BDB2-40F6-9D10-681CF7AAF418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5FD600E-C400-4FE5-87BA-063DB1EF9BE9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26DDD3A-119A-4478-B4AB-0EAB97C7932A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8387CB-848D-4FA6-8767-8187D6297EBA}"/>
              </a:ext>
            </a:extLst>
          </p:cNvPr>
          <p:cNvGrpSpPr/>
          <p:nvPr/>
        </p:nvGrpSpPr>
        <p:grpSpPr>
          <a:xfrm>
            <a:off x="6705791" y="4320357"/>
            <a:ext cx="5273880" cy="2157829"/>
            <a:chOff x="6504455" y="4320357"/>
            <a:chExt cx="5273880" cy="21578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972AF3-55B9-428E-8EEE-89AA60520B9B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Chapters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5745A75-0FBE-4993-B435-54DBA7A8B0CE}"/>
                </a:ext>
              </a:extLst>
            </p:cNvPr>
            <p:cNvGrpSpPr/>
            <p:nvPr/>
          </p:nvGrpSpPr>
          <p:grpSpPr>
            <a:xfrm>
              <a:off x="6924410" y="5075074"/>
              <a:ext cx="4384821" cy="1403112"/>
              <a:chOff x="6924410" y="5075074"/>
              <a:chExt cx="4384821" cy="140311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1FD56D4D-2074-40AD-918A-5D69E56AC0BA}"/>
                  </a:ext>
                </a:extLst>
              </p:cNvPr>
              <p:cNvGrpSpPr/>
              <p:nvPr/>
            </p:nvGrpSpPr>
            <p:grpSpPr>
              <a:xfrm>
                <a:off x="6924410" y="5258767"/>
                <a:ext cx="1567638" cy="923330"/>
                <a:chOff x="6924410" y="5258767"/>
                <a:chExt cx="1567638" cy="923330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BDEB65C-FED2-4987-B74C-3082A70A8C41}"/>
                    </a:ext>
                  </a:extLst>
                </p:cNvPr>
                <p:cNvSpPr txBox="1"/>
                <p:nvPr/>
              </p:nvSpPr>
              <p:spPr>
                <a:xfrm>
                  <a:off x="6924410" y="5258767"/>
                  <a:ext cx="1455617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spc="-600" dirty="0">
                      <a:solidFill>
                        <a:srgbClr val="FFFF99"/>
                      </a:solidFill>
                      <a:latin typeface="Comic Sans MS" panose="030F0702030302020204" pitchFamily="66" charset="0"/>
                    </a:rPr>
                    <a:t>29  </a:t>
                  </a:r>
                  <a:endParaRPr lang="en-US" sz="2800" b="1" spc="-600" dirty="0">
                    <a:solidFill>
                      <a:srgbClr val="FFFF99"/>
                    </a:solidFill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A8C7271F-8934-4385-AA35-294DFE4B51F8}"/>
                    </a:ext>
                  </a:extLst>
                </p:cNvPr>
                <p:cNvSpPr txBox="1"/>
                <p:nvPr/>
              </p:nvSpPr>
              <p:spPr>
                <a:xfrm rot="255800">
                  <a:off x="8003502" y="5392247"/>
                  <a:ext cx="4885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FF99"/>
                      </a:solidFill>
                      <a:latin typeface="Comic Sans MS" panose="030F0702030302020204" pitchFamily="66" charset="0"/>
                    </a:rPr>
                    <a:t>ff</a:t>
                  </a: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0D9E334-628B-4BA1-8DFD-750F5593FCE2}"/>
                  </a:ext>
                </a:extLst>
              </p:cNvPr>
              <p:cNvGrpSpPr/>
              <p:nvPr/>
            </p:nvGrpSpPr>
            <p:grpSpPr>
              <a:xfrm>
                <a:off x="9445840" y="5075074"/>
                <a:ext cx="1834595" cy="923330"/>
                <a:chOff x="9445840" y="5075074"/>
                <a:chExt cx="1834595" cy="923330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2758052-8F58-410B-81CA-84468552E405}"/>
                    </a:ext>
                  </a:extLst>
                </p:cNvPr>
                <p:cNvSpPr txBox="1"/>
                <p:nvPr/>
              </p:nvSpPr>
              <p:spPr>
                <a:xfrm rot="21227870">
                  <a:off x="9957147" y="5075074"/>
                  <a:ext cx="1323288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spc="-600" dirty="0">
                      <a:solidFill>
                        <a:srgbClr val="00B0F0"/>
                      </a:solidFill>
                      <a:latin typeface="Comic Sans MS" panose="030F0702030302020204" pitchFamily="66" charset="0"/>
                    </a:rPr>
                    <a:t>21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10E6ABB-AB1E-4594-A240-3D967A2260B6}"/>
                    </a:ext>
                  </a:extLst>
                </p:cNvPr>
                <p:cNvSpPr txBox="1"/>
                <p:nvPr/>
              </p:nvSpPr>
              <p:spPr>
                <a:xfrm rot="21223897">
                  <a:off x="9445840" y="5621621"/>
                  <a:ext cx="4885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atin typeface="Comic Sans MS" panose="030F0702030302020204" pitchFamily="66" charset="0"/>
                    </a:rPr>
                    <a:t>ff</a:t>
                  </a: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A01E124-2B0B-42B3-9741-4EB2CAEFA973}"/>
                  </a:ext>
                </a:extLst>
              </p:cNvPr>
              <p:cNvGrpSpPr/>
              <p:nvPr/>
            </p:nvGrpSpPr>
            <p:grpSpPr>
              <a:xfrm>
                <a:off x="8547244" y="5101904"/>
                <a:ext cx="2761987" cy="1376282"/>
                <a:chOff x="8547244" y="5101904"/>
                <a:chExt cx="2761987" cy="1376282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4638958-3D21-46B3-A154-44626664EF54}"/>
                    </a:ext>
                  </a:extLst>
                </p:cNvPr>
                <p:cNvSpPr txBox="1"/>
                <p:nvPr/>
              </p:nvSpPr>
              <p:spPr>
                <a:xfrm rot="21442097">
                  <a:off x="8547244" y="5554856"/>
                  <a:ext cx="1180824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spc="-600" dirty="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atin typeface="Comic Sans MS" panose="030F0702030302020204" pitchFamily="66" charset="0"/>
                    </a:rPr>
                    <a:t>13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C51BC75-0297-4E1D-9144-CEC58FEC3462}"/>
                    </a:ext>
                  </a:extLst>
                </p:cNvPr>
                <p:cNvSpPr txBox="1"/>
                <p:nvPr/>
              </p:nvSpPr>
              <p:spPr>
                <a:xfrm rot="21122002">
                  <a:off x="10820685" y="5101904"/>
                  <a:ext cx="4885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B0F0"/>
                      </a:solidFill>
                      <a:latin typeface="Comic Sans MS" panose="030F0702030302020204" pitchFamily="66" charset="0"/>
                    </a:rPr>
                    <a:t>ff</a:t>
                  </a:r>
                </a:p>
              </p:txBody>
            </p:sp>
          </p:grpSp>
        </p:grpSp>
      </p:grpSp>
      <p:sp>
        <p:nvSpPr>
          <p:cNvPr id="25" name="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664EFB93-5569-4B2E-BDAB-CCBD08A0B9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24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A42CC9F-DA68-481E-BB9E-076AC834B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79" y="1776486"/>
            <a:ext cx="6108383" cy="4369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C5466-CBEB-4067-B7F2-D75AB356EF93}"/>
              </a:ext>
            </a:extLst>
          </p:cNvPr>
          <p:cNvSpPr txBox="1"/>
          <p:nvPr/>
        </p:nvSpPr>
        <p:spPr>
          <a:xfrm>
            <a:off x="587722" y="397179"/>
            <a:ext cx="5542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Jacob &amp; Rachel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ADE1F4-66DE-4022-8FE0-F1EC8B87C450}"/>
              </a:ext>
            </a:extLst>
          </p:cNvPr>
          <p:cNvSpPr txBox="1"/>
          <p:nvPr/>
        </p:nvSpPr>
        <p:spPr>
          <a:xfrm>
            <a:off x="2431234" y="6150071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01F984-80B7-41AF-B89B-FD0134F6C4D7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B0B3ED-3C1C-4672-8258-51F0C4B4E93E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69DDC9-C5C2-44FD-9142-454447D03969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68387CB-848D-4FA6-8767-8187D6297EBA}"/>
              </a:ext>
            </a:extLst>
          </p:cNvPr>
          <p:cNvGrpSpPr/>
          <p:nvPr/>
        </p:nvGrpSpPr>
        <p:grpSpPr>
          <a:xfrm>
            <a:off x="6705791" y="4320357"/>
            <a:ext cx="5273880" cy="1861740"/>
            <a:chOff x="6504455" y="4320357"/>
            <a:chExt cx="5273880" cy="186174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972AF3-55B9-428E-8EEE-89AA60520B9B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Chapters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FD56D4D-2074-40AD-918A-5D69E56AC0BA}"/>
                </a:ext>
              </a:extLst>
            </p:cNvPr>
            <p:cNvGrpSpPr/>
            <p:nvPr/>
          </p:nvGrpSpPr>
          <p:grpSpPr>
            <a:xfrm>
              <a:off x="6924410" y="5258767"/>
              <a:ext cx="1567638" cy="923330"/>
              <a:chOff x="6924410" y="5258767"/>
              <a:chExt cx="1567638" cy="92333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DEB65C-FED2-4987-B74C-3082A70A8C41}"/>
                  </a:ext>
                </a:extLst>
              </p:cNvPr>
              <p:cNvSpPr txBox="1"/>
              <p:nvPr/>
            </p:nvSpPr>
            <p:spPr>
              <a:xfrm>
                <a:off x="6924410" y="5258767"/>
                <a:ext cx="145561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FF99"/>
                    </a:solidFill>
                    <a:latin typeface="Comic Sans MS" panose="030F0702030302020204" pitchFamily="66" charset="0"/>
                  </a:rPr>
                  <a:t>29  </a:t>
                </a:r>
                <a:endParaRPr lang="en-US" sz="2800" b="1" spc="-600" dirty="0">
                  <a:solidFill>
                    <a:srgbClr val="FFFF99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8C7271F-8934-4385-AA35-294DFE4B51F8}"/>
                  </a:ext>
                </a:extLst>
              </p:cNvPr>
              <p:cNvSpPr txBox="1"/>
              <p:nvPr/>
            </p:nvSpPr>
            <p:spPr>
              <a:xfrm rot="255800">
                <a:off x="8003502" y="5392247"/>
                <a:ext cx="4885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FF99"/>
                    </a:solidFill>
                    <a:latin typeface="Comic Sans MS" panose="030F0702030302020204" pitchFamily="66" charset="0"/>
                  </a:rPr>
                  <a:t>ff</a:t>
                </a: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22695D5-0FE9-4157-AB71-8C29DB723FD8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51D5BB-E1F1-4677-9F18-C6643E70C60B}"/>
              </a:ext>
            </a:extLst>
          </p:cNvPr>
          <p:cNvSpPr txBox="1"/>
          <p:nvPr/>
        </p:nvSpPr>
        <p:spPr>
          <a:xfrm>
            <a:off x="10702219" y="5490425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7" name="Rectangle 16">
            <a:hlinkClick r:id="rId3" action="ppaction://hlinksldjump"/>
            <a:extLst>
              <a:ext uri="{FF2B5EF4-FFF2-40B4-BE49-F238E27FC236}">
                <a16:creationId xmlns:a16="http://schemas.microsoft.com/office/drawing/2014/main" id="{9C72B614-3FE8-419B-B7B1-AC2C89543B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5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451674A-F6E9-4E8A-9F95-5449637AA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4" y="1980270"/>
            <a:ext cx="6108383" cy="43900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780666-816E-4756-A39E-B84CC62A0055}"/>
              </a:ext>
            </a:extLst>
          </p:cNvPr>
          <p:cNvSpPr txBox="1"/>
          <p:nvPr/>
        </p:nvSpPr>
        <p:spPr>
          <a:xfrm>
            <a:off x="587722" y="254220"/>
            <a:ext cx="554231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Wrestling Jacob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is Named Israel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D424C-F03B-424D-83E5-01B387B2B650}"/>
              </a:ext>
            </a:extLst>
          </p:cNvPr>
          <p:cNvSpPr txBox="1"/>
          <p:nvPr/>
        </p:nvSpPr>
        <p:spPr>
          <a:xfrm>
            <a:off x="2422845" y="6377581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603A51-1FA7-4C6F-9CD1-5948CC861386}"/>
              </a:ext>
            </a:extLst>
          </p:cNvPr>
          <p:cNvGrpSpPr/>
          <p:nvPr/>
        </p:nvGrpSpPr>
        <p:grpSpPr>
          <a:xfrm>
            <a:off x="6705791" y="4320357"/>
            <a:ext cx="5273880" cy="2252710"/>
            <a:chOff x="6504455" y="4320357"/>
            <a:chExt cx="5273880" cy="225271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BF664CF-669D-40BF-94F6-B7B95A406E87}"/>
                </a:ext>
              </a:extLst>
            </p:cNvPr>
            <p:cNvGrpSpPr/>
            <p:nvPr/>
          </p:nvGrpSpPr>
          <p:grpSpPr>
            <a:xfrm>
              <a:off x="7289245" y="5157770"/>
              <a:ext cx="3678259" cy="1415297"/>
              <a:chOff x="7289245" y="5157770"/>
              <a:chExt cx="3678259" cy="141529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DEBC77-21D9-4003-A706-1D630D1DD5E9}"/>
                  </a:ext>
                </a:extLst>
              </p:cNvPr>
              <p:cNvSpPr txBox="1"/>
              <p:nvPr/>
            </p:nvSpPr>
            <p:spPr>
              <a:xfrm>
                <a:off x="7289245" y="5157770"/>
                <a:ext cx="9038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16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E94723-81F9-455E-99BB-EA4EEE73BF7E}"/>
                  </a:ext>
                </a:extLst>
              </p:cNvPr>
              <p:cNvSpPr txBox="1"/>
              <p:nvPr/>
            </p:nvSpPr>
            <p:spPr>
              <a:xfrm rot="620637">
                <a:off x="10080334" y="5190845"/>
                <a:ext cx="8871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2">
                        <a:lumMod val="75000"/>
                      </a:schemeClr>
                    </a:solidFill>
                    <a:latin typeface="Comic Sans MS" panose="030F0702030302020204" pitchFamily="66" charset="0"/>
                  </a:rPr>
                  <a:t>32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C00113-E333-417E-93DC-E4CD054582F9}"/>
                  </a:ext>
                </a:extLst>
              </p:cNvPr>
              <p:cNvSpPr txBox="1"/>
              <p:nvPr/>
            </p:nvSpPr>
            <p:spPr>
              <a:xfrm rot="21227870">
                <a:off x="8714651" y="5649737"/>
                <a:ext cx="9038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Comic Sans MS" panose="030F0702030302020204" pitchFamily="66" charset="0"/>
                  </a:rPr>
                  <a:t>23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9A935B-DE3D-4D03-8251-106065732A97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D40335-64D7-4526-9ECC-2C6E2B869A74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5D3E4F-3A11-4871-B69E-13262B727E86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407ED16-83E9-4AC9-84FF-967A79E71ECF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AA6878-0D38-4FC0-A4EE-3B355872DAEE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FABB9F-3ACB-490A-999F-3CD22CA225B8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497C38-19DC-4177-99BE-D0FF73DA9F3E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857630-650D-4A0C-A9C5-C2167C0EF0E2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04A1C5E-7855-46D6-B2DB-96761D2D0B19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20" name="Rectangle 19">
            <a:hlinkClick r:id="rId3" action="ppaction://hlinksldjump"/>
            <a:extLst>
              <a:ext uri="{FF2B5EF4-FFF2-40B4-BE49-F238E27FC236}">
                <a16:creationId xmlns:a16="http://schemas.microsoft.com/office/drawing/2014/main" id="{75E0CCAB-C4FA-4880-BF87-FEC4800663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65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451674A-F6E9-4E8A-9F95-5449637AA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4" y="1980270"/>
            <a:ext cx="6108383" cy="43900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780666-816E-4756-A39E-B84CC62A0055}"/>
              </a:ext>
            </a:extLst>
          </p:cNvPr>
          <p:cNvSpPr txBox="1"/>
          <p:nvPr/>
        </p:nvSpPr>
        <p:spPr>
          <a:xfrm>
            <a:off x="587722" y="254220"/>
            <a:ext cx="554231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Wrestling Jacob</a:t>
            </a:r>
          </a:p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is Named Israel</a:t>
            </a:r>
            <a:endParaRPr lang="en-US" sz="5400" b="1" spc="-5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D424C-F03B-424D-83E5-01B387B2B650}"/>
              </a:ext>
            </a:extLst>
          </p:cNvPr>
          <p:cNvSpPr txBox="1"/>
          <p:nvPr/>
        </p:nvSpPr>
        <p:spPr>
          <a:xfrm>
            <a:off x="2422845" y="6377581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603A51-1FA7-4C6F-9CD1-5948CC861386}"/>
              </a:ext>
            </a:extLst>
          </p:cNvPr>
          <p:cNvGrpSpPr/>
          <p:nvPr/>
        </p:nvGrpSpPr>
        <p:grpSpPr>
          <a:xfrm>
            <a:off x="6705791" y="4320357"/>
            <a:ext cx="5273880" cy="1793818"/>
            <a:chOff x="6504455" y="4320357"/>
            <a:chExt cx="5273880" cy="179381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E94723-81F9-455E-99BB-EA4EEE73BF7E}"/>
                </a:ext>
              </a:extLst>
            </p:cNvPr>
            <p:cNvSpPr txBox="1"/>
            <p:nvPr/>
          </p:nvSpPr>
          <p:spPr>
            <a:xfrm rot="620637">
              <a:off x="10080334" y="5190845"/>
              <a:ext cx="8871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chemeClr val="accent2">
                      <a:lumMod val="75000"/>
                    </a:schemeClr>
                  </a:solidFill>
                  <a:latin typeface="Comic Sans MS" panose="030F0702030302020204" pitchFamily="66" charset="0"/>
                </a:rPr>
                <a:t>32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9A935B-DE3D-4D03-8251-106065732A97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D40335-64D7-4526-9ECC-2C6E2B869A74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5D3E4F-3A11-4871-B69E-13262B727E86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AA6878-0D38-4FC0-A4EE-3B355872DAEE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B9647A6-99D1-4FC9-AA1F-3202F251E712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89B2FA-D398-4EBE-8FA5-DB6EABD00C91}"/>
              </a:ext>
            </a:extLst>
          </p:cNvPr>
          <p:cNvSpPr txBox="1"/>
          <p:nvPr/>
        </p:nvSpPr>
        <p:spPr>
          <a:xfrm>
            <a:off x="10702219" y="6018932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536146B4-C4C3-467E-B07B-42B65006052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23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3C97F0-1850-4EB6-A87B-96C62072E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5" y="472205"/>
            <a:ext cx="7448550" cy="59626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0E8D40-C809-4503-A7E2-0289814D9FF2}"/>
              </a:ext>
            </a:extLst>
          </p:cNvPr>
          <p:cNvSpPr txBox="1"/>
          <p:nvPr/>
        </p:nvSpPr>
        <p:spPr>
          <a:xfrm>
            <a:off x="191191" y="3862286"/>
            <a:ext cx="3009929" cy="275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Deborah &amp; Barak</a:t>
            </a:r>
          </a:p>
          <a:p>
            <a:pPr algn="ctr">
              <a:lnSpc>
                <a:spcPct val="8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Jael</a:t>
            </a:r>
          </a:p>
          <a:p>
            <a:pPr algn="ctr">
              <a:lnSpc>
                <a:spcPct val="8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&amp; Sisera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13C631-5353-43D1-926F-E058DD0C21FF}"/>
              </a:ext>
            </a:extLst>
          </p:cNvPr>
          <p:cNvSpPr txBox="1"/>
          <p:nvPr/>
        </p:nvSpPr>
        <p:spPr>
          <a:xfrm>
            <a:off x="3760238" y="6444186"/>
            <a:ext cx="4251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858126-A89D-446F-B385-F06C8774A211}"/>
              </a:ext>
            </a:extLst>
          </p:cNvPr>
          <p:cNvGrpSpPr/>
          <p:nvPr/>
        </p:nvGrpSpPr>
        <p:grpSpPr>
          <a:xfrm>
            <a:off x="5110872" y="138631"/>
            <a:ext cx="7064444" cy="3258716"/>
            <a:chOff x="4976648" y="138631"/>
            <a:chExt cx="7064444" cy="325871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AB4557-1613-4DB8-AD84-CA1D3752052F}"/>
                </a:ext>
              </a:extLst>
            </p:cNvPr>
            <p:cNvSpPr txBox="1"/>
            <p:nvPr/>
          </p:nvSpPr>
          <p:spPr>
            <a:xfrm>
              <a:off x="5844385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B64620A-8696-4DAE-AA47-564AFA0933B3}"/>
                </a:ext>
              </a:extLst>
            </p:cNvPr>
            <p:cNvGrpSpPr/>
            <p:nvPr/>
          </p:nvGrpSpPr>
          <p:grpSpPr>
            <a:xfrm>
              <a:off x="4976648" y="804322"/>
              <a:ext cx="7064444" cy="2593025"/>
              <a:chOff x="4976648" y="804322"/>
              <a:chExt cx="7064444" cy="2593025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1AFA6B7-C841-46FD-B082-7FFBB976857C}"/>
                  </a:ext>
                </a:extLst>
              </p:cNvPr>
              <p:cNvSpPr txBox="1"/>
              <p:nvPr/>
            </p:nvSpPr>
            <p:spPr>
              <a:xfrm rot="21170344">
                <a:off x="4976648" y="80432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Joshua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A7A35D5-06DE-49D4-865D-1859EC8125EC}"/>
                  </a:ext>
                </a:extLst>
              </p:cNvPr>
              <p:cNvSpPr txBox="1"/>
              <p:nvPr/>
            </p:nvSpPr>
            <p:spPr>
              <a:xfrm>
                <a:off x="7208437" y="1498614"/>
                <a:ext cx="23905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omic Sans MS" panose="030F0702030302020204" pitchFamily="66" charset="0"/>
                  </a:rPr>
                  <a:t>Ruth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EB0ADDD-7E73-49FA-88DB-0771B5AD78C3}"/>
                  </a:ext>
                </a:extLst>
              </p:cNvPr>
              <p:cNvSpPr txBox="1"/>
              <p:nvPr/>
            </p:nvSpPr>
            <p:spPr>
              <a:xfrm rot="256830">
                <a:off x="8519026" y="926554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Judges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E70A737-68C5-4269-9B71-69E3AD82F776}"/>
                  </a:ext>
                </a:extLst>
              </p:cNvPr>
              <p:cNvSpPr txBox="1"/>
              <p:nvPr/>
            </p:nvSpPr>
            <p:spPr>
              <a:xfrm rot="270409">
                <a:off x="5178626" y="220906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CC66FF"/>
                    </a:solidFill>
                    <a:latin typeface="Comic Sans MS" panose="030F0702030302020204" pitchFamily="66" charset="0"/>
                  </a:rPr>
                  <a:t>1 Samuel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1487B56-6568-4539-A54D-BAD37E9C8D3A}"/>
                  </a:ext>
                </a:extLst>
              </p:cNvPr>
              <p:cNvSpPr txBox="1"/>
              <p:nvPr/>
            </p:nvSpPr>
            <p:spPr>
              <a:xfrm rot="21216754">
                <a:off x="8343916" y="2474017"/>
                <a:ext cx="36971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FFFF"/>
                    </a:solidFill>
                    <a:latin typeface="Comic Sans MS" panose="030F0702030302020204" pitchFamily="66" charset="0"/>
                  </a:rPr>
                  <a:t>2 Samuel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57BB158-D01A-4C10-BC39-7B83A79E4A46}"/>
              </a:ext>
            </a:extLst>
          </p:cNvPr>
          <p:cNvGrpSpPr/>
          <p:nvPr/>
        </p:nvGrpSpPr>
        <p:grpSpPr>
          <a:xfrm>
            <a:off x="7671955" y="3934463"/>
            <a:ext cx="4794436" cy="2769764"/>
            <a:chOff x="8057846" y="3934463"/>
            <a:chExt cx="3962344" cy="276976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518B-16FF-46A9-B8EF-B66C1A82EF8D}"/>
                </a:ext>
              </a:extLst>
            </p:cNvPr>
            <p:cNvSpPr txBox="1"/>
            <p:nvPr/>
          </p:nvSpPr>
          <p:spPr>
            <a:xfrm>
              <a:off x="8057846" y="3934463"/>
              <a:ext cx="39623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spc="-1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Chapters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65269D4-522B-4B25-BE99-10E88DD20EB2}"/>
                </a:ext>
              </a:extLst>
            </p:cNvPr>
            <p:cNvGrpSpPr/>
            <p:nvPr/>
          </p:nvGrpSpPr>
          <p:grpSpPr>
            <a:xfrm>
              <a:off x="8274676" y="4708175"/>
              <a:ext cx="3652778" cy="1996052"/>
              <a:chOff x="7641928" y="4879860"/>
              <a:chExt cx="4018057" cy="1996052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BED5D1A-5F7D-4532-96FD-8E2316E557CE}"/>
                  </a:ext>
                </a:extLst>
              </p:cNvPr>
              <p:cNvSpPr txBox="1"/>
              <p:nvPr/>
            </p:nvSpPr>
            <p:spPr>
              <a:xfrm>
                <a:off x="7641928" y="4879860"/>
                <a:ext cx="143308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Comic Sans MS" panose="030F0702030302020204" pitchFamily="66" charset="0"/>
                  </a:rPr>
                  <a:t>4-5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B1E4144-C757-4720-AF77-C56B03B4823E}"/>
                  </a:ext>
                </a:extLst>
              </p:cNvPr>
              <p:cNvSpPr txBox="1"/>
              <p:nvPr/>
            </p:nvSpPr>
            <p:spPr>
              <a:xfrm rot="21118256">
                <a:off x="9121190" y="5030852"/>
                <a:ext cx="253879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7FDFDD"/>
                    </a:solidFill>
                    <a:latin typeface="Comic Sans MS" panose="030F0702030302020204" pitchFamily="66" charset="0"/>
                  </a:rPr>
                  <a:t>13-16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0B0B34A-DFF9-4CAA-AAD0-50F31085E57C}"/>
                  </a:ext>
                </a:extLst>
              </p:cNvPr>
              <p:cNvSpPr txBox="1"/>
              <p:nvPr/>
            </p:nvSpPr>
            <p:spPr>
              <a:xfrm rot="458618">
                <a:off x="8186853" y="5952582"/>
                <a:ext cx="209817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99FF"/>
                    </a:solidFill>
                    <a:latin typeface="Comic Sans MS" panose="030F0702030302020204" pitchFamily="66" charset="0"/>
                  </a:rPr>
                  <a:t>29-31</a:t>
                </a:r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3ED0367A-DFD7-46DF-BAE8-CFEE21200C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26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3C97F0-1850-4EB6-A87B-96C62072E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5" y="472205"/>
            <a:ext cx="7448550" cy="59626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0E8D40-C809-4503-A7E2-0289814D9FF2}"/>
              </a:ext>
            </a:extLst>
          </p:cNvPr>
          <p:cNvSpPr txBox="1"/>
          <p:nvPr/>
        </p:nvSpPr>
        <p:spPr>
          <a:xfrm>
            <a:off x="191191" y="3862286"/>
            <a:ext cx="3009929" cy="275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Deborah &amp; Barak</a:t>
            </a:r>
          </a:p>
          <a:p>
            <a:pPr algn="ctr">
              <a:lnSpc>
                <a:spcPct val="8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Jael</a:t>
            </a:r>
          </a:p>
          <a:p>
            <a:pPr algn="ctr">
              <a:lnSpc>
                <a:spcPct val="8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&amp; Sisera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13C631-5353-43D1-926F-E058DD0C21FF}"/>
              </a:ext>
            </a:extLst>
          </p:cNvPr>
          <p:cNvSpPr txBox="1"/>
          <p:nvPr/>
        </p:nvSpPr>
        <p:spPr>
          <a:xfrm>
            <a:off x="3760238" y="6444186"/>
            <a:ext cx="42519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858126-A89D-446F-B385-F06C8774A211}"/>
              </a:ext>
            </a:extLst>
          </p:cNvPr>
          <p:cNvGrpSpPr/>
          <p:nvPr/>
        </p:nvGrpSpPr>
        <p:grpSpPr>
          <a:xfrm>
            <a:off x="5978609" y="138631"/>
            <a:ext cx="5856440" cy="1711253"/>
            <a:chOff x="5844385" y="138631"/>
            <a:chExt cx="5856440" cy="171125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AB4557-1613-4DB8-AD84-CA1D3752052F}"/>
                </a:ext>
              </a:extLst>
            </p:cNvPr>
            <p:cNvSpPr txBox="1"/>
            <p:nvPr/>
          </p:nvSpPr>
          <p:spPr>
            <a:xfrm>
              <a:off x="5844385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B0ADDD-7E73-49FA-88DB-0771B5AD78C3}"/>
                </a:ext>
              </a:extLst>
            </p:cNvPr>
            <p:cNvSpPr txBox="1"/>
            <p:nvPr/>
          </p:nvSpPr>
          <p:spPr>
            <a:xfrm rot="256830">
              <a:off x="8519026" y="926554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Judges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57BB158-D01A-4C10-BC39-7B83A79E4A46}"/>
              </a:ext>
            </a:extLst>
          </p:cNvPr>
          <p:cNvGrpSpPr/>
          <p:nvPr/>
        </p:nvGrpSpPr>
        <p:grpSpPr>
          <a:xfrm>
            <a:off x="7671955" y="3934463"/>
            <a:ext cx="4794436" cy="1697042"/>
            <a:chOff x="8057846" y="3934463"/>
            <a:chExt cx="3962344" cy="16970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518B-16FF-46A9-B8EF-B66C1A82EF8D}"/>
                </a:ext>
              </a:extLst>
            </p:cNvPr>
            <p:cNvSpPr txBox="1"/>
            <p:nvPr/>
          </p:nvSpPr>
          <p:spPr>
            <a:xfrm>
              <a:off x="8057846" y="3934463"/>
              <a:ext cx="39623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spc="-1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BED5D1A-5F7D-4532-96FD-8E2316E557CE}"/>
                </a:ext>
              </a:extLst>
            </p:cNvPr>
            <p:cNvSpPr txBox="1"/>
            <p:nvPr/>
          </p:nvSpPr>
          <p:spPr>
            <a:xfrm>
              <a:off x="8274675" y="4708175"/>
              <a:ext cx="1302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4-5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A5C0079-87C1-41A9-AA6F-E17C0B1E0521}"/>
              </a:ext>
            </a:extLst>
          </p:cNvPr>
          <p:cNvSpPr txBox="1"/>
          <p:nvPr/>
        </p:nvSpPr>
        <p:spPr>
          <a:xfrm>
            <a:off x="10702219" y="1765724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D1807-1ABE-4A1D-9362-C3218ADF621E}"/>
              </a:ext>
            </a:extLst>
          </p:cNvPr>
          <p:cNvSpPr txBox="1"/>
          <p:nvPr/>
        </p:nvSpPr>
        <p:spPr>
          <a:xfrm>
            <a:off x="10679904" y="4940182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C5B2E838-EEF8-4759-A158-029F0D6071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04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F5588D-AF39-447E-A51D-91D7A3D79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3" y="1958896"/>
            <a:ext cx="6035040" cy="44110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CDE91D-754C-4EED-A5C9-EA3AFCA71E5A}"/>
              </a:ext>
            </a:extLst>
          </p:cNvPr>
          <p:cNvGrpSpPr/>
          <p:nvPr/>
        </p:nvGrpSpPr>
        <p:grpSpPr>
          <a:xfrm>
            <a:off x="6463243" y="138631"/>
            <a:ext cx="5856947" cy="4018244"/>
            <a:chOff x="6261907" y="138631"/>
            <a:chExt cx="5856947" cy="40182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615300-7D32-484D-A664-C8618AD900D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68A2B-3B5E-4C93-90BF-C619A7E6866E}"/>
                </a:ext>
              </a:extLst>
            </p:cNvPr>
            <p:cNvGrpSpPr/>
            <p:nvPr/>
          </p:nvGrpSpPr>
          <p:grpSpPr>
            <a:xfrm>
              <a:off x="6261907" y="1035661"/>
              <a:ext cx="5856947" cy="3121214"/>
              <a:chOff x="6261907" y="1035661"/>
              <a:chExt cx="5856947" cy="312121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717485-CEB2-4312-B9ED-EA5756ACA943}"/>
                  </a:ext>
                </a:extLst>
              </p:cNvPr>
              <p:cNvSpPr txBox="1"/>
              <p:nvPr/>
            </p:nvSpPr>
            <p:spPr>
              <a:xfrm rot="21170344">
                <a:off x="6261907" y="1035661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Joshua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DDC632-E793-4264-B2DB-C2C3BEC2DB5D}"/>
                  </a:ext>
                </a:extLst>
              </p:cNvPr>
              <p:cNvSpPr txBox="1"/>
              <p:nvPr/>
            </p:nvSpPr>
            <p:spPr>
              <a:xfrm>
                <a:off x="8244388" y="1850178"/>
                <a:ext cx="23905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omic Sans MS" panose="030F0702030302020204" pitchFamily="66" charset="0"/>
                  </a:rPr>
                  <a:t>Ruth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C48F62-E4F7-4C7A-AAE8-72DC9CB1786C}"/>
                  </a:ext>
                </a:extLst>
              </p:cNvPr>
              <p:cNvSpPr txBox="1"/>
              <p:nvPr/>
            </p:nvSpPr>
            <p:spPr>
              <a:xfrm rot="256830">
                <a:off x="8882685" y="1117096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Judges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317A55-F6C8-4EBB-A9E0-1C48C0993B8F}"/>
                  </a:ext>
                </a:extLst>
              </p:cNvPr>
              <p:cNvSpPr txBox="1"/>
              <p:nvPr/>
            </p:nvSpPr>
            <p:spPr>
              <a:xfrm rot="270409">
                <a:off x="6506230" y="2483181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CC66FF"/>
                    </a:solidFill>
                    <a:latin typeface="Comic Sans MS" panose="030F0702030302020204" pitchFamily="66" charset="0"/>
                  </a:rPr>
                  <a:t>1 Samuel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25DC5D-F4C5-4E57-88E0-DD0BA350A650}"/>
                  </a:ext>
                </a:extLst>
              </p:cNvPr>
              <p:cNvSpPr txBox="1"/>
              <p:nvPr/>
            </p:nvSpPr>
            <p:spPr>
              <a:xfrm rot="21216754">
                <a:off x="8421678" y="3233545"/>
                <a:ext cx="36971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FFFF"/>
                    </a:solidFill>
                    <a:latin typeface="Comic Sans MS" panose="030F0702030302020204" pitchFamily="66" charset="0"/>
                  </a:rPr>
                  <a:t>2 Samuel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B0E8D40-C809-4503-A7E2-0289814D9FF2}"/>
              </a:ext>
            </a:extLst>
          </p:cNvPr>
          <p:cNvSpPr txBox="1"/>
          <p:nvPr/>
        </p:nvSpPr>
        <p:spPr>
          <a:xfrm>
            <a:off x="420517" y="266396"/>
            <a:ext cx="585849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Gideon Defeats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the Midianites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13C631-5353-43D1-926F-E058DD0C21FF}"/>
              </a:ext>
            </a:extLst>
          </p:cNvPr>
          <p:cNvSpPr txBox="1"/>
          <p:nvPr/>
        </p:nvSpPr>
        <p:spPr>
          <a:xfrm>
            <a:off x="2428985" y="6375376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1B8240-8088-427E-81D8-5B1E68D50FA0}"/>
              </a:ext>
            </a:extLst>
          </p:cNvPr>
          <p:cNvGrpSpPr/>
          <p:nvPr/>
        </p:nvGrpSpPr>
        <p:grpSpPr>
          <a:xfrm>
            <a:off x="6705791" y="4320357"/>
            <a:ext cx="5273880" cy="2420726"/>
            <a:chOff x="6504455" y="4320357"/>
            <a:chExt cx="5273880" cy="242072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83943D-582B-422D-B4A3-3C0CB8F0209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E555BAB-C631-4DDE-94DF-207DE8AD66C8}"/>
                </a:ext>
              </a:extLst>
            </p:cNvPr>
            <p:cNvGrpSpPr/>
            <p:nvPr/>
          </p:nvGrpSpPr>
          <p:grpSpPr>
            <a:xfrm>
              <a:off x="6940528" y="4989603"/>
              <a:ext cx="4739664" cy="1751480"/>
              <a:chOff x="7134067" y="4939075"/>
              <a:chExt cx="5213632" cy="1751480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637CA60-0740-4C47-9763-7AE726CC3AA8}"/>
                  </a:ext>
                </a:extLst>
              </p:cNvPr>
              <p:cNvSpPr txBox="1"/>
              <p:nvPr/>
            </p:nvSpPr>
            <p:spPr>
              <a:xfrm rot="355257">
                <a:off x="7134067" y="5480392"/>
                <a:ext cx="190743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2-3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5D1866-1183-4BB6-A913-83F0FB720C8C}"/>
                  </a:ext>
                </a:extLst>
              </p:cNvPr>
              <p:cNvSpPr txBox="1"/>
              <p:nvPr/>
            </p:nvSpPr>
            <p:spPr>
              <a:xfrm>
                <a:off x="9555023" y="5767225"/>
                <a:ext cx="27926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00FF00"/>
                    </a:solidFill>
                    <a:latin typeface="Comic Sans MS" panose="030F0702030302020204" pitchFamily="66" charset="0"/>
                  </a:rPr>
                  <a:t>17-18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C215D40-5A0D-4DE0-9324-F5B100FE2B48}"/>
                  </a:ext>
                </a:extLst>
              </p:cNvPr>
              <p:cNvSpPr txBox="1"/>
              <p:nvPr/>
            </p:nvSpPr>
            <p:spPr>
              <a:xfrm rot="20994681">
                <a:off x="8565816" y="4939075"/>
                <a:ext cx="190743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6-8</a:t>
                </a:r>
              </a:p>
            </p:txBody>
          </p:sp>
        </p:grpSp>
      </p:grpSp>
      <p:sp>
        <p:nvSpPr>
          <p:cNvPr id="20" name="Rectangle 19">
            <a:hlinkClick r:id="rId3" action="ppaction://hlinksldjump"/>
            <a:extLst>
              <a:ext uri="{FF2B5EF4-FFF2-40B4-BE49-F238E27FC236}">
                <a16:creationId xmlns:a16="http://schemas.microsoft.com/office/drawing/2014/main" id="{49A3CCBF-6694-4BB3-816F-D34278F466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21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4C1F0014-6D1E-466A-A5B2-62CEFBF451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r="2157"/>
          <a:stretch/>
        </p:blipFill>
        <p:spPr>
          <a:xfrm>
            <a:off x="261063" y="1838268"/>
            <a:ext cx="6556314" cy="47982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0A5BE9E-97AA-476B-BB46-43E30E0E400C}"/>
              </a:ext>
            </a:extLst>
          </p:cNvPr>
          <p:cNvGrpSpPr/>
          <p:nvPr/>
        </p:nvGrpSpPr>
        <p:grpSpPr>
          <a:xfrm>
            <a:off x="6945513" y="4320357"/>
            <a:ext cx="4794436" cy="2316308"/>
            <a:chOff x="6504455" y="4320357"/>
            <a:chExt cx="5273880" cy="23163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98D162-BEE0-46F2-84AA-6BA5C7605199}"/>
                </a:ext>
              </a:extLst>
            </p:cNvPr>
            <p:cNvGrpSpPr/>
            <p:nvPr/>
          </p:nvGrpSpPr>
          <p:grpSpPr>
            <a:xfrm>
              <a:off x="6746339" y="5034843"/>
              <a:ext cx="4980412" cy="1601822"/>
              <a:chOff x="6746339" y="5034843"/>
              <a:chExt cx="4980412" cy="1601822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0F47DD-AF5B-4917-9368-888B678F8362}"/>
                  </a:ext>
                </a:extLst>
              </p:cNvPr>
              <p:cNvSpPr txBox="1"/>
              <p:nvPr/>
            </p:nvSpPr>
            <p:spPr>
              <a:xfrm rot="21128489">
                <a:off x="6746339" y="5034843"/>
                <a:ext cx="16478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5050"/>
                    </a:solidFill>
                    <a:latin typeface="Comic Sans MS" panose="030F0702030302020204" pitchFamily="66" charset="0"/>
                  </a:rPr>
                  <a:t>1-2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0A5F9CE-39E6-44C5-A21B-33048442F516}"/>
                  </a:ext>
                </a:extLst>
              </p:cNvPr>
              <p:cNvSpPr txBox="1"/>
              <p:nvPr/>
            </p:nvSpPr>
            <p:spPr>
              <a:xfrm rot="602732">
                <a:off x="9575904" y="5082135"/>
                <a:ext cx="215084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CC6600"/>
                    </a:solidFill>
                    <a:latin typeface="Comic Sans MS" panose="030F0702030302020204" pitchFamily="66" charset="0"/>
                  </a:rPr>
                  <a:t>11-12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47A5B6B-C008-4C8C-9471-D1507C1D0089}"/>
                  </a:ext>
                </a:extLst>
              </p:cNvPr>
              <p:cNvSpPr txBox="1"/>
              <p:nvPr/>
            </p:nvSpPr>
            <p:spPr>
              <a:xfrm rot="21447536">
                <a:off x="8020907" y="5713335"/>
                <a:ext cx="222490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99CC00"/>
                    </a:solidFill>
                    <a:latin typeface="Comic Sans MS" panose="030F0702030302020204" pitchFamily="66" charset="0"/>
                  </a:rPr>
                  <a:t>20-21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BF8417-3A4D-4D93-8E0C-BD59723D1BDD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01C2C7D-DDC9-4494-96B7-BBB9074F71C0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4C04743-4F5F-4496-97C7-4EE15E494179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DB413F3-068A-4187-B2C5-1CFFCB9178EE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CA5B53-7C84-42E6-ADBC-464898C91476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D118C9E-B46D-408F-837E-C0B074FCA03F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4933757-E519-4BA9-8980-A063BB7640E3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ADCF281-73A2-4042-B979-DFD01AB27CA2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24701C-1FD2-48AE-8384-2D0DF2B42ADF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BB88647-1469-47CC-A80D-B51EAB2ECE60}"/>
              </a:ext>
            </a:extLst>
          </p:cNvPr>
          <p:cNvSpPr txBox="1"/>
          <p:nvPr/>
        </p:nvSpPr>
        <p:spPr>
          <a:xfrm>
            <a:off x="357292" y="155409"/>
            <a:ext cx="600651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God Creates the Heavens &amp; Earth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60AC3-DC36-4F54-A821-D5605455236A}"/>
              </a:ext>
            </a:extLst>
          </p:cNvPr>
          <p:cNvSpPr txBox="1"/>
          <p:nvPr/>
        </p:nvSpPr>
        <p:spPr>
          <a:xfrm>
            <a:off x="146605" y="4632355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Bible Illustrations From Sweet Publishing</a:t>
            </a:r>
          </a:p>
        </p:txBody>
      </p:sp>
      <p:sp>
        <p:nvSpPr>
          <p:cNvPr id="20" name="Rectangle 19">
            <a:hlinkClick r:id="rId3" action="ppaction://hlinksldjump"/>
            <a:extLst>
              <a:ext uri="{FF2B5EF4-FFF2-40B4-BE49-F238E27FC236}">
                <a16:creationId xmlns:a16="http://schemas.microsoft.com/office/drawing/2014/main" id="{B31E0948-7F17-46FE-BDBA-11BD09879C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84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F5588D-AF39-447E-A51D-91D7A3D79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3" y="1958896"/>
            <a:ext cx="6035040" cy="44110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CDE91D-754C-4EED-A5C9-EA3AFCA71E5A}"/>
              </a:ext>
            </a:extLst>
          </p:cNvPr>
          <p:cNvGrpSpPr/>
          <p:nvPr/>
        </p:nvGrpSpPr>
        <p:grpSpPr>
          <a:xfrm>
            <a:off x="6708452" y="138631"/>
            <a:ext cx="5557368" cy="1901795"/>
            <a:chOff x="6507116" y="138631"/>
            <a:chExt cx="5557368" cy="19017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615300-7D32-484D-A664-C8618AD900D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C48F62-E4F7-4C7A-AAE8-72DC9CB1786C}"/>
                </a:ext>
              </a:extLst>
            </p:cNvPr>
            <p:cNvSpPr txBox="1"/>
            <p:nvPr/>
          </p:nvSpPr>
          <p:spPr>
            <a:xfrm rot="256830">
              <a:off x="8882685" y="1117096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Judges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B0E8D40-C809-4503-A7E2-0289814D9FF2}"/>
              </a:ext>
            </a:extLst>
          </p:cNvPr>
          <p:cNvSpPr txBox="1"/>
          <p:nvPr/>
        </p:nvSpPr>
        <p:spPr>
          <a:xfrm>
            <a:off x="420517" y="266396"/>
            <a:ext cx="585849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Gideon Defeats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the Midianites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13C631-5353-43D1-926F-E058DD0C21FF}"/>
              </a:ext>
            </a:extLst>
          </p:cNvPr>
          <p:cNvSpPr txBox="1"/>
          <p:nvPr/>
        </p:nvSpPr>
        <p:spPr>
          <a:xfrm>
            <a:off x="2428985" y="6375376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1B8240-8088-427E-81D8-5B1E68D50FA0}"/>
              </a:ext>
            </a:extLst>
          </p:cNvPr>
          <p:cNvGrpSpPr/>
          <p:nvPr/>
        </p:nvGrpSpPr>
        <p:grpSpPr>
          <a:xfrm>
            <a:off x="6705791" y="4320357"/>
            <a:ext cx="5273880" cy="1592576"/>
            <a:chOff x="6504455" y="4320357"/>
            <a:chExt cx="5273880" cy="159257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83943D-582B-422D-B4A3-3C0CB8F0209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215D40-5A0D-4DE0-9324-F5B100FE2B48}"/>
                </a:ext>
              </a:extLst>
            </p:cNvPr>
            <p:cNvSpPr txBox="1"/>
            <p:nvPr/>
          </p:nvSpPr>
          <p:spPr>
            <a:xfrm rot="20994681">
              <a:off x="8242117" y="4989603"/>
              <a:ext cx="17340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6-8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8FD2EFE-3663-4370-BC90-56AD40DBFCFF}"/>
              </a:ext>
            </a:extLst>
          </p:cNvPr>
          <p:cNvSpPr txBox="1"/>
          <p:nvPr/>
        </p:nvSpPr>
        <p:spPr>
          <a:xfrm>
            <a:off x="10702219" y="2000616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659102-1710-4C4F-A2BA-AE519BED34EA}"/>
              </a:ext>
            </a:extLst>
          </p:cNvPr>
          <p:cNvSpPr txBox="1"/>
          <p:nvPr/>
        </p:nvSpPr>
        <p:spPr>
          <a:xfrm>
            <a:off x="10679904" y="5208630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4DDEC870-B133-4F3D-947E-DCCBC2968B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27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508D3E1-5330-493B-8516-6B9A55ABD4CF}"/>
              </a:ext>
            </a:extLst>
          </p:cNvPr>
          <p:cNvGrpSpPr/>
          <p:nvPr/>
        </p:nvGrpSpPr>
        <p:grpSpPr>
          <a:xfrm>
            <a:off x="6705791" y="4320357"/>
            <a:ext cx="5273880" cy="2238927"/>
            <a:chOff x="6504455" y="4320357"/>
            <a:chExt cx="5273880" cy="223892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1857099-94B9-4796-B70E-C60C9B465AC5}"/>
                </a:ext>
              </a:extLst>
            </p:cNvPr>
            <p:cNvGrpSpPr/>
            <p:nvPr/>
          </p:nvGrpSpPr>
          <p:grpSpPr>
            <a:xfrm>
              <a:off x="7515219" y="5045021"/>
              <a:ext cx="3651879" cy="1514263"/>
              <a:chOff x="7599109" y="5103744"/>
              <a:chExt cx="3651879" cy="1514263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3E00F0-000A-4145-BD2D-197D7F5CC31C}"/>
                  </a:ext>
                </a:extLst>
              </p:cNvPr>
              <p:cNvSpPr txBox="1"/>
              <p:nvPr/>
            </p:nvSpPr>
            <p:spPr>
              <a:xfrm rot="20553028">
                <a:off x="7599109" y="5444851"/>
                <a:ext cx="85008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spc="-600" dirty="0">
                    <a:solidFill>
                      <a:srgbClr val="00FFFF"/>
                    </a:solidFill>
                    <a:latin typeface="Comic Sans MS" panose="030F0702030302020204" pitchFamily="66" charset="0"/>
                  </a:rPr>
                  <a:t>4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837E6C-9609-4026-9D9E-7EF17C50BABC}"/>
                  </a:ext>
                </a:extLst>
              </p:cNvPr>
              <p:cNvSpPr txBox="1"/>
              <p:nvPr/>
            </p:nvSpPr>
            <p:spPr>
              <a:xfrm>
                <a:off x="8662679" y="5103744"/>
                <a:ext cx="12029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11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859AC81-FCEE-489F-ACE5-28DDD2479CDB}"/>
                  </a:ext>
                </a:extLst>
              </p:cNvPr>
              <p:cNvSpPr txBox="1"/>
              <p:nvPr/>
            </p:nvSpPr>
            <p:spPr>
              <a:xfrm rot="20910788">
                <a:off x="10119522" y="5694677"/>
                <a:ext cx="113146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spc="-600" dirty="0">
                    <a:solidFill>
                      <a:srgbClr val="FF6600"/>
                    </a:solidFill>
                    <a:latin typeface="Comic Sans MS" panose="030F0702030302020204" pitchFamily="66" charset="0"/>
                  </a:rPr>
                  <a:t>21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83943D-582B-422D-B4A3-3C0CB8F0209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C1369B-33B6-48F1-BCCE-C5D908D4C31C}"/>
              </a:ext>
            </a:extLst>
          </p:cNvPr>
          <p:cNvGrpSpPr/>
          <p:nvPr/>
        </p:nvGrpSpPr>
        <p:grpSpPr>
          <a:xfrm>
            <a:off x="6429687" y="138631"/>
            <a:ext cx="5856947" cy="4018244"/>
            <a:chOff x="6261907" y="138631"/>
            <a:chExt cx="5856947" cy="40182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615300-7D32-484D-A664-C8618AD900D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68A2B-3B5E-4C93-90BF-C619A7E6866E}"/>
                </a:ext>
              </a:extLst>
            </p:cNvPr>
            <p:cNvGrpSpPr/>
            <p:nvPr/>
          </p:nvGrpSpPr>
          <p:grpSpPr>
            <a:xfrm>
              <a:off x="6261907" y="1035661"/>
              <a:ext cx="5856947" cy="3121214"/>
              <a:chOff x="6261907" y="1035661"/>
              <a:chExt cx="5856947" cy="312121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717485-CEB2-4312-B9ED-EA5756ACA943}"/>
                  </a:ext>
                </a:extLst>
              </p:cNvPr>
              <p:cNvSpPr txBox="1"/>
              <p:nvPr/>
            </p:nvSpPr>
            <p:spPr>
              <a:xfrm rot="21170344">
                <a:off x="6261907" y="1035661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Joshua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DDC632-E793-4264-B2DB-C2C3BEC2DB5D}"/>
                  </a:ext>
                </a:extLst>
              </p:cNvPr>
              <p:cNvSpPr txBox="1"/>
              <p:nvPr/>
            </p:nvSpPr>
            <p:spPr>
              <a:xfrm>
                <a:off x="8244388" y="1850178"/>
                <a:ext cx="23905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omic Sans MS" panose="030F0702030302020204" pitchFamily="66" charset="0"/>
                  </a:rPr>
                  <a:t>Ruth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C48F62-E4F7-4C7A-AAE8-72DC9CB1786C}"/>
                  </a:ext>
                </a:extLst>
              </p:cNvPr>
              <p:cNvSpPr txBox="1"/>
              <p:nvPr/>
            </p:nvSpPr>
            <p:spPr>
              <a:xfrm rot="256830">
                <a:off x="8882685" y="1117096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Judges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317A55-F6C8-4EBB-A9E0-1C48C0993B8F}"/>
                  </a:ext>
                </a:extLst>
              </p:cNvPr>
              <p:cNvSpPr txBox="1"/>
              <p:nvPr/>
            </p:nvSpPr>
            <p:spPr>
              <a:xfrm rot="270409">
                <a:off x="6506230" y="2483181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CC66FF"/>
                    </a:solidFill>
                    <a:latin typeface="Comic Sans MS" panose="030F0702030302020204" pitchFamily="66" charset="0"/>
                  </a:rPr>
                  <a:t>1 Samuel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25DC5D-F4C5-4E57-88E0-DD0BA350A650}"/>
                  </a:ext>
                </a:extLst>
              </p:cNvPr>
              <p:cNvSpPr txBox="1"/>
              <p:nvPr/>
            </p:nvSpPr>
            <p:spPr>
              <a:xfrm rot="21216754">
                <a:off x="8421678" y="3233545"/>
                <a:ext cx="36971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FFFF"/>
                    </a:solidFill>
                    <a:latin typeface="Comic Sans MS" panose="030F0702030302020204" pitchFamily="66" charset="0"/>
                  </a:rPr>
                  <a:t>2 Samuel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B0E8D40-C809-4503-A7E2-0289814D9FF2}"/>
              </a:ext>
            </a:extLst>
          </p:cNvPr>
          <p:cNvSpPr txBox="1"/>
          <p:nvPr/>
        </p:nvSpPr>
        <p:spPr>
          <a:xfrm>
            <a:off x="137668" y="266513"/>
            <a:ext cx="644434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Jephthah and his Faithful Daughter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02C3C0-C653-4F9D-8B6E-A474DE359CEC}"/>
              </a:ext>
            </a:extLst>
          </p:cNvPr>
          <p:cNvSpPr/>
          <p:nvPr/>
        </p:nvSpPr>
        <p:spPr>
          <a:xfrm>
            <a:off x="2095807" y="6371755"/>
            <a:ext cx="43573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http://www.biblestudywithrandy.com/2015/11/jephthahs-daughter-part-2-was-she-sacrificed/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B15AAD9-BF11-440B-9404-7C48A349F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1" y="1970485"/>
            <a:ext cx="6004967" cy="4398988"/>
          </a:xfrm>
          <a:prstGeom prst="rect">
            <a:avLst/>
          </a:prstGeom>
        </p:spPr>
      </p:pic>
      <p:sp>
        <p:nvSpPr>
          <p:cNvPr id="20" name="Rectangle 19">
            <a:hlinkClick r:id="rId3" action="ppaction://hlinksldjump"/>
            <a:extLst>
              <a:ext uri="{FF2B5EF4-FFF2-40B4-BE49-F238E27FC236}">
                <a16:creationId xmlns:a16="http://schemas.microsoft.com/office/drawing/2014/main" id="{42A372FA-C711-44DD-A23F-9E7DCFD307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08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508D3E1-5330-493B-8516-6B9A55ABD4CF}"/>
              </a:ext>
            </a:extLst>
          </p:cNvPr>
          <p:cNvGrpSpPr/>
          <p:nvPr/>
        </p:nvGrpSpPr>
        <p:grpSpPr>
          <a:xfrm>
            <a:off x="6705791" y="4320357"/>
            <a:ext cx="5273880" cy="1647994"/>
            <a:chOff x="6504455" y="4320357"/>
            <a:chExt cx="5273880" cy="16479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837E6C-9609-4026-9D9E-7EF17C50BABC}"/>
                </a:ext>
              </a:extLst>
            </p:cNvPr>
            <p:cNvSpPr txBox="1"/>
            <p:nvPr/>
          </p:nvSpPr>
          <p:spPr>
            <a:xfrm>
              <a:off x="8578789" y="5045021"/>
              <a:ext cx="12029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11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83943D-582B-422D-B4A3-3C0CB8F0209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C1369B-33B6-48F1-BCCE-C5D908D4C31C}"/>
              </a:ext>
            </a:extLst>
          </p:cNvPr>
          <p:cNvGrpSpPr/>
          <p:nvPr/>
        </p:nvGrpSpPr>
        <p:grpSpPr>
          <a:xfrm>
            <a:off x="6674896" y="138631"/>
            <a:ext cx="5557368" cy="1901795"/>
            <a:chOff x="6507116" y="138631"/>
            <a:chExt cx="5557368" cy="19017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615300-7D32-484D-A664-C8618AD900D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C48F62-E4F7-4C7A-AAE8-72DC9CB1786C}"/>
                </a:ext>
              </a:extLst>
            </p:cNvPr>
            <p:cNvSpPr txBox="1"/>
            <p:nvPr/>
          </p:nvSpPr>
          <p:spPr>
            <a:xfrm rot="256830">
              <a:off x="8882685" y="1117096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Judges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B0E8D40-C809-4503-A7E2-0289814D9FF2}"/>
              </a:ext>
            </a:extLst>
          </p:cNvPr>
          <p:cNvSpPr txBox="1"/>
          <p:nvPr/>
        </p:nvSpPr>
        <p:spPr>
          <a:xfrm>
            <a:off x="137668" y="266513"/>
            <a:ext cx="644434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150" dirty="0">
                <a:solidFill>
                  <a:srgbClr val="FFC000"/>
                </a:solidFill>
                <a:latin typeface="Comic Sans MS" panose="030F0702030302020204" pitchFamily="66" charset="0"/>
              </a:rPr>
              <a:t>Jephthah and his Faithful Daughter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02C3C0-C653-4F9D-8B6E-A474DE359CEC}"/>
              </a:ext>
            </a:extLst>
          </p:cNvPr>
          <p:cNvSpPr/>
          <p:nvPr/>
        </p:nvSpPr>
        <p:spPr>
          <a:xfrm>
            <a:off x="2095807" y="6371755"/>
            <a:ext cx="43573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http://www.biblestudywithrandy.com/2015/11/jephthahs-daughter-part-2-was-she-sacrificed/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B15AAD9-BF11-440B-9404-7C48A349F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1" y="1970485"/>
            <a:ext cx="6004967" cy="43989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E189E3C-BC1B-4543-B8A0-AA7266F6073B}"/>
              </a:ext>
            </a:extLst>
          </p:cNvPr>
          <p:cNvSpPr txBox="1"/>
          <p:nvPr/>
        </p:nvSpPr>
        <p:spPr>
          <a:xfrm>
            <a:off x="10702219" y="2000616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7A2226-8ABC-4538-8B98-04C4EE81C191}"/>
              </a:ext>
            </a:extLst>
          </p:cNvPr>
          <p:cNvSpPr txBox="1"/>
          <p:nvPr/>
        </p:nvSpPr>
        <p:spPr>
          <a:xfrm>
            <a:off x="10679904" y="526735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8" name="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3063784D-3AC1-4C12-B935-19F7840F18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59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765A66-F845-4EDC-B85A-253AAA1A2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6" y="1943815"/>
            <a:ext cx="6045518" cy="44110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6FA9DE-0D01-4564-9096-8E59F7292F0D}"/>
              </a:ext>
            </a:extLst>
          </p:cNvPr>
          <p:cNvGrpSpPr/>
          <p:nvPr/>
        </p:nvGrpSpPr>
        <p:grpSpPr>
          <a:xfrm>
            <a:off x="6429687" y="138631"/>
            <a:ext cx="5856947" cy="4018244"/>
            <a:chOff x="6261907" y="138631"/>
            <a:chExt cx="5856947" cy="40182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615300-7D32-484D-A664-C8618AD900D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68A2B-3B5E-4C93-90BF-C619A7E6866E}"/>
                </a:ext>
              </a:extLst>
            </p:cNvPr>
            <p:cNvGrpSpPr/>
            <p:nvPr/>
          </p:nvGrpSpPr>
          <p:grpSpPr>
            <a:xfrm>
              <a:off x="6261907" y="1035661"/>
              <a:ext cx="5856947" cy="3121214"/>
              <a:chOff x="6261907" y="1035661"/>
              <a:chExt cx="5856947" cy="312121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717485-CEB2-4312-B9ED-EA5756ACA943}"/>
                  </a:ext>
                </a:extLst>
              </p:cNvPr>
              <p:cNvSpPr txBox="1"/>
              <p:nvPr/>
            </p:nvSpPr>
            <p:spPr>
              <a:xfrm rot="21170344">
                <a:off x="6261907" y="1035661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Joshua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DDC632-E793-4264-B2DB-C2C3BEC2DB5D}"/>
                  </a:ext>
                </a:extLst>
              </p:cNvPr>
              <p:cNvSpPr txBox="1"/>
              <p:nvPr/>
            </p:nvSpPr>
            <p:spPr>
              <a:xfrm>
                <a:off x="8244388" y="1850178"/>
                <a:ext cx="23905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D966"/>
                    </a:solidFill>
                    <a:latin typeface="Comic Sans MS" panose="030F0702030302020204" pitchFamily="66" charset="0"/>
                  </a:rPr>
                  <a:t>Ruth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C48F62-E4F7-4C7A-AAE8-72DC9CB1786C}"/>
                  </a:ext>
                </a:extLst>
              </p:cNvPr>
              <p:cNvSpPr txBox="1"/>
              <p:nvPr/>
            </p:nvSpPr>
            <p:spPr>
              <a:xfrm rot="256830">
                <a:off x="8882685" y="1117096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Judges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317A55-F6C8-4EBB-A9E0-1C48C0993B8F}"/>
                  </a:ext>
                </a:extLst>
              </p:cNvPr>
              <p:cNvSpPr txBox="1"/>
              <p:nvPr/>
            </p:nvSpPr>
            <p:spPr>
              <a:xfrm rot="270409">
                <a:off x="6506230" y="2483181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CC66FF"/>
                    </a:solidFill>
                    <a:latin typeface="Comic Sans MS" panose="030F0702030302020204" pitchFamily="66" charset="0"/>
                  </a:rPr>
                  <a:t>1 Samuel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25DC5D-F4C5-4E57-88E0-DD0BA350A650}"/>
                  </a:ext>
                </a:extLst>
              </p:cNvPr>
              <p:cNvSpPr txBox="1"/>
              <p:nvPr/>
            </p:nvSpPr>
            <p:spPr>
              <a:xfrm rot="21216754">
                <a:off x="8421678" y="3233545"/>
                <a:ext cx="36971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FFFF"/>
                    </a:solidFill>
                    <a:latin typeface="Comic Sans MS" panose="030F0702030302020204" pitchFamily="66" charset="0"/>
                  </a:rPr>
                  <a:t>2 Samuel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B0E8D40-C809-4503-A7E2-0289814D9FF2}"/>
              </a:ext>
            </a:extLst>
          </p:cNvPr>
          <p:cNvSpPr txBox="1"/>
          <p:nvPr/>
        </p:nvSpPr>
        <p:spPr>
          <a:xfrm>
            <a:off x="134842" y="225854"/>
            <a:ext cx="644434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300" dirty="0">
                <a:solidFill>
                  <a:srgbClr val="FFC000"/>
                </a:solidFill>
                <a:latin typeface="Comic Sans MS" panose="030F0702030302020204" pitchFamily="66" charset="0"/>
              </a:rPr>
              <a:t>Samson, the Spirit-</a:t>
            </a:r>
          </a:p>
          <a:p>
            <a:pPr algn="ctr">
              <a:lnSpc>
                <a:spcPct val="90000"/>
              </a:lnSpc>
            </a:pPr>
            <a:r>
              <a:rPr lang="en-US" sz="5400" b="1" spc="-200" dirty="0">
                <a:solidFill>
                  <a:srgbClr val="FFC000"/>
                </a:solidFill>
                <a:latin typeface="Comic Sans MS" panose="030F0702030302020204" pitchFamily="66" charset="0"/>
              </a:rPr>
              <a:t>Powered Nazarite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13C631-5353-43D1-926F-E058DD0C21FF}"/>
              </a:ext>
            </a:extLst>
          </p:cNvPr>
          <p:cNvSpPr txBox="1"/>
          <p:nvPr/>
        </p:nvSpPr>
        <p:spPr>
          <a:xfrm>
            <a:off x="2429903" y="6368538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8E6496-83DB-45B5-B70B-2D7121B354DE}"/>
              </a:ext>
            </a:extLst>
          </p:cNvPr>
          <p:cNvGrpSpPr/>
          <p:nvPr/>
        </p:nvGrpSpPr>
        <p:grpSpPr>
          <a:xfrm>
            <a:off x="6705791" y="4320357"/>
            <a:ext cx="5273880" cy="2459155"/>
            <a:chOff x="6504455" y="4320357"/>
            <a:chExt cx="5273880" cy="24591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83943D-582B-422D-B4A3-3C0CB8F0209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Chapters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6C4709C-EE41-45A0-B6F2-30F13B747358}"/>
                </a:ext>
              </a:extLst>
            </p:cNvPr>
            <p:cNvGrpSpPr/>
            <p:nvPr/>
          </p:nvGrpSpPr>
          <p:grpSpPr>
            <a:xfrm>
              <a:off x="6921410" y="5034843"/>
              <a:ext cx="4550257" cy="1744669"/>
              <a:chOff x="7265359" y="5034843"/>
              <a:chExt cx="4550257" cy="174466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F94B8B6-BF04-4101-9306-85BAAE67C4B4}"/>
                  </a:ext>
                </a:extLst>
              </p:cNvPr>
              <p:cNvSpPr txBox="1"/>
              <p:nvPr/>
            </p:nvSpPr>
            <p:spPr>
              <a:xfrm rot="21059601">
                <a:off x="7265359" y="5073804"/>
                <a:ext cx="15763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FF99"/>
                    </a:solidFill>
                    <a:latin typeface="Comic Sans MS" panose="030F0702030302020204" pitchFamily="66" charset="0"/>
                  </a:rPr>
                  <a:t>2-3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0809092-FD48-4A8C-A2EE-466E41DE2A5F}"/>
                  </a:ext>
                </a:extLst>
              </p:cNvPr>
              <p:cNvSpPr txBox="1"/>
              <p:nvPr/>
            </p:nvSpPr>
            <p:spPr>
              <a:xfrm rot="21118256">
                <a:off x="9507621" y="5034843"/>
                <a:ext cx="230799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92D050"/>
                    </a:solidFill>
                    <a:latin typeface="Comic Sans MS" panose="030F0702030302020204" pitchFamily="66" charset="0"/>
                  </a:rPr>
                  <a:t>13-16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F24198E-8462-486C-971D-91CF1126E27F}"/>
                  </a:ext>
                </a:extLst>
              </p:cNvPr>
              <p:cNvSpPr txBox="1"/>
              <p:nvPr/>
            </p:nvSpPr>
            <p:spPr>
              <a:xfrm rot="458618">
                <a:off x="8412799" y="5856182"/>
                <a:ext cx="143308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CC6600"/>
                    </a:solidFill>
                    <a:latin typeface="Comic Sans MS" panose="030F0702030302020204" pitchFamily="66" charset="0"/>
                  </a:rPr>
                  <a:t>6-8</a:t>
                </a:r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F1611874-2280-42F6-82BB-896996A685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03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765A66-F845-4EDC-B85A-253AAA1A2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6" y="1943815"/>
            <a:ext cx="6045518" cy="44110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6FA9DE-0D01-4564-9096-8E59F7292F0D}"/>
              </a:ext>
            </a:extLst>
          </p:cNvPr>
          <p:cNvGrpSpPr/>
          <p:nvPr/>
        </p:nvGrpSpPr>
        <p:grpSpPr>
          <a:xfrm>
            <a:off x="6674896" y="138631"/>
            <a:ext cx="5557368" cy="1901795"/>
            <a:chOff x="6507116" y="138631"/>
            <a:chExt cx="5557368" cy="19017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615300-7D32-484D-A664-C8618AD900D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C48F62-E4F7-4C7A-AAE8-72DC9CB1786C}"/>
                </a:ext>
              </a:extLst>
            </p:cNvPr>
            <p:cNvSpPr txBox="1"/>
            <p:nvPr/>
          </p:nvSpPr>
          <p:spPr>
            <a:xfrm rot="256830">
              <a:off x="8882685" y="1117096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Judges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D13C631-5353-43D1-926F-E058DD0C21FF}"/>
              </a:ext>
            </a:extLst>
          </p:cNvPr>
          <p:cNvSpPr txBox="1"/>
          <p:nvPr/>
        </p:nvSpPr>
        <p:spPr>
          <a:xfrm>
            <a:off x="2429903" y="6368538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F8E6496-83DB-45B5-B70B-2D7121B354DE}"/>
              </a:ext>
            </a:extLst>
          </p:cNvPr>
          <p:cNvGrpSpPr/>
          <p:nvPr/>
        </p:nvGrpSpPr>
        <p:grpSpPr>
          <a:xfrm>
            <a:off x="6705791" y="4320357"/>
            <a:ext cx="5273880" cy="1637816"/>
            <a:chOff x="6504455" y="4320357"/>
            <a:chExt cx="5273880" cy="163781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83943D-582B-422D-B4A3-3C0CB8F0209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809092-FD48-4A8C-A2EE-466E41DE2A5F}"/>
                </a:ext>
              </a:extLst>
            </p:cNvPr>
            <p:cNvSpPr txBox="1"/>
            <p:nvPr/>
          </p:nvSpPr>
          <p:spPr>
            <a:xfrm rot="21118256">
              <a:off x="9163672" y="5034843"/>
              <a:ext cx="23079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rgbClr val="92D050"/>
                  </a:solidFill>
                  <a:latin typeface="Comic Sans MS" panose="030F0702030302020204" pitchFamily="66" charset="0"/>
                </a:rPr>
                <a:t>13-16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A16A0D8-86B5-422A-BED8-2E7D0BC9F227}"/>
              </a:ext>
            </a:extLst>
          </p:cNvPr>
          <p:cNvSpPr txBox="1"/>
          <p:nvPr/>
        </p:nvSpPr>
        <p:spPr>
          <a:xfrm>
            <a:off x="10702219" y="2000616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62243-BD68-491E-B416-D68AD70A2102}"/>
              </a:ext>
            </a:extLst>
          </p:cNvPr>
          <p:cNvSpPr txBox="1"/>
          <p:nvPr/>
        </p:nvSpPr>
        <p:spPr>
          <a:xfrm>
            <a:off x="10702219" y="5748898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4CDDA6-4D83-4390-9C49-70D025C46FF4}"/>
              </a:ext>
            </a:extLst>
          </p:cNvPr>
          <p:cNvSpPr txBox="1"/>
          <p:nvPr/>
        </p:nvSpPr>
        <p:spPr>
          <a:xfrm>
            <a:off x="134842" y="225854"/>
            <a:ext cx="644434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300" dirty="0">
                <a:solidFill>
                  <a:srgbClr val="FFC000"/>
                </a:solidFill>
                <a:latin typeface="Comic Sans MS" panose="030F0702030302020204" pitchFamily="66" charset="0"/>
              </a:rPr>
              <a:t>Samson, the Spirit-</a:t>
            </a:r>
          </a:p>
          <a:p>
            <a:pPr algn="ctr">
              <a:lnSpc>
                <a:spcPct val="90000"/>
              </a:lnSpc>
            </a:pPr>
            <a:r>
              <a:rPr lang="en-US" sz="5400" b="1" spc="-200" dirty="0">
                <a:solidFill>
                  <a:srgbClr val="FFC000"/>
                </a:solidFill>
                <a:latin typeface="Comic Sans MS" panose="030F0702030302020204" pitchFamily="66" charset="0"/>
              </a:rPr>
              <a:t>Powered Nazarite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E742E9E5-3E13-4561-B9FA-E472057E10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61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0CB916-1CDC-4D84-90CC-10BE7F651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5" y="1948243"/>
            <a:ext cx="6055995" cy="4421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3BA57D9-85DA-4443-AD20-CA15E965F5D0}"/>
              </a:ext>
            </a:extLst>
          </p:cNvPr>
          <p:cNvGrpSpPr/>
          <p:nvPr/>
        </p:nvGrpSpPr>
        <p:grpSpPr>
          <a:xfrm>
            <a:off x="6429687" y="138631"/>
            <a:ext cx="5856947" cy="4018244"/>
            <a:chOff x="6261907" y="138631"/>
            <a:chExt cx="5856947" cy="40182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615300-7D32-484D-A664-C8618AD900D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68A2B-3B5E-4C93-90BF-C619A7E6866E}"/>
                </a:ext>
              </a:extLst>
            </p:cNvPr>
            <p:cNvGrpSpPr/>
            <p:nvPr/>
          </p:nvGrpSpPr>
          <p:grpSpPr>
            <a:xfrm>
              <a:off x="6261907" y="1035661"/>
              <a:ext cx="5856947" cy="3121214"/>
              <a:chOff x="6261907" y="1035661"/>
              <a:chExt cx="5856947" cy="312121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717485-CEB2-4312-B9ED-EA5756ACA943}"/>
                  </a:ext>
                </a:extLst>
              </p:cNvPr>
              <p:cNvSpPr txBox="1"/>
              <p:nvPr/>
            </p:nvSpPr>
            <p:spPr>
              <a:xfrm rot="21170344">
                <a:off x="6261907" y="1035661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Joshua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DDC632-E793-4264-B2DB-C2C3BEC2DB5D}"/>
                  </a:ext>
                </a:extLst>
              </p:cNvPr>
              <p:cNvSpPr txBox="1"/>
              <p:nvPr/>
            </p:nvSpPr>
            <p:spPr>
              <a:xfrm>
                <a:off x="8244388" y="1850178"/>
                <a:ext cx="23905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omic Sans MS" panose="030F0702030302020204" pitchFamily="66" charset="0"/>
                  </a:rPr>
                  <a:t>Ruth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C48F62-E4F7-4C7A-AAE8-72DC9CB1786C}"/>
                  </a:ext>
                </a:extLst>
              </p:cNvPr>
              <p:cNvSpPr txBox="1"/>
              <p:nvPr/>
            </p:nvSpPr>
            <p:spPr>
              <a:xfrm rot="256830">
                <a:off x="8882685" y="1117096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Judges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317A55-F6C8-4EBB-A9E0-1C48C0993B8F}"/>
                  </a:ext>
                </a:extLst>
              </p:cNvPr>
              <p:cNvSpPr txBox="1"/>
              <p:nvPr/>
            </p:nvSpPr>
            <p:spPr>
              <a:xfrm rot="270409">
                <a:off x="6506230" y="2483181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CC66FF"/>
                    </a:solidFill>
                    <a:latin typeface="Comic Sans MS" panose="030F0702030302020204" pitchFamily="66" charset="0"/>
                  </a:rPr>
                  <a:t>1 Samuel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25DC5D-F4C5-4E57-88E0-DD0BA350A650}"/>
                  </a:ext>
                </a:extLst>
              </p:cNvPr>
              <p:cNvSpPr txBox="1"/>
              <p:nvPr/>
            </p:nvSpPr>
            <p:spPr>
              <a:xfrm rot="21216754">
                <a:off x="8421678" y="3233545"/>
                <a:ext cx="36971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FFFF"/>
                    </a:solidFill>
                    <a:latin typeface="Comic Sans MS" panose="030F0702030302020204" pitchFamily="66" charset="0"/>
                  </a:rPr>
                  <a:t>2 Samuel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D13C631-5353-43D1-926F-E058DD0C21FF}"/>
              </a:ext>
            </a:extLst>
          </p:cNvPr>
          <p:cNvSpPr txBox="1"/>
          <p:nvPr/>
        </p:nvSpPr>
        <p:spPr>
          <a:xfrm>
            <a:off x="2426862" y="6375275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8B32ED-A54D-421C-A123-15363F9D50A8}"/>
              </a:ext>
            </a:extLst>
          </p:cNvPr>
          <p:cNvSpPr txBox="1"/>
          <p:nvPr/>
        </p:nvSpPr>
        <p:spPr>
          <a:xfrm>
            <a:off x="695201" y="256123"/>
            <a:ext cx="532590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300" dirty="0">
                <a:solidFill>
                  <a:srgbClr val="FFC000"/>
                </a:solidFill>
                <a:latin typeface="Comic Sans MS" panose="030F0702030302020204" pitchFamily="66" charset="0"/>
              </a:rPr>
              <a:t>“Do not urge me</a:t>
            </a:r>
          </a:p>
          <a:p>
            <a:pPr algn="ctr">
              <a:lnSpc>
                <a:spcPct val="90000"/>
              </a:lnSpc>
            </a:pPr>
            <a:r>
              <a:rPr lang="en-US" sz="5400" b="1" spc="-300" dirty="0">
                <a:solidFill>
                  <a:srgbClr val="FFC000"/>
                </a:solidFill>
                <a:latin typeface="Comic Sans MS" panose="030F0702030302020204" pitchFamily="66" charset="0"/>
              </a:rPr>
              <a:t>to leave you”</a:t>
            </a:r>
            <a:endParaRPr lang="en-US" sz="54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0CDAE5-426C-45D8-A225-C5B9205BA691}"/>
              </a:ext>
            </a:extLst>
          </p:cNvPr>
          <p:cNvGrpSpPr/>
          <p:nvPr/>
        </p:nvGrpSpPr>
        <p:grpSpPr>
          <a:xfrm>
            <a:off x="6705791" y="4320357"/>
            <a:ext cx="5273880" cy="2223782"/>
            <a:chOff x="6504455" y="4320357"/>
            <a:chExt cx="5273880" cy="22237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83943D-582B-422D-B4A3-3C0CB8F0209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83C9CCA-4768-4931-A014-73563A16C6A8}"/>
                </a:ext>
              </a:extLst>
            </p:cNvPr>
            <p:cNvGrpSpPr/>
            <p:nvPr/>
          </p:nvGrpSpPr>
          <p:grpSpPr>
            <a:xfrm>
              <a:off x="7537266" y="5101205"/>
              <a:ext cx="3213713" cy="1442934"/>
              <a:chOff x="7528877" y="5221585"/>
              <a:chExt cx="3213713" cy="1442934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D74990A-1918-4C05-8186-860E47AAEE92}"/>
                  </a:ext>
                </a:extLst>
              </p:cNvPr>
              <p:cNvSpPr txBox="1"/>
              <p:nvPr/>
            </p:nvSpPr>
            <p:spPr>
              <a:xfrm>
                <a:off x="10103908" y="5403252"/>
                <a:ext cx="6386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spc="-9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309A2AE-FF4C-406F-8A3D-CE8BBD66F022}"/>
                  </a:ext>
                </a:extLst>
              </p:cNvPr>
              <p:cNvSpPr txBox="1"/>
              <p:nvPr/>
            </p:nvSpPr>
            <p:spPr>
              <a:xfrm>
                <a:off x="9028546" y="5741189"/>
                <a:ext cx="9038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90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4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B6314B3-6CDB-4D13-AFB8-99DC794CFD72}"/>
                  </a:ext>
                </a:extLst>
              </p:cNvPr>
              <p:cNvSpPr txBox="1"/>
              <p:nvPr/>
            </p:nvSpPr>
            <p:spPr>
              <a:xfrm>
                <a:off x="8239938" y="5221585"/>
                <a:ext cx="73319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820" dirty="0">
                    <a:solidFill>
                      <a:srgbClr val="FF99FF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0D3D73-228A-4A43-B809-011EDCA9B2E4}"/>
                  </a:ext>
                </a:extLst>
              </p:cNvPr>
              <p:cNvSpPr txBox="1"/>
              <p:nvPr/>
            </p:nvSpPr>
            <p:spPr>
              <a:xfrm>
                <a:off x="7528877" y="5722262"/>
                <a:ext cx="6386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spc="-700" dirty="0">
                    <a:solidFill>
                      <a:srgbClr val="8DE1E1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</p:grpSp>
      </p:grpSp>
      <p:sp>
        <p:nvSpPr>
          <p:cNvPr id="20" name="Rectangle 19">
            <a:hlinkClick r:id="rId3" action="ppaction://hlinksldjump"/>
            <a:extLst>
              <a:ext uri="{FF2B5EF4-FFF2-40B4-BE49-F238E27FC236}">
                <a16:creationId xmlns:a16="http://schemas.microsoft.com/office/drawing/2014/main" id="{689282EA-1049-4CCE-BDAF-D7462521B1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9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0CB916-1CDC-4D84-90CC-10BE7F651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5" y="1948243"/>
            <a:ext cx="6055995" cy="4421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3BA57D9-85DA-4443-AD20-CA15E965F5D0}"/>
              </a:ext>
            </a:extLst>
          </p:cNvPr>
          <p:cNvGrpSpPr/>
          <p:nvPr/>
        </p:nvGrpSpPr>
        <p:grpSpPr>
          <a:xfrm>
            <a:off x="6674896" y="138631"/>
            <a:ext cx="5273880" cy="2634877"/>
            <a:chOff x="6507116" y="138631"/>
            <a:chExt cx="5273880" cy="26348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615300-7D32-484D-A664-C8618AD900D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DDC632-E793-4264-B2DB-C2C3BEC2DB5D}"/>
                </a:ext>
              </a:extLst>
            </p:cNvPr>
            <p:cNvSpPr txBox="1"/>
            <p:nvPr/>
          </p:nvSpPr>
          <p:spPr>
            <a:xfrm>
              <a:off x="8244388" y="1850178"/>
              <a:ext cx="23905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Ruth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D13C631-5353-43D1-926F-E058DD0C21FF}"/>
              </a:ext>
            </a:extLst>
          </p:cNvPr>
          <p:cNvSpPr txBox="1"/>
          <p:nvPr/>
        </p:nvSpPr>
        <p:spPr>
          <a:xfrm>
            <a:off x="2426862" y="6375275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8B32ED-A54D-421C-A123-15363F9D50A8}"/>
              </a:ext>
            </a:extLst>
          </p:cNvPr>
          <p:cNvSpPr txBox="1"/>
          <p:nvPr/>
        </p:nvSpPr>
        <p:spPr>
          <a:xfrm>
            <a:off x="695201" y="256123"/>
            <a:ext cx="532590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300" dirty="0">
                <a:solidFill>
                  <a:srgbClr val="FFC000"/>
                </a:solidFill>
                <a:latin typeface="Comic Sans MS" panose="030F0702030302020204" pitchFamily="66" charset="0"/>
              </a:rPr>
              <a:t>“Do not urge me</a:t>
            </a:r>
          </a:p>
          <a:p>
            <a:pPr algn="ctr">
              <a:lnSpc>
                <a:spcPct val="90000"/>
              </a:lnSpc>
            </a:pPr>
            <a:r>
              <a:rPr lang="en-US" sz="5400" b="1" spc="-300" dirty="0">
                <a:solidFill>
                  <a:srgbClr val="FFC000"/>
                </a:solidFill>
                <a:latin typeface="Comic Sans MS" panose="030F0702030302020204" pitchFamily="66" charset="0"/>
              </a:rPr>
              <a:t>to leave you”</a:t>
            </a:r>
            <a:endParaRPr lang="en-US" sz="54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0CDAE5-426C-45D8-A225-C5B9205BA691}"/>
              </a:ext>
            </a:extLst>
          </p:cNvPr>
          <p:cNvGrpSpPr/>
          <p:nvPr/>
        </p:nvGrpSpPr>
        <p:grpSpPr>
          <a:xfrm>
            <a:off x="6705791" y="4320357"/>
            <a:ext cx="5273880" cy="2204855"/>
            <a:chOff x="6504455" y="4320357"/>
            <a:chExt cx="5273880" cy="22048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83943D-582B-422D-B4A3-3C0CB8F0209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0D3D73-228A-4A43-B809-011EDCA9B2E4}"/>
                </a:ext>
              </a:extLst>
            </p:cNvPr>
            <p:cNvSpPr txBox="1"/>
            <p:nvPr/>
          </p:nvSpPr>
          <p:spPr>
            <a:xfrm>
              <a:off x="7537266" y="5601882"/>
              <a:ext cx="6386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pc="-700" dirty="0">
                  <a:solidFill>
                    <a:srgbClr val="8DE1E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88816D8-4070-4D4B-BC8E-261BF5F9CCCE}"/>
              </a:ext>
            </a:extLst>
          </p:cNvPr>
          <p:cNvSpPr txBox="1"/>
          <p:nvPr/>
        </p:nvSpPr>
        <p:spPr>
          <a:xfrm>
            <a:off x="10702219" y="2092895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D69CD9-ECEB-420C-900B-7838F879689B}"/>
              </a:ext>
            </a:extLst>
          </p:cNvPr>
          <p:cNvSpPr txBox="1"/>
          <p:nvPr/>
        </p:nvSpPr>
        <p:spPr>
          <a:xfrm>
            <a:off x="10702219" y="5824399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DABFABA1-20CF-4D15-99AF-62B439B5CE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44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F4248B-4E14-4F40-ADEB-23EF595DB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9" y="1935699"/>
            <a:ext cx="6118860" cy="4421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96FA24-889C-4488-BB83-78736CC57F4B}"/>
              </a:ext>
            </a:extLst>
          </p:cNvPr>
          <p:cNvGrpSpPr/>
          <p:nvPr/>
        </p:nvGrpSpPr>
        <p:grpSpPr>
          <a:xfrm>
            <a:off x="6429687" y="138631"/>
            <a:ext cx="5856947" cy="4018244"/>
            <a:chOff x="6261907" y="138631"/>
            <a:chExt cx="5856947" cy="40182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615300-7D32-484D-A664-C8618AD900D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68A2B-3B5E-4C93-90BF-C619A7E6866E}"/>
                </a:ext>
              </a:extLst>
            </p:cNvPr>
            <p:cNvGrpSpPr/>
            <p:nvPr/>
          </p:nvGrpSpPr>
          <p:grpSpPr>
            <a:xfrm>
              <a:off x="6261907" y="1035661"/>
              <a:ext cx="5856947" cy="3121214"/>
              <a:chOff x="6261907" y="1035661"/>
              <a:chExt cx="5856947" cy="312121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717485-CEB2-4312-B9ED-EA5756ACA943}"/>
                  </a:ext>
                </a:extLst>
              </p:cNvPr>
              <p:cNvSpPr txBox="1"/>
              <p:nvPr/>
            </p:nvSpPr>
            <p:spPr>
              <a:xfrm rot="21170344">
                <a:off x="6261907" y="1035661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Joshua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DDC632-E793-4264-B2DB-C2C3BEC2DB5D}"/>
                  </a:ext>
                </a:extLst>
              </p:cNvPr>
              <p:cNvSpPr txBox="1"/>
              <p:nvPr/>
            </p:nvSpPr>
            <p:spPr>
              <a:xfrm>
                <a:off x="8244388" y="1850178"/>
                <a:ext cx="23905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omic Sans MS" panose="030F0702030302020204" pitchFamily="66" charset="0"/>
                  </a:rPr>
                  <a:t>Ruth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C48F62-E4F7-4C7A-AAE8-72DC9CB1786C}"/>
                  </a:ext>
                </a:extLst>
              </p:cNvPr>
              <p:cNvSpPr txBox="1"/>
              <p:nvPr/>
            </p:nvSpPr>
            <p:spPr>
              <a:xfrm rot="256830">
                <a:off x="8882685" y="1117096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Judges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317A55-F6C8-4EBB-A9E0-1C48C0993B8F}"/>
                  </a:ext>
                </a:extLst>
              </p:cNvPr>
              <p:cNvSpPr txBox="1"/>
              <p:nvPr/>
            </p:nvSpPr>
            <p:spPr>
              <a:xfrm rot="270409">
                <a:off x="6506230" y="2483181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CC66FF"/>
                    </a:solidFill>
                    <a:latin typeface="Comic Sans MS" panose="030F0702030302020204" pitchFamily="66" charset="0"/>
                  </a:rPr>
                  <a:t>1 Samuel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25DC5D-F4C5-4E57-88E0-DD0BA350A650}"/>
                  </a:ext>
                </a:extLst>
              </p:cNvPr>
              <p:cNvSpPr txBox="1"/>
              <p:nvPr/>
            </p:nvSpPr>
            <p:spPr>
              <a:xfrm rot="21216754">
                <a:off x="8421678" y="3233545"/>
                <a:ext cx="36971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FFFF"/>
                    </a:solidFill>
                    <a:latin typeface="Comic Sans MS" panose="030F0702030302020204" pitchFamily="66" charset="0"/>
                  </a:rPr>
                  <a:t>2 Samuel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D13C631-5353-43D1-926F-E058DD0C21FF}"/>
              </a:ext>
            </a:extLst>
          </p:cNvPr>
          <p:cNvSpPr txBox="1"/>
          <p:nvPr/>
        </p:nvSpPr>
        <p:spPr>
          <a:xfrm>
            <a:off x="2432121" y="6369016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8B32ED-A54D-421C-A123-15363F9D50A8}"/>
              </a:ext>
            </a:extLst>
          </p:cNvPr>
          <p:cNvSpPr txBox="1"/>
          <p:nvPr/>
        </p:nvSpPr>
        <p:spPr>
          <a:xfrm>
            <a:off x="337765" y="264512"/>
            <a:ext cx="604961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300" dirty="0">
                <a:solidFill>
                  <a:srgbClr val="FFC000"/>
                </a:solidFill>
                <a:latin typeface="Comic Sans MS" panose="030F0702030302020204" pitchFamily="66" charset="0"/>
              </a:rPr>
              <a:t>“Do not go to glean in another field”</a:t>
            </a:r>
            <a:endParaRPr lang="en-US" sz="54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556D4A-4DC7-4E6F-9469-3C22BF8F2359}"/>
              </a:ext>
            </a:extLst>
          </p:cNvPr>
          <p:cNvGrpSpPr/>
          <p:nvPr/>
        </p:nvGrpSpPr>
        <p:grpSpPr>
          <a:xfrm>
            <a:off x="6705791" y="4320357"/>
            <a:ext cx="5273880" cy="2223782"/>
            <a:chOff x="6504455" y="4320357"/>
            <a:chExt cx="5273880" cy="22237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83943D-582B-422D-B4A3-3C0CB8F0209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5FABF67-BE4B-4CE8-9BBA-3EAC1A66E815}"/>
                </a:ext>
              </a:extLst>
            </p:cNvPr>
            <p:cNvGrpSpPr/>
            <p:nvPr/>
          </p:nvGrpSpPr>
          <p:grpSpPr>
            <a:xfrm>
              <a:off x="7562433" y="5098542"/>
              <a:ext cx="3163379" cy="1445597"/>
              <a:chOff x="7528877" y="5218922"/>
              <a:chExt cx="3163379" cy="144559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42CDA69-63E8-4128-BE56-DF6DB84CAF76}"/>
                  </a:ext>
                </a:extLst>
              </p:cNvPr>
              <p:cNvSpPr txBox="1"/>
              <p:nvPr/>
            </p:nvSpPr>
            <p:spPr>
              <a:xfrm>
                <a:off x="10053574" y="5327751"/>
                <a:ext cx="6386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spc="-90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4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238DE64-A505-47F8-928F-F549E63AB696}"/>
                  </a:ext>
                </a:extLst>
              </p:cNvPr>
              <p:cNvSpPr txBox="1"/>
              <p:nvPr/>
            </p:nvSpPr>
            <p:spPr>
              <a:xfrm>
                <a:off x="9028546" y="5741189"/>
                <a:ext cx="9038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900" dirty="0">
                    <a:solidFill>
                      <a:srgbClr val="FFC000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5065501-988C-43DA-AFAB-5F88A1822936}"/>
                  </a:ext>
                </a:extLst>
              </p:cNvPr>
              <p:cNvSpPr txBox="1"/>
              <p:nvPr/>
            </p:nvSpPr>
            <p:spPr>
              <a:xfrm>
                <a:off x="8239938" y="5506811"/>
                <a:ext cx="73319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82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3FB2680-3696-404B-A79B-1220332B50E1}"/>
                  </a:ext>
                </a:extLst>
              </p:cNvPr>
              <p:cNvSpPr txBox="1"/>
              <p:nvPr/>
            </p:nvSpPr>
            <p:spPr>
              <a:xfrm>
                <a:off x="7528877" y="5218922"/>
                <a:ext cx="6386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spc="-70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</p:grpSp>
      </p:grpSp>
      <p:sp>
        <p:nvSpPr>
          <p:cNvPr id="20" name="Rectangle 19">
            <a:hlinkClick r:id="rId3" action="ppaction://hlinksldjump"/>
            <a:extLst>
              <a:ext uri="{FF2B5EF4-FFF2-40B4-BE49-F238E27FC236}">
                <a16:creationId xmlns:a16="http://schemas.microsoft.com/office/drawing/2014/main" id="{5E145D18-ED3E-4EEE-803E-FAF6B368D3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6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F4248B-4E14-4F40-ADEB-23EF595DB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9" y="1935699"/>
            <a:ext cx="6118860" cy="4421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96FA24-889C-4488-BB83-78736CC57F4B}"/>
              </a:ext>
            </a:extLst>
          </p:cNvPr>
          <p:cNvGrpSpPr/>
          <p:nvPr/>
        </p:nvGrpSpPr>
        <p:grpSpPr>
          <a:xfrm>
            <a:off x="6674896" y="138631"/>
            <a:ext cx="5273880" cy="2634877"/>
            <a:chOff x="6507116" y="138631"/>
            <a:chExt cx="5273880" cy="26348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615300-7D32-484D-A664-C8618AD900D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DDC632-E793-4264-B2DB-C2C3BEC2DB5D}"/>
                </a:ext>
              </a:extLst>
            </p:cNvPr>
            <p:cNvSpPr txBox="1"/>
            <p:nvPr/>
          </p:nvSpPr>
          <p:spPr>
            <a:xfrm>
              <a:off x="8244388" y="1850178"/>
              <a:ext cx="23905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Ruth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D13C631-5353-43D1-926F-E058DD0C21FF}"/>
              </a:ext>
            </a:extLst>
          </p:cNvPr>
          <p:cNvSpPr txBox="1"/>
          <p:nvPr/>
        </p:nvSpPr>
        <p:spPr>
          <a:xfrm>
            <a:off x="2432121" y="6369016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8B32ED-A54D-421C-A123-15363F9D50A8}"/>
              </a:ext>
            </a:extLst>
          </p:cNvPr>
          <p:cNvSpPr txBox="1"/>
          <p:nvPr/>
        </p:nvSpPr>
        <p:spPr>
          <a:xfrm>
            <a:off x="337765" y="264512"/>
            <a:ext cx="604961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300" dirty="0">
                <a:solidFill>
                  <a:srgbClr val="FFC000"/>
                </a:solidFill>
                <a:latin typeface="Comic Sans MS" panose="030F0702030302020204" pitchFamily="66" charset="0"/>
              </a:rPr>
              <a:t>“Do not go to glean in another field”</a:t>
            </a:r>
            <a:endParaRPr lang="en-US" sz="54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556D4A-4DC7-4E6F-9469-3C22BF8F2359}"/>
              </a:ext>
            </a:extLst>
          </p:cNvPr>
          <p:cNvGrpSpPr/>
          <p:nvPr/>
        </p:nvGrpSpPr>
        <p:grpSpPr>
          <a:xfrm>
            <a:off x="6705791" y="4320357"/>
            <a:ext cx="5273880" cy="1989404"/>
            <a:chOff x="6504455" y="4320357"/>
            <a:chExt cx="5273880" cy="198940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83943D-582B-422D-B4A3-3C0CB8F0209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065501-988C-43DA-AFAB-5F88A1822936}"/>
                </a:ext>
              </a:extLst>
            </p:cNvPr>
            <p:cNvSpPr txBox="1"/>
            <p:nvPr/>
          </p:nvSpPr>
          <p:spPr>
            <a:xfrm>
              <a:off x="8273494" y="5386431"/>
              <a:ext cx="7331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82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E90AE69-23C3-42FE-B0DD-35396662AE3D}"/>
              </a:ext>
            </a:extLst>
          </p:cNvPr>
          <p:cNvSpPr txBox="1"/>
          <p:nvPr/>
        </p:nvSpPr>
        <p:spPr>
          <a:xfrm>
            <a:off x="10702219" y="2092895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582253-9109-4B0E-9178-024B2E6015EA}"/>
              </a:ext>
            </a:extLst>
          </p:cNvPr>
          <p:cNvSpPr txBox="1"/>
          <p:nvPr/>
        </p:nvSpPr>
        <p:spPr>
          <a:xfrm>
            <a:off x="10702219" y="562306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89082025-C4F9-476F-B039-9A6FEF9420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14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802B23-220A-4401-93AD-0D28898DE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0" y="1998240"/>
            <a:ext cx="6049613" cy="436687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8B32ED-A54D-421C-A123-15363F9D50A8}"/>
              </a:ext>
            </a:extLst>
          </p:cNvPr>
          <p:cNvSpPr txBox="1"/>
          <p:nvPr/>
        </p:nvSpPr>
        <p:spPr>
          <a:xfrm>
            <a:off x="928899" y="251581"/>
            <a:ext cx="4841731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300" dirty="0">
                <a:solidFill>
                  <a:srgbClr val="FFC000"/>
                </a:solidFill>
                <a:latin typeface="Comic Sans MS" panose="030F0702030302020204" pitchFamily="66" charset="0"/>
              </a:rPr>
              <a:t>Boaz Becomes</a:t>
            </a:r>
          </a:p>
          <a:p>
            <a:pPr algn="ctr">
              <a:lnSpc>
                <a:spcPct val="90000"/>
              </a:lnSpc>
            </a:pPr>
            <a:r>
              <a:rPr lang="en-US" sz="5400" b="1" spc="-300" dirty="0">
                <a:solidFill>
                  <a:srgbClr val="FFC000"/>
                </a:solidFill>
                <a:latin typeface="Comic Sans MS" panose="030F0702030302020204" pitchFamily="66" charset="0"/>
              </a:rPr>
              <a:t>a Redeemer</a:t>
            </a:r>
            <a:endParaRPr lang="en-US" sz="54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401968-05A4-48AE-9E4C-DC30E1105148}"/>
              </a:ext>
            </a:extLst>
          </p:cNvPr>
          <p:cNvGrpSpPr/>
          <p:nvPr/>
        </p:nvGrpSpPr>
        <p:grpSpPr>
          <a:xfrm>
            <a:off x="6429687" y="138631"/>
            <a:ext cx="5856947" cy="4018244"/>
            <a:chOff x="6261907" y="138631"/>
            <a:chExt cx="5856947" cy="40182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615300-7D32-484D-A664-C8618AD900D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68A2B-3B5E-4C93-90BF-C619A7E6866E}"/>
                </a:ext>
              </a:extLst>
            </p:cNvPr>
            <p:cNvGrpSpPr/>
            <p:nvPr/>
          </p:nvGrpSpPr>
          <p:grpSpPr>
            <a:xfrm>
              <a:off x="6261907" y="1035661"/>
              <a:ext cx="5856947" cy="3121214"/>
              <a:chOff x="6261907" y="1035661"/>
              <a:chExt cx="5856947" cy="312121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717485-CEB2-4312-B9ED-EA5756ACA943}"/>
                  </a:ext>
                </a:extLst>
              </p:cNvPr>
              <p:cNvSpPr txBox="1"/>
              <p:nvPr/>
            </p:nvSpPr>
            <p:spPr>
              <a:xfrm rot="21170344">
                <a:off x="6261907" y="1035661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Joshua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DDC632-E793-4264-B2DB-C2C3BEC2DB5D}"/>
                  </a:ext>
                </a:extLst>
              </p:cNvPr>
              <p:cNvSpPr txBox="1"/>
              <p:nvPr/>
            </p:nvSpPr>
            <p:spPr>
              <a:xfrm>
                <a:off x="8244388" y="1850178"/>
                <a:ext cx="23905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omic Sans MS" panose="030F0702030302020204" pitchFamily="66" charset="0"/>
                  </a:rPr>
                  <a:t>Ruth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C48F62-E4F7-4C7A-AAE8-72DC9CB1786C}"/>
                  </a:ext>
                </a:extLst>
              </p:cNvPr>
              <p:cNvSpPr txBox="1"/>
              <p:nvPr/>
            </p:nvSpPr>
            <p:spPr>
              <a:xfrm rot="256830">
                <a:off x="8882685" y="1117096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Judges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317A55-F6C8-4EBB-A9E0-1C48C0993B8F}"/>
                  </a:ext>
                </a:extLst>
              </p:cNvPr>
              <p:cNvSpPr txBox="1"/>
              <p:nvPr/>
            </p:nvSpPr>
            <p:spPr>
              <a:xfrm rot="270409">
                <a:off x="6506230" y="2483181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CC66FF"/>
                    </a:solidFill>
                    <a:latin typeface="Comic Sans MS" panose="030F0702030302020204" pitchFamily="66" charset="0"/>
                  </a:rPr>
                  <a:t>1 Samuel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25DC5D-F4C5-4E57-88E0-DD0BA350A650}"/>
                  </a:ext>
                </a:extLst>
              </p:cNvPr>
              <p:cNvSpPr txBox="1"/>
              <p:nvPr/>
            </p:nvSpPr>
            <p:spPr>
              <a:xfrm rot="21216754">
                <a:off x="8421678" y="3233545"/>
                <a:ext cx="36971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FFFF"/>
                    </a:solidFill>
                    <a:latin typeface="Comic Sans MS" panose="030F0702030302020204" pitchFamily="66" charset="0"/>
                  </a:rPr>
                  <a:t>2 Samuel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D13C631-5353-43D1-926F-E058DD0C21FF}"/>
              </a:ext>
            </a:extLst>
          </p:cNvPr>
          <p:cNvSpPr txBox="1"/>
          <p:nvPr/>
        </p:nvSpPr>
        <p:spPr>
          <a:xfrm>
            <a:off x="2429903" y="6375648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7BF7F0-56EE-4707-A551-459949E81110}"/>
              </a:ext>
            </a:extLst>
          </p:cNvPr>
          <p:cNvGrpSpPr/>
          <p:nvPr/>
        </p:nvGrpSpPr>
        <p:grpSpPr>
          <a:xfrm>
            <a:off x="6705791" y="4320357"/>
            <a:ext cx="5273880" cy="2295358"/>
            <a:chOff x="6504455" y="4320357"/>
            <a:chExt cx="5273880" cy="229535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83943D-582B-422D-B4A3-3C0CB8F0209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6C4709C-EE41-45A0-B6F2-30F13B747358}"/>
                </a:ext>
              </a:extLst>
            </p:cNvPr>
            <p:cNvGrpSpPr/>
            <p:nvPr/>
          </p:nvGrpSpPr>
          <p:grpSpPr>
            <a:xfrm>
              <a:off x="7431759" y="5036936"/>
              <a:ext cx="3315176" cy="1578779"/>
              <a:chOff x="7680692" y="5036936"/>
              <a:chExt cx="3315176" cy="1578779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F94B8B6-BF04-4101-9306-85BAAE67C4B4}"/>
                  </a:ext>
                </a:extLst>
              </p:cNvPr>
              <p:cNvSpPr txBox="1"/>
              <p:nvPr/>
            </p:nvSpPr>
            <p:spPr>
              <a:xfrm rot="378966">
                <a:off x="7680692" y="5036936"/>
                <a:ext cx="107669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800" dirty="0">
                    <a:solidFill>
                      <a:srgbClr val="FFFF99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0809092-FD48-4A8C-A2EE-466E41DE2A5F}"/>
                  </a:ext>
                </a:extLst>
              </p:cNvPr>
              <p:cNvSpPr txBox="1"/>
              <p:nvPr/>
            </p:nvSpPr>
            <p:spPr>
              <a:xfrm rot="494124">
                <a:off x="10186930" y="5692385"/>
                <a:ext cx="808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800" dirty="0">
                    <a:solidFill>
                      <a:srgbClr val="92D050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F24198E-8462-486C-971D-91CF1126E27F}"/>
                  </a:ext>
                </a:extLst>
              </p:cNvPr>
              <p:cNvSpPr txBox="1"/>
              <p:nvPr/>
            </p:nvSpPr>
            <p:spPr>
              <a:xfrm>
                <a:off x="8543962" y="5679091"/>
                <a:ext cx="97881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800" dirty="0">
                    <a:solidFill>
                      <a:srgbClr val="CC6600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7E19DE-5414-4AEC-92AB-0B0B6FFC27A0}"/>
                  </a:ext>
                </a:extLst>
              </p:cNvPr>
              <p:cNvSpPr txBox="1"/>
              <p:nvPr/>
            </p:nvSpPr>
            <p:spPr>
              <a:xfrm rot="20915244">
                <a:off x="9334342" y="5036936"/>
                <a:ext cx="97881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800" dirty="0">
                    <a:solidFill>
                      <a:srgbClr val="CC66FF"/>
                    </a:solidFill>
                    <a:latin typeface="Comic Sans MS" panose="030F0702030302020204" pitchFamily="66" charset="0"/>
                  </a:rPr>
                  <a:t>4</a:t>
                </a:r>
              </a:p>
            </p:txBody>
          </p:sp>
        </p:grpSp>
      </p:grpSp>
      <p:sp>
        <p:nvSpPr>
          <p:cNvPr id="21" name="Rectangle 20">
            <a:hlinkClick r:id="rId3" action="ppaction://hlinksldjump"/>
            <a:extLst>
              <a:ext uri="{FF2B5EF4-FFF2-40B4-BE49-F238E27FC236}">
                <a16:creationId xmlns:a16="http://schemas.microsoft.com/office/drawing/2014/main" id="{D4F58DF1-7ACD-4A2B-9516-96F8855BF6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201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4C1F0014-6D1E-466A-A5B2-62CEFBF451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r="2157"/>
          <a:stretch/>
        </p:blipFill>
        <p:spPr>
          <a:xfrm>
            <a:off x="261063" y="1838268"/>
            <a:ext cx="6556314" cy="47982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0A5BE9E-97AA-476B-BB46-43E30E0E400C}"/>
              </a:ext>
            </a:extLst>
          </p:cNvPr>
          <p:cNvGrpSpPr/>
          <p:nvPr/>
        </p:nvGrpSpPr>
        <p:grpSpPr>
          <a:xfrm>
            <a:off x="6945513" y="4320357"/>
            <a:ext cx="4794436" cy="1637816"/>
            <a:chOff x="6504455" y="4320357"/>
            <a:chExt cx="5273880" cy="163781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0F47DD-AF5B-4917-9368-888B678F8362}"/>
                </a:ext>
              </a:extLst>
            </p:cNvPr>
            <p:cNvSpPr txBox="1"/>
            <p:nvPr/>
          </p:nvSpPr>
          <p:spPr>
            <a:xfrm rot="21128489">
              <a:off x="6746341" y="5034843"/>
              <a:ext cx="16478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rgbClr val="FF5050"/>
                  </a:solidFill>
                  <a:latin typeface="Comic Sans MS" panose="030F0702030302020204" pitchFamily="66" charset="0"/>
                </a:rPr>
                <a:t>1-2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BF8417-3A4D-4D93-8E0C-BD59723D1BDD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01C2C7D-DDC9-4494-96B7-BBB9074F71C0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B413F3-068A-4187-B2C5-1CFFCB9178EE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24701C-1FD2-48AE-8384-2D0DF2B42ADF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BB88647-1469-47CC-A80D-B51EAB2ECE60}"/>
              </a:ext>
            </a:extLst>
          </p:cNvPr>
          <p:cNvSpPr txBox="1"/>
          <p:nvPr/>
        </p:nvSpPr>
        <p:spPr>
          <a:xfrm>
            <a:off x="357292" y="155409"/>
            <a:ext cx="600651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God Creates the Heavens &amp; Earth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60AC3-DC36-4F54-A821-D5605455236A}"/>
              </a:ext>
            </a:extLst>
          </p:cNvPr>
          <p:cNvSpPr txBox="1"/>
          <p:nvPr/>
        </p:nvSpPr>
        <p:spPr>
          <a:xfrm>
            <a:off x="146605" y="4632355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Bible Illustrations From Sweet Publishing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F03F14-C195-4560-8553-DEB2AD89D5C0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5E047F-00EA-4A4A-9C6B-81126B040442}"/>
              </a:ext>
            </a:extLst>
          </p:cNvPr>
          <p:cNvSpPr txBox="1"/>
          <p:nvPr/>
        </p:nvSpPr>
        <p:spPr>
          <a:xfrm>
            <a:off x="10702219" y="525553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23" name="Rectangle 22">
            <a:hlinkClick r:id="rId3" action="ppaction://hlinksldjump"/>
            <a:extLst>
              <a:ext uri="{FF2B5EF4-FFF2-40B4-BE49-F238E27FC236}">
                <a16:creationId xmlns:a16="http://schemas.microsoft.com/office/drawing/2014/main" id="{F1EA0C3F-6E65-43E9-AFEB-A140F8A835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62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802B23-220A-4401-93AD-0D28898DE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0" y="1998240"/>
            <a:ext cx="6049613" cy="436687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8B32ED-A54D-421C-A123-15363F9D50A8}"/>
              </a:ext>
            </a:extLst>
          </p:cNvPr>
          <p:cNvSpPr txBox="1"/>
          <p:nvPr/>
        </p:nvSpPr>
        <p:spPr>
          <a:xfrm>
            <a:off x="928899" y="251581"/>
            <a:ext cx="4841731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300" dirty="0">
                <a:solidFill>
                  <a:srgbClr val="FFC000"/>
                </a:solidFill>
                <a:latin typeface="Comic Sans MS" panose="030F0702030302020204" pitchFamily="66" charset="0"/>
              </a:rPr>
              <a:t>Boaz Becomes</a:t>
            </a:r>
          </a:p>
          <a:p>
            <a:pPr algn="ctr">
              <a:lnSpc>
                <a:spcPct val="90000"/>
              </a:lnSpc>
            </a:pPr>
            <a:r>
              <a:rPr lang="en-US" sz="5400" b="1" spc="-300" dirty="0">
                <a:solidFill>
                  <a:srgbClr val="FFC000"/>
                </a:solidFill>
                <a:latin typeface="Comic Sans MS" panose="030F0702030302020204" pitchFamily="66" charset="0"/>
              </a:rPr>
              <a:t>a Redeemer</a:t>
            </a:r>
            <a:endParaRPr lang="en-US" sz="54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401968-05A4-48AE-9E4C-DC30E1105148}"/>
              </a:ext>
            </a:extLst>
          </p:cNvPr>
          <p:cNvGrpSpPr/>
          <p:nvPr/>
        </p:nvGrpSpPr>
        <p:grpSpPr>
          <a:xfrm>
            <a:off x="6674896" y="138631"/>
            <a:ext cx="5273880" cy="2634877"/>
            <a:chOff x="6507116" y="138631"/>
            <a:chExt cx="5273880" cy="26348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615300-7D32-484D-A664-C8618AD900D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DDC632-E793-4264-B2DB-C2C3BEC2DB5D}"/>
                </a:ext>
              </a:extLst>
            </p:cNvPr>
            <p:cNvSpPr txBox="1"/>
            <p:nvPr/>
          </p:nvSpPr>
          <p:spPr>
            <a:xfrm>
              <a:off x="8244388" y="1850178"/>
              <a:ext cx="23905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omic Sans MS" panose="030F0702030302020204" pitchFamily="66" charset="0"/>
                </a:rPr>
                <a:t>Ruth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D13C631-5353-43D1-926F-E058DD0C21FF}"/>
              </a:ext>
            </a:extLst>
          </p:cNvPr>
          <p:cNvSpPr txBox="1"/>
          <p:nvPr/>
        </p:nvSpPr>
        <p:spPr>
          <a:xfrm>
            <a:off x="2429903" y="6375648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7BF7F0-56EE-4707-A551-459949E81110}"/>
              </a:ext>
            </a:extLst>
          </p:cNvPr>
          <p:cNvGrpSpPr/>
          <p:nvPr/>
        </p:nvGrpSpPr>
        <p:grpSpPr>
          <a:xfrm>
            <a:off x="6705791" y="4320357"/>
            <a:ext cx="5273880" cy="1639909"/>
            <a:chOff x="6504455" y="4320357"/>
            <a:chExt cx="5273880" cy="163990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83943D-582B-422D-B4A3-3C0CB8F0209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7E19DE-5414-4AEC-92AB-0B0B6FFC27A0}"/>
                </a:ext>
              </a:extLst>
            </p:cNvPr>
            <p:cNvSpPr txBox="1"/>
            <p:nvPr/>
          </p:nvSpPr>
          <p:spPr>
            <a:xfrm rot="20915244">
              <a:off x="9085409" y="5036936"/>
              <a:ext cx="9788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800" dirty="0">
                  <a:solidFill>
                    <a:srgbClr val="CC66FF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A963052-1462-497B-A1F1-60B0D95F3D8A}"/>
              </a:ext>
            </a:extLst>
          </p:cNvPr>
          <p:cNvSpPr txBox="1"/>
          <p:nvPr/>
        </p:nvSpPr>
        <p:spPr>
          <a:xfrm>
            <a:off x="10702219" y="2092895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0F07AA-540D-40AB-BAF9-D7675F522E0F}"/>
              </a:ext>
            </a:extLst>
          </p:cNvPr>
          <p:cNvSpPr txBox="1"/>
          <p:nvPr/>
        </p:nvSpPr>
        <p:spPr>
          <a:xfrm>
            <a:off x="10702219" y="5253947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DBD50842-6721-469B-95C9-D74D0F465B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47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44A5950-FA8B-4434-83FF-0586F3369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3" y="1942522"/>
            <a:ext cx="6061020" cy="44260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FB43C3-88F5-4B30-960D-04E1B20B5DDA}"/>
              </a:ext>
            </a:extLst>
          </p:cNvPr>
          <p:cNvSpPr txBox="1"/>
          <p:nvPr/>
        </p:nvSpPr>
        <p:spPr>
          <a:xfrm>
            <a:off x="638183" y="229069"/>
            <a:ext cx="543098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The Ten Commandments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EED4C-00F8-4C4A-B336-B827652A2613}"/>
              </a:ext>
            </a:extLst>
          </p:cNvPr>
          <p:cNvSpPr txBox="1"/>
          <p:nvPr/>
        </p:nvSpPr>
        <p:spPr>
          <a:xfrm>
            <a:off x="2434910" y="6369192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346AE-A8B0-4AB8-887B-3D55C2DA6E1A}"/>
              </a:ext>
            </a:extLst>
          </p:cNvPr>
          <p:cNvGrpSpPr/>
          <p:nvPr/>
        </p:nvGrpSpPr>
        <p:grpSpPr>
          <a:xfrm>
            <a:off x="6505769" y="138631"/>
            <a:ext cx="5810386" cy="3864462"/>
            <a:chOff x="6304433" y="138631"/>
            <a:chExt cx="5810386" cy="386446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97C10E-E7AC-4750-AABE-582401731802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65E5EB-D600-44A1-837F-99E965164A25}"/>
                </a:ext>
              </a:extLst>
            </p:cNvPr>
            <p:cNvGrpSpPr/>
            <p:nvPr/>
          </p:nvGrpSpPr>
          <p:grpSpPr>
            <a:xfrm>
              <a:off x="6304433" y="834526"/>
              <a:ext cx="5810386" cy="3168567"/>
              <a:chOff x="6304433" y="834526"/>
              <a:chExt cx="5810386" cy="316856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432438-FD94-4ACA-89EB-984D2EBEB1B9}"/>
                  </a:ext>
                </a:extLst>
              </p:cNvPr>
              <p:cNvSpPr txBox="1"/>
              <p:nvPr/>
            </p:nvSpPr>
            <p:spPr>
              <a:xfrm rot="21170344">
                <a:off x="6304433" y="834526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AC99AD-F592-494F-B837-66C03049473B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F7B7F7B-2A9A-4380-BF9F-976AB4D5F7D8}"/>
                  </a:ext>
                </a:extLst>
              </p:cNvPr>
              <p:cNvSpPr txBox="1"/>
              <p:nvPr/>
            </p:nvSpPr>
            <p:spPr>
              <a:xfrm rot="21356240">
                <a:off x="6788283" y="1687516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4C5531-0A46-480D-A1A6-FAD8F2E37104}"/>
                  </a:ext>
                </a:extLst>
              </p:cNvPr>
              <p:cNvSpPr txBox="1"/>
              <p:nvPr/>
            </p:nvSpPr>
            <p:spPr>
              <a:xfrm rot="20858043">
                <a:off x="8623299" y="2176646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E7EC30-C0A4-42A8-A47B-36110940DB65}"/>
                  </a:ext>
                </a:extLst>
              </p:cNvPr>
              <p:cNvSpPr txBox="1"/>
              <p:nvPr/>
            </p:nvSpPr>
            <p:spPr>
              <a:xfrm>
                <a:off x="7193454" y="3079763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22DDB1F-D8A0-4F7C-B61E-0F0B91F4DEED}"/>
              </a:ext>
            </a:extLst>
          </p:cNvPr>
          <p:cNvGrpSpPr/>
          <p:nvPr/>
        </p:nvGrpSpPr>
        <p:grpSpPr>
          <a:xfrm>
            <a:off x="6705791" y="4320357"/>
            <a:ext cx="5273880" cy="2190713"/>
            <a:chOff x="6504455" y="4320357"/>
            <a:chExt cx="5273880" cy="21907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E674FD-70AA-48D6-ACF7-C1AB0A4A41BE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22505DC-D94A-430D-9FE4-D0BC467B440A}"/>
                </a:ext>
              </a:extLst>
            </p:cNvPr>
            <p:cNvGrpSpPr/>
            <p:nvPr/>
          </p:nvGrpSpPr>
          <p:grpSpPr>
            <a:xfrm>
              <a:off x="7310031" y="5046279"/>
              <a:ext cx="3553886" cy="1464791"/>
              <a:chOff x="7424671" y="5253893"/>
              <a:chExt cx="3553886" cy="146479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20ECFC-EEF0-45C5-909F-80FCB6A86400}"/>
                  </a:ext>
                </a:extLst>
              </p:cNvPr>
              <p:cNvSpPr txBox="1"/>
              <p:nvPr/>
            </p:nvSpPr>
            <p:spPr>
              <a:xfrm rot="232315">
                <a:off x="7424671" y="5253893"/>
                <a:ext cx="9038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99CC00"/>
                    </a:solidFill>
                    <a:latin typeface="Comic Sans MS" panose="030F0702030302020204" pitchFamily="66" charset="0"/>
                  </a:rPr>
                  <a:t>5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5454D8-4677-4526-955F-75E48900B24F}"/>
                  </a:ext>
                </a:extLst>
              </p:cNvPr>
              <p:cNvSpPr txBox="1"/>
              <p:nvPr/>
            </p:nvSpPr>
            <p:spPr>
              <a:xfrm rot="20847939">
                <a:off x="9905081" y="5336118"/>
                <a:ext cx="10734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FF6600"/>
                    </a:solidFill>
                    <a:latin typeface="Comic Sans MS" panose="030F0702030302020204" pitchFamily="66" charset="0"/>
                  </a:rPr>
                  <a:t>40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CF38F0-F24A-45DB-B633-8398D9555F4D}"/>
                  </a:ext>
                </a:extLst>
              </p:cNvPr>
              <p:cNvSpPr txBox="1"/>
              <p:nvPr/>
            </p:nvSpPr>
            <p:spPr>
              <a:xfrm rot="441214">
                <a:off x="8587256" y="5795354"/>
                <a:ext cx="10936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00FFFF"/>
                    </a:solidFill>
                    <a:latin typeface="Comic Sans MS" panose="030F0702030302020204" pitchFamily="66" charset="0"/>
                  </a:rPr>
                  <a:t>20</a:t>
                </a:r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DDA9D532-BEC1-4F7E-ADF5-32B3DCF47C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44A5950-FA8B-4434-83FF-0586F3369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3" y="1942522"/>
            <a:ext cx="6061020" cy="44260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FB43C3-88F5-4B30-960D-04E1B20B5DDA}"/>
              </a:ext>
            </a:extLst>
          </p:cNvPr>
          <p:cNvSpPr txBox="1"/>
          <p:nvPr/>
        </p:nvSpPr>
        <p:spPr>
          <a:xfrm>
            <a:off x="638183" y="229069"/>
            <a:ext cx="543098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The Ten Commandments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2EED4C-00F8-4C4A-B336-B827652A2613}"/>
              </a:ext>
            </a:extLst>
          </p:cNvPr>
          <p:cNvSpPr txBox="1"/>
          <p:nvPr/>
        </p:nvSpPr>
        <p:spPr>
          <a:xfrm>
            <a:off x="2434910" y="6369192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346AE-A8B0-4AB8-887B-3D55C2DA6E1A}"/>
              </a:ext>
            </a:extLst>
          </p:cNvPr>
          <p:cNvGrpSpPr/>
          <p:nvPr/>
        </p:nvGrpSpPr>
        <p:grpSpPr>
          <a:xfrm>
            <a:off x="6708452" y="138631"/>
            <a:ext cx="5607703" cy="3864462"/>
            <a:chOff x="6507116" y="138631"/>
            <a:chExt cx="5607703" cy="386446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97C10E-E7AC-4750-AABE-582401731802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065E5EB-D600-44A1-837F-99E965164A25}"/>
                </a:ext>
              </a:extLst>
            </p:cNvPr>
            <p:cNvGrpSpPr/>
            <p:nvPr/>
          </p:nvGrpSpPr>
          <p:grpSpPr>
            <a:xfrm>
              <a:off x="7193454" y="1001540"/>
              <a:ext cx="4921365" cy="3001553"/>
              <a:chOff x="7193454" y="1001540"/>
              <a:chExt cx="4921365" cy="3001553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AC99AD-F592-494F-B837-66C03049473B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E7EC30-C0A4-42A8-A47B-36110940DB65}"/>
                  </a:ext>
                </a:extLst>
              </p:cNvPr>
              <p:cNvSpPr txBox="1"/>
              <p:nvPr/>
            </p:nvSpPr>
            <p:spPr>
              <a:xfrm>
                <a:off x="7193454" y="3079763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22DDB1F-D8A0-4F7C-B61E-0F0B91F4DEED}"/>
              </a:ext>
            </a:extLst>
          </p:cNvPr>
          <p:cNvGrpSpPr/>
          <p:nvPr/>
        </p:nvGrpSpPr>
        <p:grpSpPr>
          <a:xfrm>
            <a:off x="6705791" y="4320357"/>
            <a:ext cx="5273880" cy="2190713"/>
            <a:chOff x="6504455" y="4320357"/>
            <a:chExt cx="5273880" cy="21907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E674FD-70AA-48D6-ACF7-C1AB0A4A41BE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22505DC-D94A-430D-9FE4-D0BC467B440A}"/>
                </a:ext>
              </a:extLst>
            </p:cNvPr>
            <p:cNvGrpSpPr/>
            <p:nvPr/>
          </p:nvGrpSpPr>
          <p:grpSpPr>
            <a:xfrm>
              <a:off x="7310031" y="5046279"/>
              <a:ext cx="2256211" cy="1464791"/>
              <a:chOff x="7424671" y="5253893"/>
              <a:chExt cx="2256211" cy="146479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20ECFC-EEF0-45C5-909F-80FCB6A86400}"/>
                  </a:ext>
                </a:extLst>
              </p:cNvPr>
              <p:cNvSpPr txBox="1"/>
              <p:nvPr/>
            </p:nvSpPr>
            <p:spPr>
              <a:xfrm rot="232315">
                <a:off x="7424671" y="5253893"/>
                <a:ext cx="9038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5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CF38F0-F24A-45DB-B633-8398D9555F4D}"/>
                  </a:ext>
                </a:extLst>
              </p:cNvPr>
              <p:cNvSpPr txBox="1"/>
              <p:nvPr/>
            </p:nvSpPr>
            <p:spPr>
              <a:xfrm rot="441214">
                <a:off x="8587256" y="5795354"/>
                <a:ext cx="109362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20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57E10BD-54AF-4642-B858-BA5DCB281EBC}"/>
              </a:ext>
            </a:extLst>
          </p:cNvPr>
          <p:cNvSpPr txBox="1"/>
          <p:nvPr/>
        </p:nvSpPr>
        <p:spPr>
          <a:xfrm>
            <a:off x="10702219" y="1849614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C9E2E8-8E91-48A7-AD28-992511F9F353}"/>
              </a:ext>
            </a:extLst>
          </p:cNvPr>
          <p:cNvSpPr txBox="1"/>
          <p:nvPr/>
        </p:nvSpPr>
        <p:spPr>
          <a:xfrm>
            <a:off x="10650222" y="5217019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0C94D8-663C-42C9-9272-C0BF31441A64}"/>
              </a:ext>
            </a:extLst>
          </p:cNvPr>
          <p:cNvSpPr txBox="1"/>
          <p:nvPr/>
        </p:nvSpPr>
        <p:spPr>
          <a:xfrm>
            <a:off x="6414835" y="1984021"/>
            <a:ext cx="3036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C000"/>
                </a:solidFill>
                <a:latin typeface="Comic Sans MS" panose="030F0702030302020204" pitchFamily="66" charset="0"/>
              </a:rPr>
              <a:t>An extra 3 points</a:t>
            </a:r>
          </a:p>
          <a:p>
            <a:pPr algn="ctr"/>
            <a:r>
              <a:rPr lang="en-US" sz="2400" b="1" i="1" u="sng" dirty="0">
                <a:solidFill>
                  <a:srgbClr val="FFC000"/>
                </a:solidFill>
                <a:latin typeface="Comic Sans MS" panose="030F0702030302020204" pitchFamily="66" charset="0"/>
              </a:rPr>
              <a:t>if you got both!</a:t>
            </a:r>
          </a:p>
        </p:txBody>
      </p:sp>
      <p:sp>
        <p:nvSpPr>
          <p:cNvPr id="25" name="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6994A4BD-7E40-442B-A376-996720F689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95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5232D93-1F13-4BEB-B003-894BE08AA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9" y="2036954"/>
            <a:ext cx="6029221" cy="43197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8B32ED-A54D-421C-A123-15363F9D50A8}"/>
              </a:ext>
            </a:extLst>
          </p:cNvPr>
          <p:cNvSpPr txBox="1"/>
          <p:nvPr/>
        </p:nvSpPr>
        <p:spPr>
          <a:xfrm>
            <a:off x="279441" y="267734"/>
            <a:ext cx="616530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300" dirty="0">
                <a:solidFill>
                  <a:srgbClr val="FFC000"/>
                </a:solidFill>
                <a:latin typeface="Comic Sans MS" panose="030F0702030302020204" pitchFamily="66" charset="0"/>
              </a:rPr>
              <a:t>“Speak, LORD, for your servant hears”</a:t>
            </a:r>
            <a:endParaRPr lang="en-US" sz="54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98639B-46D8-4B75-B70B-C13CBEAC9D62}"/>
              </a:ext>
            </a:extLst>
          </p:cNvPr>
          <p:cNvGrpSpPr/>
          <p:nvPr/>
        </p:nvGrpSpPr>
        <p:grpSpPr>
          <a:xfrm>
            <a:off x="6429687" y="138631"/>
            <a:ext cx="5856947" cy="4018244"/>
            <a:chOff x="6261907" y="138631"/>
            <a:chExt cx="5856947" cy="40182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615300-7D32-484D-A664-C8618AD900D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68A2B-3B5E-4C93-90BF-C619A7E6866E}"/>
                </a:ext>
              </a:extLst>
            </p:cNvPr>
            <p:cNvGrpSpPr/>
            <p:nvPr/>
          </p:nvGrpSpPr>
          <p:grpSpPr>
            <a:xfrm>
              <a:off x="6261907" y="1035661"/>
              <a:ext cx="5856947" cy="3121214"/>
              <a:chOff x="6261907" y="1035661"/>
              <a:chExt cx="5856947" cy="312121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717485-CEB2-4312-B9ED-EA5756ACA943}"/>
                  </a:ext>
                </a:extLst>
              </p:cNvPr>
              <p:cNvSpPr txBox="1"/>
              <p:nvPr/>
            </p:nvSpPr>
            <p:spPr>
              <a:xfrm rot="21170344">
                <a:off x="6261907" y="1035661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FF00"/>
                    </a:solidFill>
                    <a:latin typeface="Comic Sans MS" panose="030F0702030302020204" pitchFamily="66" charset="0"/>
                  </a:rPr>
                  <a:t>Joshua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DDC632-E793-4264-B2DB-C2C3BEC2DB5D}"/>
                  </a:ext>
                </a:extLst>
              </p:cNvPr>
              <p:cNvSpPr txBox="1"/>
              <p:nvPr/>
            </p:nvSpPr>
            <p:spPr>
              <a:xfrm>
                <a:off x="8244388" y="1850178"/>
                <a:ext cx="23905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Comic Sans MS" panose="030F0702030302020204" pitchFamily="66" charset="0"/>
                  </a:rPr>
                  <a:t>Ruth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C48F62-E4F7-4C7A-AAE8-72DC9CB1786C}"/>
                  </a:ext>
                </a:extLst>
              </p:cNvPr>
              <p:cNvSpPr txBox="1"/>
              <p:nvPr/>
            </p:nvSpPr>
            <p:spPr>
              <a:xfrm rot="256830">
                <a:off x="8882685" y="1117096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Judges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317A55-F6C8-4EBB-A9E0-1C48C0993B8F}"/>
                  </a:ext>
                </a:extLst>
              </p:cNvPr>
              <p:cNvSpPr txBox="1"/>
              <p:nvPr/>
            </p:nvSpPr>
            <p:spPr>
              <a:xfrm rot="270409">
                <a:off x="6506230" y="2483181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CC66FF"/>
                    </a:solidFill>
                    <a:latin typeface="Comic Sans MS" panose="030F0702030302020204" pitchFamily="66" charset="0"/>
                  </a:rPr>
                  <a:t>1 Samuel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25DC5D-F4C5-4E57-88E0-DD0BA350A650}"/>
                  </a:ext>
                </a:extLst>
              </p:cNvPr>
              <p:cNvSpPr txBox="1"/>
              <p:nvPr/>
            </p:nvSpPr>
            <p:spPr>
              <a:xfrm rot="21216754">
                <a:off x="8421678" y="3233545"/>
                <a:ext cx="36971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FFFF"/>
                    </a:solidFill>
                    <a:latin typeface="Comic Sans MS" panose="030F0702030302020204" pitchFamily="66" charset="0"/>
                  </a:rPr>
                  <a:t>2 Samuel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C4F7A3-329A-45EE-BD95-AB19FC4E2BBA}"/>
              </a:ext>
            </a:extLst>
          </p:cNvPr>
          <p:cNvGrpSpPr/>
          <p:nvPr/>
        </p:nvGrpSpPr>
        <p:grpSpPr>
          <a:xfrm>
            <a:off x="6705791" y="4320357"/>
            <a:ext cx="5273880" cy="2141315"/>
            <a:chOff x="6504455" y="4320357"/>
            <a:chExt cx="5273880" cy="21413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83943D-582B-422D-B4A3-3C0CB8F0209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6C4709C-EE41-45A0-B6F2-30F13B747358}"/>
                </a:ext>
              </a:extLst>
            </p:cNvPr>
            <p:cNvGrpSpPr/>
            <p:nvPr/>
          </p:nvGrpSpPr>
          <p:grpSpPr>
            <a:xfrm>
              <a:off x="7222562" y="5093725"/>
              <a:ext cx="3929536" cy="1367947"/>
              <a:chOff x="7546143" y="5093725"/>
              <a:chExt cx="3929536" cy="136794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F94B8B6-BF04-4101-9306-85BAAE67C4B4}"/>
                  </a:ext>
                </a:extLst>
              </p:cNvPr>
              <p:cNvSpPr txBox="1"/>
              <p:nvPr/>
            </p:nvSpPr>
            <p:spPr>
              <a:xfrm rot="246801">
                <a:off x="7546143" y="5538342"/>
                <a:ext cx="808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0809092-FD48-4A8C-A2EE-466E41DE2A5F}"/>
                  </a:ext>
                </a:extLst>
              </p:cNvPr>
              <p:cNvSpPr txBox="1"/>
              <p:nvPr/>
            </p:nvSpPr>
            <p:spPr>
              <a:xfrm>
                <a:off x="8946346" y="5093725"/>
                <a:ext cx="73539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9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7E19DE-5414-4AEC-92AB-0B0B6FFC27A0}"/>
                  </a:ext>
                </a:extLst>
              </p:cNvPr>
              <p:cNvSpPr txBox="1"/>
              <p:nvPr/>
            </p:nvSpPr>
            <p:spPr>
              <a:xfrm rot="21106949">
                <a:off x="10172875" y="5513337"/>
                <a:ext cx="130280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6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25</a:t>
                </a: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5C96553-5A60-422E-A469-85637586172E}"/>
              </a:ext>
            </a:extLst>
          </p:cNvPr>
          <p:cNvSpPr/>
          <p:nvPr/>
        </p:nvSpPr>
        <p:spPr>
          <a:xfrm>
            <a:off x="3922250" y="6368026"/>
            <a:ext cx="25426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http://freebibleimages.org/illustrations/moody-samuel/</a:t>
            </a:r>
          </a:p>
        </p:txBody>
      </p:sp>
      <p:sp>
        <p:nvSpPr>
          <p:cNvPr id="21" name="Rectangle 20">
            <a:hlinkClick r:id="rId3" action="ppaction://hlinksldjump"/>
            <a:extLst>
              <a:ext uri="{FF2B5EF4-FFF2-40B4-BE49-F238E27FC236}">
                <a16:creationId xmlns:a16="http://schemas.microsoft.com/office/drawing/2014/main" id="{26A6B447-8192-4760-ADDD-D0485905A9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09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5232D93-1F13-4BEB-B003-894BE08AA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9" y="2036954"/>
            <a:ext cx="6029221" cy="43197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8B32ED-A54D-421C-A123-15363F9D50A8}"/>
              </a:ext>
            </a:extLst>
          </p:cNvPr>
          <p:cNvSpPr txBox="1"/>
          <p:nvPr/>
        </p:nvSpPr>
        <p:spPr>
          <a:xfrm>
            <a:off x="279441" y="267734"/>
            <a:ext cx="616530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spc="-300" dirty="0">
                <a:solidFill>
                  <a:srgbClr val="FFC000"/>
                </a:solidFill>
                <a:latin typeface="Comic Sans MS" panose="030F0702030302020204" pitchFamily="66" charset="0"/>
              </a:rPr>
              <a:t>“Speak, LORD, for your servant hears”</a:t>
            </a:r>
            <a:endParaRPr lang="en-US" sz="54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98639B-46D8-4B75-B70B-C13CBEAC9D62}"/>
              </a:ext>
            </a:extLst>
          </p:cNvPr>
          <p:cNvGrpSpPr/>
          <p:nvPr/>
        </p:nvGrpSpPr>
        <p:grpSpPr>
          <a:xfrm>
            <a:off x="6674010" y="138631"/>
            <a:ext cx="5274766" cy="3267880"/>
            <a:chOff x="6506230" y="138631"/>
            <a:chExt cx="5274766" cy="326788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615300-7D32-484D-A664-C8618AD900D3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317A55-F6C8-4EBB-A9E0-1C48C0993B8F}"/>
                </a:ext>
              </a:extLst>
            </p:cNvPr>
            <p:cNvSpPr txBox="1"/>
            <p:nvPr/>
          </p:nvSpPr>
          <p:spPr>
            <a:xfrm rot="270409">
              <a:off x="6506230" y="2483181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CC66FF"/>
                  </a:solidFill>
                  <a:latin typeface="Comic Sans MS" panose="030F0702030302020204" pitchFamily="66" charset="0"/>
                </a:rPr>
                <a:t>1 Samuel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C4F7A3-329A-45EE-BD95-AB19FC4E2BBA}"/>
              </a:ext>
            </a:extLst>
          </p:cNvPr>
          <p:cNvGrpSpPr/>
          <p:nvPr/>
        </p:nvGrpSpPr>
        <p:grpSpPr>
          <a:xfrm>
            <a:off x="6705791" y="4320357"/>
            <a:ext cx="5273880" cy="2141315"/>
            <a:chOff x="6504455" y="4320357"/>
            <a:chExt cx="5273880" cy="21413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83943D-582B-422D-B4A3-3C0CB8F02093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94B8B6-BF04-4101-9306-85BAAE67C4B4}"/>
                </a:ext>
              </a:extLst>
            </p:cNvPr>
            <p:cNvSpPr txBox="1"/>
            <p:nvPr/>
          </p:nvSpPr>
          <p:spPr>
            <a:xfrm rot="246801">
              <a:off x="7222562" y="5538342"/>
              <a:ext cx="808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6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5C96553-5A60-422E-A469-85637586172E}"/>
              </a:ext>
            </a:extLst>
          </p:cNvPr>
          <p:cNvSpPr/>
          <p:nvPr/>
        </p:nvSpPr>
        <p:spPr>
          <a:xfrm>
            <a:off x="3922250" y="6368026"/>
            <a:ext cx="25426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http://freebibleimages.org/illustrations/moody-samuel/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E146B0-D250-4D94-93AD-5130689061CC}"/>
              </a:ext>
            </a:extLst>
          </p:cNvPr>
          <p:cNvSpPr txBox="1"/>
          <p:nvPr/>
        </p:nvSpPr>
        <p:spPr>
          <a:xfrm>
            <a:off x="10702219" y="2718046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C86073-6BC8-4FDF-9D40-66EF4AC61EAE}"/>
              </a:ext>
            </a:extLst>
          </p:cNvPr>
          <p:cNvSpPr txBox="1"/>
          <p:nvPr/>
        </p:nvSpPr>
        <p:spPr>
          <a:xfrm>
            <a:off x="10702219" y="5761051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E366F2ED-8623-4D70-8E84-07CC52DFA0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03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728A17C-AC02-4F1E-837C-F89484691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2324"/>
          <a:stretch/>
        </p:blipFill>
        <p:spPr>
          <a:xfrm>
            <a:off x="275285" y="2024355"/>
            <a:ext cx="6165908" cy="43141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9A2F9C-7196-40F4-B605-9EEF0F81ABBF}"/>
              </a:ext>
            </a:extLst>
          </p:cNvPr>
          <p:cNvSpPr txBox="1"/>
          <p:nvPr/>
        </p:nvSpPr>
        <p:spPr>
          <a:xfrm>
            <a:off x="354645" y="269968"/>
            <a:ext cx="600651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Sin &amp; Death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Enter the World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60AC3-DC36-4F54-A821-D5605455236A}"/>
              </a:ext>
            </a:extLst>
          </p:cNvPr>
          <p:cNvSpPr txBox="1"/>
          <p:nvPr/>
        </p:nvSpPr>
        <p:spPr>
          <a:xfrm>
            <a:off x="4651047" y="6346671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B59D01-1805-4243-B95A-8FA1B363409C}"/>
              </a:ext>
            </a:extLst>
          </p:cNvPr>
          <p:cNvGrpSpPr/>
          <p:nvPr/>
        </p:nvGrpSpPr>
        <p:grpSpPr>
          <a:xfrm>
            <a:off x="6705791" y="4320357"/>
            <a:ext cx="5273880" cy="2160611"/>
            <a:chOff x="6504455" y="4320357"/>
            <a:chExt cx="5273880" cy="216061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EFDEF15-7058-4AAF-829E-324A2AE99A7F}"/>
                </a:ext>
              </a:extLst>
            </p:cNvPr>
            <p:cNvGrpSpPr/>
            <p:nvPr/>
          </p:nvGrpSpPr>
          <p:grpSpPr>
            <a:xfrm>
              <a:off x="7574205" y="5088337"/>
              <a:ext cx="3359683" cy="1392631"/>
              <a:chOff x="7574205" y="5088337"/>
              <a:chExt cx="3359683" cy="139263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31EEA0-5F33-4CE2-B3C0-304601905C62}"/>
                  </a:ext>
                </a:extLst>
              </p:cNvPr>
              <p:cNvSpPr txBox="1"/>
              <p:nvPr/>
            </p:nvSpPr>
            <p:spPr>
              <a:xfrm rot="21050664">
                <a:off x="7574205" y="5088337"/>
                <a:ext cx="43622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99CC00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4CD3AF0-3381-403E-A45D-6B7A86A2DEF6}"/>
                  </a:ext>
                </a:extLst>
              </p:cNvPr>
              <p:cNvSpPr txBox="1"/>
              <p:nvPr/>
            </p:nvSpPr>
            <p:spPr>
              <a:xfrm rot="20925253">
                <a:off x="8642396" y="5557638"/>
                <a:ext cx="93509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spc="-60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15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4617969-15F2-44AA-BD03-956FB054F9FE}"/>
                  </a:ext>
                </a:extLst>
              </p:cNvPr>
              <p:cNvSpPr txBox="1"/>
              <p:nvPr/>
            </p:nvSpPr>
            <p:spPr>
              <a:xfrm>
                <a:off x="9998793" y="5201861"/>
                <a:ext cx="93509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spc="-600" dirty="0">
                    <a:solidFill>
                      <a:srgbClr val="FF99FF"/>
                    </a:solidFill>
                    <a:latin typeface="Comic Sans MS" panose="030F0702030302020204" pitchFamily="66" charset="0"/>
                  </a:rPr>
                  <a:t>27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6AA142C-2D1D-4FB9-843B-C5B488573581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307342-9684-4BFD-9B23-28A08DECB781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346008-1F3A-45B6-BDC7-484E96E73900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062FDF-5010-4785-961C-8C16164F83D5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EB8D9EF-504B-4614-AB5C-0A414B892736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F116A88-2530-486A-947E-84746DEB5BC9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AD3136-3687-46CE-B7E2-7B2C48630B87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72CE118-E3CD-4DD9-B0D8-0FE36B369A59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C3D5BC4-B9BC-421A-8E5B-1FA30EFE2DE4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08FA476A-E8E9-4E8C-BE1E-38E464042E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50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728A17C-AC02-4F1E-837C-F894846917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2324"/>
          <a:stretch/>
        </p:blipFill>
        <p:spPr>
          <a:xfrm>
            <a:off x="275285" y="2024355"/>
            <a:ext cx="6165908" cy="43141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9A2F9C-7196-40F4-B605-9EEF0F81ABBF}"/>
              </a:ext>
            </a:extLst>
          </p:cNvPr>
          <p:cNvSpPr txBox="1"/>
          <p:nvPr/>
        </p:nvSpPr>
        <p:spPr>
          <a:xfrm>
            <a:off x="354645" y="269968"/>
            <a:ext cx="6006517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Sin &amp; Death</a:t>
            </a:r>
          </a:p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Enter the World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60AC3-DC36-4F54-A821-D5605455236A}"/>
              </a:ext>
            </a:extLst>
          </p:cNvPr>
          <p:cNvSpPr txBox="1"/>
          <p:nvPr/>
        </p:nvSpPr>
        <p:spPr>
          <a:xfrm>
            <a:off x="4651047" y="6346671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B59D01-1805-4243-B95A-8FA1B363409C}"/>
              </a:ext>
            </a:extLst>
          </p:cNvPr>
          <p:cNvGrpSpPr/>
          <p:nvPr/>
        </p:nvGrpSpPr>
        <p:grpSpPr>
          <a:xfrm>
            <a:off x="6705791" y="4320357"/>
            <a:ext cx="5273880" cy="1691310"/>
            <a:chOff x="6504455" y="4320357"/>
            <a:chExt cx="5273880" cy="169131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31EEA0-5F33-4CE2-B3C0-304601905C62}"/>
                </a:ext>
              </a:extLst>
            </p:cNvPr>
            <p:cNvSpPr txBox="1"/>
            <p:nvPr/>
          </p:nvSpPr>
          <p:spPr>
            <a:xfrm rot="21050664">
              <a:off x="7574205" y="5088337"/>
              <a:ext cx="4362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99CC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6AA142C-2D1D-4FB9-843B-C5B488573581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E307342-9684-4BFD-9B23-28A08DECB781}"/>
              </a:ext>
            </a:extLst>
          </p:cNvPr>
          <p:cNvGrpSpPr/>
          <p:nvPr/>
        </p:nvGrpSpPr>
        <p:grpSpPr>
          <a:xfrm>
            <a:off x="6505769" y="138631"/>
            <a:ext cx="5476563" cy="1652781"/>
            <a:chOff x="6304433" y="138631"/>
            <a:chExt cx="5476563" cy="165278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346008-1F3A-45B6-BDC7-484E96E73900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EB8D9EF-504B-4614-AB5C-0A414B892736}"/>
                </a:ext>
              </a:extLst>
            </p:cNvPr>
            <p:cNvSpPr txBox="1"/>
            <p:nvPr/>
          </p:nvSpPr>
          <p:spPr>
            <a:xfrm rot="21170344">
              <a:off x="6304433" y="868082"/>
              <a:ext cx="31817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pc="-15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Genesis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D4EB5E1-B04F-404F-B007-29F42FCA8CF2}"/>
              </a:ext>
            </a:extLst>
          </p:cNvPr>
          <p:cNvSpPr txBox="1"/>
          <p:nvPr/>
        </p:nvSpPr>
        <p:spPr>
          <a:xfrm>
            <a:off x="10702219" y="1102993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latin typeface="Comic Sans MS" panose="030F0702030302020204" pitchFamily="66" charset="0"/>
              </a:rPr>
              <a:t>1 point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821603-ABB6-43DD-A3C4-A664DBEB861A}"/>
              </a:ext>
            </a:extLst>
          </p:cNvPr>
          <p:cNvSpPr txBox="1"/>
          <p:nvPr/>
        </p:nvSpPr>
        <p:spPr>
          <a:xfrm>
            <a:off x="10702219" y="5305867"/>
            <a:ext cx="155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FF99"/>
                </a:solidFill>
                <a:latin typeface="Comic Sans MS" panose="030F0702030302020204" pitchFamily="66" charset="0"/>
              </a:rPr>
              <a:t>2 points</a:t>
            </a:r>
          </a:p>
        </p:txBody>
      </p:sp>
      <p:sp>
        <p:nvSpPr>
          <p:cNvPr id="17" name="Rectangle 16">
            <a:hlinkClick r:id="rId3" action="ppaction://hlinksldjump"/>
            <a:extLst>
              <a:ext uri="{FF2B5EF4-FFF2-40B4-BE49-F238E27FC236}">
                <a16:creationId xmlns:a16="http://schemas.microsoft.com/office/drawing/2014/main" id="{DA47989E-3F39-4268-A40E-EA829ABE0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95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78723C-0182-4B5A-95D3-69E64E6FF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r="1530"/>
          <a:stretch/>
        </p:blipFill>
        <p:spPr>
          <a:xfrm>
            <a:off x="310393" y="1569798"/>
            <a:ext cx="6524698" cy="48161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129E17-1646-45F3-A01C-0F5F6E85B6E8}"/>
              </a:ext>
            </a:extLst>
          </p:cNvPr>
          <p:cNvSpPr txBox="1"/>
          <p:nvPr/>
        </p:nvSpPr>
        <p:spPr>
          <a:xfrm>
            <a:off x="1085596" y="393497"/>
            <a:ext cx="4964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Cain &amp; Abel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172C16-561D-4C97-961E-AB4422C592AC}"/>
              </a:ext>
            </a:extLst>
          </p:cNvPr>
          <p:cNvSpPr txBox="1"/>
          <p:nvPr/>
        </p:nvSpPr>
        <p:spPr>
          <a:xfrm>
            <a:off x="212329" y="447450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1CD4AA-D05A-495D-98BF-3BC4C53011BB}"/>
              </a:ext>
            </a:extLst>
          </p:cNvPr>
          <p:cNvGrpSpPr/>
          <p:nvPr/>
        </p:nvGrpSpPr>
        <p:grpSpPr>
          <a:xfrm>
            <a:off x="6705791" y="4310840"/>
            <a:ext cx="5273880" cy="2175884"/>
            <a:chOff x="6504455" y="4320357"/>
            <a:chExt cx="5273880" cy="21758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D1B6D72-41FD-4018-9F78-926C3C471097}"/>
                </a:ext>
              </a:extLst>
            </p:cNvPr>
            <p:cNvGrpSpPr/>
            <p:nvPr/>
          </p:nvGrpSpPr>
          <p:grpSpPr>
            <a:xfrm>
              <a:off x="7329600" y="5028243"/>
              <a:ext cx="3320826" cy="1467998"/>
              <a:chOff x="7329600" y="5028243"/>
              <a:chExt cx="3320826" cy="1467998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B22D2E5-05B5-4BD7-B06B-62D32D743545}"/>
                  </a:ext>
                </a:extLst>
              </p:cNvPr>
              <p:cNvSpPr txBox="1"/>
              <p:nvPr/>
            </p:nvSpPr>
            <p:spPr>
              <a:xfrm rot="21050664">
                <a:off x="7329600" y="5068924"/>
                <a:ext cx="113146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11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84ED90-90A6-49A7-9C49-7C2A90C5480B}"/>
                  </a:ext>
                </a:extLst>
              </p:cNvPr>
              <p:cNvSpPr txBox="1"/>
              <p:nvPr/>
            </p:nvSpPr>
            <p:spPr>
              <a:xfrm rot="21256770">
                <a:off x="8830578" y="5572911"/>
                <a:ext cx="89532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rgbClr val="99CC00"/>
                    </a:solidFill>
                    <a:latin typeface="Comic Sans MS" panose="030F0702030302020204" pitchFamily="66" charset="0"/>
                  </a:rPr>
                  <a:t>7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71CC48-03D5-4BB1-9C3D-04FEAF033E8B}"/>
                  </a:ext>
                </a:extLst>
              </p:cNvPr>
              <p:cNvSpPr txBox="1"/>
              <p:nvPr/>
            </p:nvSpPr>
            <p:spPr>
              <a:xfrm>
                <a:off x="10214198" y="5028243"/>
                <a:ext cx="43622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CC6600"/>
                    </a:solidFill>
                    <a:latin typeface="Comic Sans MS" panose="030F0702030302020204" pitchFamily="66" charset="0"/>
                  </a:rPr>
                  <a:t>4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4B5477-DDD7-444C-88A6-C8A5DAD3198D}"/>
                </a:ext>
              </a:extLst>
            </p:cNvPr>
            <p:cNvSpPr txBox="1"/>
            <p:nvPr/>
          </p:nvSpPr>
          <p:spPr>
            <a:xfrm>
              <a:off x="6504455" y="4320357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… and Chapter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9422835-9A8C-4147-8128-40A4D7AE20F0}"/>
              </a:ext>
            </a:extLst>
          </p:cNvPr>
          <p:cNvGrpSpPr/>
          <p:nvPr/>
        </p:nvGrpSpPr>
        <p:grpSpPr>
          <a:xfrm>
            <a:off x="6505769" y="138631"/>
            <a:ext cx="5810386" cy="3713460"/>
            <a:chOff x="6304433" y="138631"/>
            <a:chExt cx="5810386" cy="371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54CDCFA-743E-409F-ACE9-7153E9464EFD}"/>
                </a:ext>
              </a:extLst>
            </p:cNvPr>
            <p:cNvSpPr txBox="1"/>
            <p:nvPr/>
          </p:nvSpPr>
          <p:spPr>
            <a:xfrm>
              <a:off x="6507116" y="138631"/>
              <a:ext cx="5273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Old Testament Book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B4514AC-9864-48F6-9E5A-9E1E25B6E9E6}"/>
                </a:ext>
              </a:extLst>
            </p:cNvPr>
            <p:cNvGrpSpPr/>
            <p:nvPr/>
          </p:nvGrpSpPr>
          <p:grpSpPr>
            <a:xfrm>
              <a:off x="6304433" y="868082"/>
              <a:ext cx="5810386" cy="2984009"/>
              <a:chOff x="6304433" y="868082"/>
              <a:chExt cx="5810386" cy="298400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AC4A3B8-F29D-47AA-A9BE-DB3DD9B12F6B}"/>
                  </a:ext>
                </a:extLst>
              </p:cNvPr>
              <p:cNvSpPr txBox="1"/>
              <p:nvPr/>
            </p:nvSpPr>
            <p:spPr>
              <a:xfrm rot="21170344">
                <a:off x="6304433" y="8680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Genesis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85E09FB-046C-4D65-BA37-9C0929F97AC0}"/>
                  </a:ext>
                </a:extLst>
              </p:cNvPr>
              <p:cNvSpPr txBox="1"/>
              <p:nvPr/>
            </p:nvSpPr>
            <p:spPr>
              <a:xfrm rot="305904">
                <a:off x="8933020" y="1001540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00B050"/>
                    </a:solidFill>
                    <a:latin typeface="Comic Sans MS" panose="030F0702030302020204" pitchFamily="66" charset="0"/>
                  </a:rPr>
                  <a:t>Exodus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41FB082-E03B-4E0B-AD6F-EED54BEBBEE5}"/>
                  </a:ext>
                </a:extLst>
              </p:cNvPr>
              <p:cNvSpPr txBox="1"/>
              <p:nvPr/>
            </p:nvSpPr>
            <p:spPr>
              <a:xfrm rot="21356240">
                <a:off x="6788283" y="1637182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Comic Sans MS" panose="030F0702030302020204" pitchFamily="66" charset="0"/>
                  </a:rPr>
                  <a:t>Leviticus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98E677-8790-44BD-8871-52D5ECA8529B}"/>
                  </a:ext>
                </a:extLst>
              </p:cNvPr>
              <p:cNvSpPr txBox="1"/>
              <p:nvPr/>
            </p:nvSpPr>
            <p:spPr>
              <a:xfrm rot="20858043">
                <a:off x="8623299" y="2075978"/>
                <a:ext cx="3181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Numbers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5063EEF-84B3-4884-839B-2FEB39F7AC0F}"/>
                  </a:ext>
                </a:extLst>
              </p:cNvPr>
              <p:cNvSpPr txBox="1"/>
              <p:nvPr/>
            </p:nvSpPr>
            <p:spPr>
              <a:xfrm>
                <a:off x="7193454" y="2928761"/>
                <a:ext cx="447358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spc="-150" dirty="0">
                    <a:solidFill>
                      <a:srgbClr val="9900FF"/>
                    </a:solidFill>
                    <a:latin typeface="Comic Sans MS" panose="030F0702030302020204" pitchFamily="66" charset="0"/>
                  </a:rPr>
                  <a:t>Deuteronomy</a:t>
                </a:r>
              </a:p>
            </p:txBody>
          </p:sp>
        </p:grpSp>
      </p:grp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E822C195-82F5-496B-8BD2-34CC35F373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17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C000"/>
      </a:hlink>
      <a:folHlink>
        <a:srgbClr val="FFF2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3941</TotalTime>
  <Words>2165</Words>
  <Application>Microsoft Office PowerPoint</Application>
  <PresentationFormat>Widescreen</PresentationFormat>
  <Paragraphs>705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Harper</dc:creator>
  <cp:lastModifiedBy>James Harper</cp:lastModifiedBy>
  <cp:revision>256</cp:revision>
  <dcterms:created xsi:type="dcterms:W3CDTF">2019-06-18T14:05:18Z</dcterms:created>
  <dcterms:modified xsi:type="dcterms:W3CDTF">2024-03-02T20:22:46Z</dcterms:modified>
</cp:coreProperties>
</file>