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1"/>
  </p:notesMasterIdLst>
  <p:sldIdLst>
    <p:sldId id="256" r:id="rId2"/>
    <p:sldId id="789" r:id="rId3"/>
    <p:sldId id="1424" r:id="rId4"/>
    <p:sldId id="258" r:id="rId5"/>
    <p:sldId id="259" r:id="rId6"/>
    <p:sldId id="260" r:id="rId7"/>
    <p:sldId id="261" r:id="rId8"/>
    <p:sldId id="262" r:id="rId9"/>
    <p:sldId id="263" r:id="rId10"/>
    <p:sldId id="297" r:id="rId11"/>
    <p:sldId id="298" r:id="rId12"/>
    <p:sldId id="299" r:id="rId13"/>
    <p:sldId id="300" r:id="rId14"/>
    <p:sldId id="301" r:id="rId15"/>
    <p:sldId id="302" r:id="rId16"/>
    <p:sldId id="303" r:id="rId17"/>
    <p:sldId id="304" r:id="rId18"/>
    <p:sldId id="382" r:id="rId19"/>
    <p:sldId id="385" r:id="rId20"/>
    <p:sldId id="384" r:id="rId21"/>
    <p:sldId id="305" r:id="rId22"/>
    <p:sldId id="306" r:id="rId23"/>
    <p:sldId id="307" r:id="rId24"/>
    <p:sldId id="308" r:id="rId25"/>
    <p:sldId id="381" r:id="rId26"/>
    <p:sldId id="310" r:id="rId27"/>
    <p:sldId id="311" r:id="rId28"/>
    <p:sldId id="314" r:id="rId29"/>
    <p:sldId id="313" r:id="rId30"/>
    <p:sldId id="315" r:id="rId31"/>
    <p:sldId id="321" r:id="rId32"/>
    <p:sldId id="325" r:id="rId33"/>
    <p:sldId id="316" r:id="rId34"/>
    <p:sldId id="326" r:id="rId35"/>
    <p:sldId id="324" r:id="rId36"/>
    <p:sldId id="327" r:id="rId37"/>
    <p:sldId id="330" r:id="rId38"/>
    <p:sldId id="329" r:id="rId39"/>
    <p:sldId id="331" r:id="rId40"/>
    <p:sldId id="334" r:id="rId41"/>
    <p:sldId id="333" r:id="rId42"/>
    <p:sldId id="335" r:id="rId43"/>
    <p:sldId id="338" r:id="rId44"/>
    <p:sldId id="337" r:id="rId45"/>
    <p:sldId id="339" r:id="rId46"/>
    <p:sldId id="342" r:id="rId47"/>
    <p:sldId id="341" r:id="rId48"/>
    <p:sldId id="343" r:id="rId49"/>
    <p:sldId id="346" r:id="rId50"/>
    <p:sldId id="345" r:id="rId51"/>
    <p:sldId id="347" r:id="rId52"/>
    <p:sldId id="350" r:id="rId53"/>
    <p:sldId id="349" r:id="rId54"/>
    <p:sldId id="351" r:id="rId55"/>
    <p:sldId id="354" r:id="rId56"/>
    <p:sldId id="353" r:id="rId57"/>
    <p:sldId id="355" r:id="rId58"/>
    <p:sldId id="358" r:id="rId59"/>
    <p:sldId id="357" r:id="rId60"/>
    <p:sldId id="359" r:id="rId61"/>
    <p:sldId id="362" r:id="rId62"/>
    <p:sldId id="361" r:id="rId63"/>
    <p:sldId id="363" r:id="rId64"/>
    <p:sldId id="366" r:id="rId65"/>
    <p:sldId id="365" r:id="rId66"/>
    <p:sldId id="367" r:id="rId67"/>
    <p:sldId id="370" r:id="rId68"/>
    <p:sldId id="369" r:id="rId69"/>
    <p:sldId id="267" r:id="rId70"/>
    <p:sldId id="386" r:id="rId71"/>
    <p:sldId id="387" r:id="rId72"/>
    <p:sldId id="388" r:id="rId73"/>
    <p:sldId id="391" r:id="rId74"/>
    <p:sldId id="390" r:id="rId75"/>
    <p:sldId id="392" r:id="rId76"/>
    <p:sldId id="395" r:id="rId77"/>
    <p:sldId id="394" r:id="rId78"/>
    <p:sldId id="396" r:id="rId79"/>
    <p:sldId id="397" r:id="rId80"/>
    <p:sldId id="398" r:id="rId81"/>
    <p:sldId id="399" r:id="rId82"/>
    <p:sldId id="402" r:id="rId83"/>
    <p:sldId id="401" r:id="rId84"/>
    <p:sldId id="438" r:id="rId85"/>
    <p:sldId id="441" r:id="rId86"/>
    <p:sldId id="440" r:id="rId87"/>
    <p:sldId id="403" r:id="rId88"/>
    <p:sldId id="406" r:id="rId89"/>
    <p:sldId id="405" r:id="rId90"/>
    <p:sldId id="407" r:id="rId91"/>
    <p:sldId id="410" r:id="rId92"/>
    <p:sldId id="409" r:id="rId93"/>
    <p:sldId id="411" r:id="rId94"/>
    <p:sldId id="414" r:id="rId95"/>
    <p:sldId id="413" r:id="rId96"/>
    <p:sldId id="415" r:id="rId97"/>
    <p:sldId id="418" r:id="rId98"/>
    <p:sldId id="417" r:id="rId99"/>
    <p:sldId id="419" r:id="rId100"/>
    <p:sldId id="422" r:id="rId101"/>
    <p:sldId id="421" r:id="rId102"/>
    <p:sldId id="423" r:id="rId103"/>
    <p:sldId id="426" r:id="rId104"/>
    <p:sldId id="425" r:id="rId105"/>
    <p:sldId id="427" r:id="rId106"/>
    <p:sldId id="430" r:id="rId107"/>
    <p:sldId id="428" r:id="rId108"/>
    <p:sldId id="431" r:id="rId109"/>
    <p:sldId id="434" r:id="rId110"/>
    <p:sldId id="433" r:id="rId111"/>
    <p:sldId id="435" r:id="rId112"/>
    <p:sldId id="442" r:id="rId113"/>
    <p:sldId id="437" r:id="rId114"/>
    <p:sldId id="443" r:id="rId115"/>
    <p:sldId id="446" r:id="rId116"/>
    <p:sldId id="445" r:id="rId117"/>
    <p:sldId id="447" r:id="rId118"/>
    <p:sldId id="450" r:id="rId119"/>
    <p:sldId id="448" r:id="rId120"/>
    <p:sldId id="451" r:id="rId121"/>
    <p:sldId id="454" r:id="rId122"/>
    <p:sldId id="453" r:id="rId123"/>
    <p:sldId id="455" r:id="rId124"/>
    <p:sldId id="458" r:id="rId125"/>
    <p:sldId id="457" r:id="rId126"/>
    <p:sldId id="459" r:id="rId127"/>
    <p:sldId id="462" r:id="rId128"/>
    <p:sldId id="461" r:id="rId129"/>
    <p:sldId id="371" r:id="rId130"/>
    <p:sldId id="465" r:id="rId131"/>
    <p:sldId id="464" r:id="rId132"/>
    <p:sldId id="466" r:id="rId133"/>
    <p:sldId id="469" r:id="rId134"/>
    <p:sldId id="468" r:id="rId135"/>
    <p:sldId id="470" r:id="rId136"/>
    <p:sldId id="473" r:id="rId137"/>
    <p:sldId id="472" r:id="rId138"/>
    <p:sldId id="474" r:id="rId139"/>
    <p:sldId id="477" r:id="rId140"/>
    <p:sldId id="476" r:id="rId141"/>
    <p:sldId id="478" r:id="rId142"/>
    <p:sldId id="481" r:id="rId143"/>
    <p:sldId id="480" r:id="rId144"/>
    <p:sldId id="482" r:id="rId145"/>
    <p:sldId id="485" r:id="rId146"/>
    <p:sldId id="484" r:id="rId147"/>
    <p:sldId id="486" r:id="rId148"/>
    <p:sldId id="489" r:id="rId149"/>
    <p:sldId id="488" r:id="rId150"/>
    <p:sldId id="490" r:id="rId151"/>
    <p:sldId id="493" r:id="rId152"/>
    <p:sldId id="492" r:id="rId153"/>
    <p:sldId id="494" r:id="rId154"/>
    <p:sldId id="497" r:id="rId155"/>
    <p:sldId id="496" r:id="rId156"/>
    <p:sldId id="498" r:id="rId157"/>
    <p:sldId id="501" r:id="rId158"/>
    <p:sldId id="500" r:id="rId159"/>
    <p:sldId id="502" r:id="rId160"/>
    <p:sldId id="505" r:id="rId161"/>
    <p:sldId id="504" r:id="rId162"/>
    <p:sldId id="506" r:id="rId163"/>
    <p:sldId id="509" r:id="rId164"/>
    <p:sldId id="508" r:id="rId165"/>
    <p:sldId id="510" r:id="rId166"/>
    <p:sldId id="513" r:id="rId167"/>
    <p:sldId id="512" r:id="rId168"/>
    <p:sldId id="514" r:id="rId169"/>
    <p:sldId id="517" r:id="rId170"/>
    <p:sldId id="516" r:id="rId171"/>
    <p:sldId id="518" r:id="rId172"/>
    <p:sldId id="521" r:id="rId173"/>
    <p:sldId id="520" r:id="rId174"/>
    <p:sldId id="522" r:id="rId175"/>
    <p:sldId id="525" r:id="rId176"/>
    <p:sldId id="524" r:id="rId177"/>
    <p:sldId id="526" r:id="rId178"/>
    <p:sldId id="529" r:id="rId179"/>
    <p:sldId id="528" r:id="rId180"/>
    <p:sldId id="530" r:id="rId181"/>
    <p:sldId id="533" r:id="rId182"/>
    <p:sldId id="532" r:id="rId183"/>
    <p:sldId id="534" r:id="rId184"/>
    <p:sldId id="537" r:id="rId185"/>
    <p:sldId id="536" r:id="rId186"/>
    <p:sldId id="538" r:id="rId187"/>
    <p:sldId id="541" r:id="rId188"/>
    <p:sldId id="540" r:id="rId189"/>
    <p:sldId id="542" r:id="rId190"/>
    <p:sldId id="545" r:id="rId191"/>
    <p:sldId id="544" r:id="rId192"/>
    <p:sldId id="546" r:id="rId193"/>
    <p:sldId id="549" r:id="rId194"/>
    <p:sldId id="548" r:id="rId195"/>
    <p:sldId id="550" r:id="rId196"/>
    <p:sldId id="553" r:id="rId197"/>
    <p:sldId id="552" r:id="rId198"/>
    <p:sldId id="554" r:id="rId199"/>
    <p:sldId id="557" r:id="rId200"/>
    <p:sldId id="556" r:id="rId201"/>
    <p:sldId id="561" r:id="rId202"/>
    <p:sldId id="564" r:id="rId203"/>
    <p:sldId id="563" r:id="rId204"/>
    <p:sldId id="558" r:id="rId205"/>
    <p:sldId id="565" r:id="rId206"/>
    <p:sldId id="560" r:id="rId207"/>
    <p:sldId id="566" r:id="rId208"/>
    <p:sldId id="569" r:id="rId209"/>
    <p:sldId id="568" r:id="rId210"/>
    <p:sldId id="573" r:id="rId211"/>
    <p:sldId id="574" r:id="rId212"/>
    <p:sldId id="572" r:id="rId213"/>
    <p:sldId id="575" r:id="rId214"/>
    <p:sldId id="578" r:id="rId215"/>
    <p:sldId id="577" r:id="rId216"/>
    <p:sldId id="579" r:id="rId217"/>
    <p:sldId id="582" r:id="rId218"/>
    <p:sldId id="581" r:id="rId219"/>
    <p:sldId id="583" r:id="rId220"/>
    <p:sldId id="589" r:id="rId221"/>
    <p:sldId id="585" r:id="rId222"/>
    <p:sldId id="590" r:id="rId223"/>
    <p:sldId id="591" r:id="rId224"/>
    <p:sldId id="588" r:id="rId225"/>
    <p:sldId id="592" r:id="rId226"/>
    <p:sldId id="595" r:id="rId227"/>
    <p:sldId id="594" r:id="rId228"/>
    <p:sldId id="596" r:id="rId229"/>
    <p:sldId id="599" r:id="rId230"/>
    <p:sldId id="598" r:id="rId231"/>
    <p:sldId id="600" r:id="rId232"/>
    <p:sldId id="603" r:id="rId233"/>
    <p:sldId id="602" r:id="rId234"/>
    <p:sldId id="604" r:id="rId235"/>
    <p:sldId id="607" r:id="rId236"/>
    <p:sldId id="606" r:id="rId237"/>
    <p:sldId id="608" r:id="rId238"/>
    <p:sldId id="611" r:id="rId239"/>
    <p:sldId id="610" r:id="rId240"/>
    <p:sldId id="612" r:id="rId241"/>
    <p:sldId id="615" r:id="rId242"/>
    <p:sldId id="614" r:id="rId243"/>
    <p:sldId id="616" r:id="rId244"/>
    <p:sldId id="619" r:id="rId245"/>
    <p:sldId id="618" r:id="rId246"/>
    <p:sldId id="620" r:id="rId247"/>
    <p:sldId id="623" r:id="rId248"/>
    <p:sldId id="622" r:id="rId249"/>
    <p:sldId id="629" r:id="rId2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731"/>
    <a:srgbClr val="1E4117"/>
    <a:srgbClr val="EFE3AF"/>
    <a:srgbClr val="4472C4"/>
    <a:srgbClr val="F0F9ED"/>
    <a:srgbClr val="DDF2D6"/>
    <a:srgbClr val="FFFFFF"/>
    <a:srgbClr val="FFDCB3"/>
    <a:srgbClr val="C4E9B9"/>
    <a:srgbClr val="285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B677E-52A5-4454-ACEA-CA4F4323AEF9}" v="1" dt="2024-03-23T18:26:13.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111" d="100"/>
          <a:sy n="111" d="100"/>
        </p:scale>
        <p:origin x="534" y="84"/>
      </p:cViewPr>
      <p:guideLst/>
    </p:cSldViewPr>
  </p:slideViewPr>
  <p:outlineViewPr>
    <p:cViewPr>
      <p:scale>
        <a:sx n="33" d="100"/>
        <a:sy n="33" d="100"/>
      </p:scale>
      <p:origin x="0" y="-5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microsoft.com/office/2016/11/relationships/changesInfo" Target="changesInfos/changesInfo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per" userId="9f6d1c45048739e2" providerId="LiveId" clId="{0A7B677E-52A5-4454-ACEA-CA4F4323AEF9}"/>
    <pc:docChg chg="custSel modSld">
      <pc:chgData name="James Harper" userId="9f6d1c45048739e2" providerId="LiveId" clId="{0A7B677E-52A5-4454-ACEA-CA4F4323AEF9}" dt="2024-03-23T18:26:13.599" v="137"/>
      <pc:docMkLst>
        <pc:docMk/>
      </pc:docMkLst>
      <pc:sldChg chg="addSp delSp modSp mod">
        <pc:chgData name="James Harper" userId="9f6d1c45048739e2" providerId="LiveId" clId="{0A7B677E-52A5-4454-ACEA-CA4F4323AEF9}" dt="2024-03-23T18:26:13.599" v="137"/>
        <pc:sldMkLst>
          <pc:docMk/>
          <pc:sldMk cId="2478682440" sldId="1424"/>
        </pc:sldMkLst>
        <pc:spChg chg="add mod">
          <ac:chgData name="James Harper" userId="9f6d1c45048739e2" providerId="LiveId" clId="{0A7B677E-52A5-4454-ACEA-CA4F4323AEF9}" dt="2024-03-23T18:26:13.599" v="137"/>
          <ac:spMkLst>
            <pc:docMk/>
            <pc:sldMk cId="2478682440" sldId="1424"/>
            <ac:spMk id="3" creationId="{FDB423D4-6BC8-8859-6EA5-9BBC81AD47DC}"/>
          </ac:spMkLst>
        </pc:spChg>
        <pc:spChg chg="mod">
          <ac:chgData name="James Harper" userId="9f6d1c45048739e2" providerId="LiveId" clId="{0A7B677E-52A5-4454-ACEA-CA4F4323AEF9}" dt="2024-03-23T18:25:57.723" v="84" actId="1038"/>
          <ac:spMkLst>
            <pc:docMk/>
            <pc:sldMk cId="2478682440" sldId="1424"/>
            <ac:spMk id="11" creationId="{579AA71E-7D65-E4C1-9F04-0E3772535675}"/>
          </ac:spMkLst>
        </pc:spChg>
        <pc:spChg chg="mod">
          <ac:chgData name="James Harper" userId="9f6d1c45048739e2" providerId="LiveId" clId="{0A7B677E-52A5-4454-ACEA-CA4F4323AEF9}" dt="2024-03-23T18:26:06.699" v="136" actId="1038"/>
          <ac:spMkLst>
            <pc:docMk/>
            <pc:sldMk cId="2478682440" sldId="1424"/>
            <ac:spMk id="24" creationId="{96063F4F-6E4B-168A-E367-08244C8E5C33}"/>
          </ac:spMkLst>
        </pc:spChg>
        <pc:spChg chg="mod">
          <ac:chgData name="James Harper" userId="9f6d1c45048739e2" providerId="LiveId" clId="{0A7B677E-52A5-4454-ACEA-CA4F4323AEF9}" dt="2024-03-23T18:25:37.693" v="24" actId="20577"/>
          <ac:spMkLst>
            <pc:docMk/>
            <pc:sldMk cId="2478682440" sldId="1424"/>
            <ac:spMk id="27" creationId="{1B8D6706-2DD9-47C1-7028-519064A969A1}"/>
          </ac:spMkLst>
        </pc:spChg>
        <pc:spChg chg="del mod">
          <ac:chgData name="James Harper" userId="9f6d1c45048739e2" providerId="LiveId" clId="{0A7B677E-52A5-4454-ACEA-CA4F4323AEF9}" dt="2024-03-23T18:25:30.092" v="8" actId="21"/>
          <ac:spMkLst>
            <pc:docMk/>
            <pc:sldMk cId="2478682440" sldId="1424"/>
            <ac:spMk id="35" creationId="{FDB423D4-6BC8-8859-6EA5-9BBC81AD47DC}"/>
          </ac:spMkLst>
        </pc:spChg>
      </pc:sldChg>
    </pc:docChg>
  </pc:docChgLst>
  <pc:docChgLst>
    <pc:chgData name="James Harper" userId="9f6d1c45048739e2" providerId="LiveId" clId="{DCD81DDA-B81D-4DD2-84CD-749EBC5261D0}"/>
    <pc:docChg chg="modSld">
      <pc:chgData name="James Harper" userId="9f6d1c45048739e2" providerId="LiveId" clId="{DCD81DDA-B81D-4DD2-84CD-749EBC5261D0}" dt="2023-12-04T01:41:51.325" v="35"/>
      <pc:docMkLst>
        <pc:docMk/>
      </pc:docMkLst>
      <pc:sldChg chg="modSp mod">
        <pc:chgData name="James Harper" userId="9f6d1c45048739e2" providerId="LiveId" clId="{DCD81DDA-B81D-4DD2-84CD-749EBC5261D0}" dt="2023-12-04T01:40:12.414" v="34" actId="166"/>
        <pc:sldMkLst>
          <pc:docMk/>
          <pc:sldMk cId="3742139036" sldId="256"/>
        </pc:sldMkLst>
        <pc:spChg chg="mod">
          <ac:chgData name="James Harper" userId="9f6d1c45048739e2" providerId="LiveId" clId="{DCD81DDA-B81D-4DD2-84CD-749EBC5261D0}" dt="2023-12-04T01:40:01.184" v="32" actId="207"/>
          <ac:spMkLst>
            <pc:docMk/>
            <pc:sldMk cId="3742139036" sldId="256"/>
            <ac:spMk id="2" creationId="{ADC8F429-0A65-4932-927F-6E5BE2C19C89}"/>
          </ac:spMkLst>
        </pc:spChg>
        <pc:spChg chg="ord">
          <ac:chgData name="James Harper" userId="9f6d1c45048739e2" providerId="LiveId" clId="{DCD81DDA-B81D-4DD2-84CD-749EBC5261D0}" dt="2023-12-04T01:40:12.414" v="34" actId="166"/>
          <ac:spMkLst>
            <pc:docMk/>
            <pc:sldMk cId="3742139036" sldId="256"/>
            <ac:spMk id="8" creationId="{A6EC924E-275F-40CA-A210-D82FBE86046B}"/>
          </ac:spMkLst>
        </pc:spChg>
        <pc:picChg chg="ord">
          <ac:chgData name="James Harper" userId="9f6d1c45048739e2" providerId="LiveId" clId="{DCD81DDA-B81D-4DD2-84CD-749EBC5261D0}" dt="2023-12-04T01:40:07.707" v="33" actId="167"/>
          <ac:picMkLst>
            <pc:docMk/>
            <pc:sldMk cId="3742139036" sldId="256"/>
            <ac:picMk id="3" creationId="{E228FDDF-D6AB-4B0C-B087-69F1C4151A39}"/>
          </ac:picMkLst>
        </pc:picChg>
      </pc:sldChg>
      <pc:sldChg chg="modSp">
        <pc:chgData name="James Harper" userId="9f6d1c45048739e2" providerId="LiveId" clId="{DCD81DDA-B81D-4DD2-84CD-749EBC5261D0}" dt="2023-12-04T01:41:51.325" v="35"/>
        <pc:sldMkLst>
          <pc:docMk/>
          <pc:sldMk cId="2902702872" sldId="629"/>
        </pc:sldMkLst>
        <pc:spChg chg="mod">
          <ac:chgData name="James Harper" userId="9f6d1c45048739e2" providerId="LiveId" clId="{DCD81DDA-B81D-4DD2-84CD-749EBC5261D0}" dt="2023-12-04T01:41:51.325" v="35"/>
          <ac:spMkLst>
            <pc:docMk/>
            <pc:sldMk cId="2902702872" sldId="629"/>
            <ac:spMk id="18" creationId="{199A2A06-DC99-4DEC-B19D-0601E33A6603}"/>
          </ac:spMkLst>
        </pc:spChg>
      </pc:sldChg>
    </pc:docChg>
  </pc:docChgLst>
  <pc:docChgLst>
    <pc:chgData name="James Harper" userId="9f6d1c45048739e2" providerId="LiveId" clId="{91FA6380-75F8-4E7E-81E0-A6614D4D9B89}"/>
    <pc:docChg chg="undo custSel addSld delSld modSld">
      <pc:chgData name="James Harper" userId="9f6d1c45048739e2" providerId="LiveId" clId="{91FA6380-75F8-4E7E-81E0-A6614D4D9B89}" dt="2024-03-02T18:07:38.535" v="638"/>
      <pc:docMkLst>
        <pc:docMk/>
      </pc:docMkLst>
      <pc:sldChg chg="modSp mod modAnim">
        <pc:chgData name="James Harper" userId="9f6d1c45048739e2" providerId="LiveId" clId="{91FA6380-75F8-4E7E-81E0-A6614D4D9B89}" dt="2024-03-02T17:59:23.437" v="634" actId="1035"/>
        <pc:sldMkLst>
          <pc:docMk/>
          <pc:sldMk cId="3742139036" sldId="256"/>
        </pc:sldMkLst>
        <pc:spChg chg="mod ord">
          <ac:chgData name="James Harper" userId="9f6d1c45048739e2" providerId="LiveId" clId="{91FA6380-75F8-4E7E-81E0-A6614D4D9B89}" dt="2024-03-02T17:28:45.980" v="22" actId="20577"/>
          <ac:spMkLst>
            <pc:docMk/>
            <pc:sldMk cId="3742139036" sldId="256"/>
            <ac:spMk id="2" creationId="{ADC8F429-0A65-4932-927F-6E5BE2C19C89}"/>
          </ac:spMkLst>
        </pc:spChg>
        <pc:spChg chg="mod ord">
          <ac:chgData name="James Harper" userId="9f6d1c45048739e2" providerId="LiveId" clId="{91FA6380-75F8-4E7E-81E0-A6614D4D9B89}" dt="2024-03-02T17:59:23.437" v="634" actId="1035"/>
          <ac:spMkLst>
            <pc:docMk/>
            <pc:sldMk cId="3742139036" sldId="256"/>
            <ac:spMk id="8" creationId="{A6EC924E-275F-40CA-A210-D82FBE86046B}"/>
          </ac:spMkLst>
        </pc:spChg>
      </pc:sldChg>
      <pc:sldChg chg="addSp delSp modSp add mod setBg">
        <pc:chgData name="James Harper" userId="9f6d1c45048739e2" providerId="LiveId" clId="{91FA6380-75F8-4E7E-81E0-A6614D4D9B89}" dt="2024-03-02T17:57:39.295" v="619"/>
        <pc:sldMkLst>
          <pc:docMk/>
          <pc:sldMk cId="121240496" sldId="789"/>
        </pc:sldMkLst>
        <pc:spChg chg="del">
          <ac:chgData name="James Harper" userId="9f6d1c45048739e2" providerId="LiveId" clId="{91FA6380-75F8-4E7E-81E0-A6614D4D9B89}" dt="2024-03-02T17:30:15.133" v="78" actId="478"/>
          <ac:spMkLst>
            <pc:docMk/>
            <pc:sldMk cId="121240496" sldId="789"/>
            <ac:spMk id="2" creationId="{94E487B9-BF92-B6D6-E8A4-6ECF7C3D3024}"/>
          </ac:spMkLst>
        </pc:spChg>
        <pc:spChg chg="del mod">
          <ac:chgData name="James Harper" userId="9f6d1c45048739e2" providerId="LiveId" clId="{91FA6380-75F8-4E7E-81E0-A6614D4D9B89}" dt="2024-03-02T17:30:12.935" v="77" actId="478"/>
          <ac:spMkLst>
            <pc:docMk/>
            <pc:sldMk cId="121240496" sldId="789"/>
            <ac:spMk id="3" creationId="{2D35AC8E-51AA-7AD8-06B5-893E45CBFEFE}"/>
          </ac:spMkLst>
        </pc:spChg>
        <pc:spChg chg="mod">
          <ac:chgData name="James Harper" userId="9f6d1c45048739e2" providerId="LiveId" clId="{91FA6380-75F8-4E7E-81E0-A6614D4D9B89}" dt="2024-03-02T17:57:05.393" v="617" actId="1036"/>
          <ac:spMkLst>
            <pc:docMk/>
            <pc:sldMk cId="121240496" sldId="789"/>
            <ac:spMk id="4" creationId="{7083B7FC-3ACE-8CC9-56BD-4C72E559DD13}"/>
          </ac:spMkLst>
        </pc:spChg>
        <pc:spChg chg="add mod ord">
          <ac:chgData name="James Harper" userId="9f6d1c45048739e2" providerId="LiveId" clId="{91FA6380-75F8-4E7E-81E0-A6614D4D9B89}" dt="2024-03-02T17:30:10.100" v="75" actId="167"/>
          <ac:spMkLst>
            <pc:docMk/>
            <pc:sldMk cId="121240496" sldId="789"/>
            <ac:spMk id="5" creationId="{B027867F-3178-1F65-CEFE-ABE2D2F853C2}"/>
          </ac:spMkLst>
        </pc:spChg>
        <pc:spChg chg="add del mod">
          <ac:chgData name="James Harper" userId="9f6d1c45048739e2" providerId="LiveId" clId="{91FA6380-75F8-4E7E-81E0-A6614D4D9B89}" dt="2024-03-02T17:33:54.336" v="116" actId="478"/>
          <ac:spMkLst>
            <pc:docMk/>
            <pc:sldMk cId="121240496" sldId="789"/>
            <ac:spMk id="6" creationId="{9620A3F1-BF28-0B18-50FB-D1C493924C31}"/>
          </ac:spMkLst>
        </pc:spChg>
        <pc:spChg chg="add mod">
          <ac:chgData name="James Harper" userId="9f6d1c45048739e2" providerId="LiveId" clId="{91FA6380-75F8-4E7E-81E0-A6614D4D9B89}" dt="2024-03-02T17:57:39.295" v="619"/>
          <ac:spMkLst>
            <pc:docMk/>
            <pc:sldMk cId="121240496" sldId="789"/>
            <ac:spMk id="7" creationId="{77630A62-1A60-0BD2-9C29-D843BA5C4FD9}"/>
          </ac:spMkLst>
        </pc:spChg>
        <pc:spChg chg="mod">
          <ac:chgData name="James Harper" userId="9f6d1c45048739e2" providerId="LiveId" clId="{91FA6380-75F8-4E7E-81E0-A6614D4D9B89}" dt="2024-03-02T17:54:44.848" v="559" actId="207"/>
          <ac:spMkLst>
            <pc:docMk/>
            <pc:sldMk cId="121240496" sldId="789"/>
            <ac:spMk id="12" creationId="{252EF3EC-966C-817C-ADFE-BD4F2E12170C}"/>
          </ac:spMkLst>
        </pc:spChg>
        <pc:spChg chg="del">
          <ac:chgData name="James Harper" userId="9f6d1c45048739e2" providerId="LiveId" clId="{91FA6380-75F8-4E7E-81E0-A6614D4D9B89}" dt="2024-03-02T17:56:19.244" v="562" actId="478"/>
          <ac:spMkLst>
            <pc:docMk/>
            <pc:sldMk cId="121240496" sldId="789"/>
            <ac:spMk id="13" creationId="{B2E78FC8-DEBA-BCFD-032C-3858C514E4A3}"/>
          </ac:spMkLst>
        </pc:spChg>
      </pc:sldChg>
      <pc:sldChg chg="addSp delSp modSp add mod setBg">
        <pc:chgData name="James Harper" userId="9f6d1c45048739e2" providerId="LiveId" clId="{91FA6380-75F8-4E7E-81E0-A6614D4D9B89}" dt="2024-03-02T18:07:38.535" v="638"/>
        <pc:sldMkLst>
          <pc:docMk/>
          <pc:sldMk cId="2478682440" sldId="1424"/>
        </pc:sldMkLst>
        <pc:spChg chg="mod">
          <ac:chgData name="James Harper" userId="9f6d1c45048739e2" providerId="LiveId" clId="{91FA6380-75F8-4E7E-81E0-A6614D4D9B89}" dt="2024-03-02T17:31:20.653" v="83" actId="208"/>
          <ac:spMkLst>
            <pc:docMk/>
            <pc:sldMk cId="2478682440" sldId="1424"/>
            <ac:spMk id="2" creationId="{D9B88797-E306-28BD-BB51-647BCBADF883}"/>
          </ac:spMkLst>
        </pc:spChg>
        <pc:spChg chg="mod">
          <ac:chgData name="James Harper" userId="9f6d1c45048739e2" providerId="LiveId" clId="{91FA6380-75F8-4E7E-81E0-A6614D4D9B89}" dt="2024-03-02T17:58:53.890" v="624"/>
          <ac:spMkLst>
            <pc:docMk/>
            <pc:sldMk cId="2478682440" sldId="1424"/>
            <ac:spMk id="6" creationId="{9E6A1431-3F83-F7F5-9CA1-D72E2444AEFA}"/>
          </ac:spMkLst>
        </pc:spChg>
        <pc:spChg chg="mod">
          <ac:chgData name="James Harper" userId="9f6d1c45048739e2" providerId="LiveId" clId="{91FA6380-75F8-4E7E-81E0-A6614D4D9B89}" dt="2024-03-02T17:36:11.664" v="165" actId="208"/>
          <ac:spMkLst>
            <pc:docMk/>
            <pc:sldMk cId="2478682440" sldId="1424"/>
            <ac:spMk id="11" creationId="{579AA71E-7D65-E4C1-9F04-0E3772535675}"/>
          </ac:spMkLst>
        </pc:spChg>
        <pc:spChg chg="mod">
          <ac:chgData name="James Harper" userId="9f6d1c45048739e2" providerId="LiveId" clId="{91FA6380-75F8-4E7E-81E0-A6614D4D9B89}" dt="2024-03-02T17:35:53.054" v="161" actId="208"/>
          <ac:spMkLst>
            <pc:docMk/>
            <pc:sldMk cId="2478682440" sldId="1424"/>
            <ac:spMk id="16" creationId="{83086E1A-5249-6356-90B7-094938C6BF7D}"/>
          </ac:spMkLst>
        </pc:spChg>
        <pc:spChg chg="mod">
          <ac:chgData name="James Harper" userId="9f6d1c45048739e2" providerId="LiveId" clId="{91FA6380-75F8-4E7E-81E0-A6614D4D9B89}" dt="2024-03-02T17:54:33.551" v="558" actId="207"/>
          <ac:spMkLst>
            <pc:docMk/>
            <pc:sldMk cId="2478682440" sldId="1424"/>
            <ac:spMk id="19" creationId="{1F0F8F67-E4F2-A69C-D7B4-1DB50525D57C}"/>
          </ac:spMkLst>
        </pc:spChg>
        <pc:spChg chg="add del mod">
          <ac:chgData name="James Harper" userId="9f6d1c45048739e2" providerId="LiveId" clId="{91FA6380-75F8-4E7E-81E0-A6614D4D9B89}" dt="2024-03-02T17:42:13.170" v="275" actId="21"/>
          <ac:spMkLst>
            <pc:docMk/>
            <pc:sldMk cId="2478682440" sldId="1424"/>
            <ac:spMk id="20" creationId="{96063F4F-6E4B-168A-E367-08244C8E5C33}"/>
          </ac:spMkLst>
        </pc:spChg>
        <pc:spChg chg="add mod">
          <ac:chgData name="James Harper" userId="9f6d1c45048739e2" providerId="LiveId" clId="{91FA6380-75F8-4E7E-81E0-A6614D4D9B89}" dt="2024-03-02T17:42:16.919" v="277"/>
          <ac:spMkLst>
            <pc:docMk/>
            <pc:sldMk cId="2478682440" sldId="1424"/>
            <ac:spMk id="24" creationId="{96063F4F-6E4B-168A-E367-08244C8E5C33}"/>
          </ac:spMkLst>
        </pc:spChg>
        <pc:spChg chg="mod">
          <ac:chgData name="James Harper" userId="9f6d1c45048739e2" providerId="LiveId" clId="{91FA6380-75F8-4E7E-81E0-A6614D4D9B89}" dt="2024-03-02T17:42:20.533" v="278" actId="20577"/>
          <ac:spMkLst>
            <pc:docMk/>
            <pc:sldMk cId="2478682440" sldId="1424"/>
            <ac:spMk id="27" creationId="{1B8D6706-2DD9-47C1-7028-519064A969A1}"/>
          </ac:spMkLst>
        </pc:spChg>
        <pc:spChg chg="del">
          <ac:chgData name="James Harper" userId="9f6d1c45048739e2" providerId="LiveId" clId="{91FA6380-75F8-4E7E-81E0-A6614D4D9B89}" dt="2024-03-02T17:30:58.332" v="81" actId="478"/>
          <ac:spMkLst>
            <pc:docMk/>
            <pc:sldMk cId="2478682440" sldId="1424"/>
            <ac:spMk id="28" creationId="{CD597237-3B67-F601-91A5-497F1F4238D4}"/>
          </ac:spMkLst>
        </pc:spChg>
        <pc:spChg chg="mod">
          <ac:chgData name="James Harper" userId="9f6d1c45048739e2" providerId="LiveId" clId="{91FA6380-75F8-4E7E-81E0-A6614D4D9B89}" dt="2024-03-02T17:36:03.641" v="163" actId="208"/>
          <ac:spMkLst>
            <pc:docMk/>
            <pc:sldMk cId="2478682440" sldId="1424"/>
            <ac:spMk id="32" creationId="{660BF3DC-CB27-2021-5DD0-98AC7C2AD99C}"/>
          </ac:spMkLst>
        </pc:spChg>
        <pc:spChg chg="add mod ord">
          <ac:chgData name="James Harper" userId="9f6d1c45048739e2" providerId="LiveId" clId="{91FA6380-75F8-4E7E-81E0-A6614D4D9B89}" dt="2024-03-02T18:07:38.535" v="638"/>
          <ac:spMkLst>
            <pc:docMk/>
            <pc:sldMk cId="2478682440" sldId="1424"/>
            <ac:spMk id="35" creationId="{FDB423D4-6BC8-8859-6EA5-9BBC81AD47DC}"/>
          </ac:spMkLst>
        </pc:spChg>
        <pc:spChg chg="del mod">
          <ac:chgData name="James Harper" userId="9f6d1c45048739e2" providerId="LiveId" clId="{91FA6380-75F8-4E7E-81E0-A6614D4D9B89}" dt="2024-03-02T17:42:16.385" v="276" actId="478"/>
          <ac:spMkLst>
            <pc:docMk/>
            <pc:sldMk cId="2478682440" sldId="1424"/>
            <ac:spMk id="51" creationId="{07F3E540-6F4A-06A4-C001-97AE55B62158}"/>
          </ac:spMkLst>
        </pc:spChg>
        <pc:picChg chg="del">
          <ac:chgData name="James Harper" userId="9f6d1c45048739e2" providerId="LiveId" clId="{91FA6380-75F8-4E7E-81E0-A6614D4D9B89}" dt="2024-03-02T17:34:55.457" v="157" actId="478"/>
          <ac:picMkLst>
            <pc:docMk/>
            <pc:sldMk cId="2478682440" sldId="1424"/>
            <ac:picMk id="4" creationId="{6C1E0769-CC4C-133C-A14C-068F45C77CA4}"/>
          </ac:picMkLst>
        </pc:picChg>
        <pc:picChg chg="add mod ord">
          <ac:chgData name="James Harper" userId="9f6d1c45048739e2" providerId="LiveId" clId="{91FA6380-75F8-4E7E-81E0-A6614D4D9B89}" dt="2024-03-02T17:35:05.297" v="158" actId="208"/>
          <ac:picMkLst>
            <pc:docMk/>
            <pc:sldMk cId="2478682440" sldId="1424"/>
            <ac:picMk id="5" creationId="{9F310C32-6C4A-52DF-64BF-C307AA5A88C0}"/>
          </ac:picMkLst>
        </pc:picChg>
        <pc:picChg chg="del">
          <ac:chgData name="James Harper" userId="9f6d1c45048739e2" providerId="LiveId" clId="{91FA6380-75F8-4E7E-81E0-A6614D4D9B89}" dt="2024-03-02T17:37:32.620" v="195" actId="478"/>
          <ac:picMkLst>
            <pc:docMk/>
            <pc:sldMk cId="2478682440" sldId="1424"/>
            <ac:picMk id="8" creationId="{A189D7B7-02C2-211E-BEA2-1DFD399B6D1E}"/>
          </ac:picMkLst>
        </pc:picChg>
        <pc:picChg chg="add mod ord">
          <ac:chgData name="James Harper" userId="9f6d1c45048739e2" providerId="LiveId" clId="{91FA6380-75F8-4E7E-81E0-A6614D4D9B89}" dt="2024-03-02T17:37:28.367" v="194" actId="167"/>
          <ac:picMkLst>
            <pc:docMk/>
            <pc:sldMk cId="2478682440" sldId="1424"/>
            <ac:picMk id="9" creationId="{64CB4893-1291-956E-7EE9-E109358506BF}"/>
          </ac:picMkLst>
        </pc:picChg>
        <pc:picChg chg="add mod">
          <ac:chgData name="James Harper" userId="9f6d1c45048739e2" providerId="LiveId" clId="{91FA6380-75F8-4E7E-81E0-A6614D4D9B89}" dt="2024-03-02T17:39:21.243" v="221" actId="1037"/>
          <ac:picMkLst>
            <pc:docMk/>
            <pc:sldMk cId="2478682440" sldId="1424"/>
            <ac:picMk id="14" creationId="{AFC4D92E-4BCF-BB78-596B-46C31AC13E57}"/>
          </ac:picMkLst>
        </pc:picChg>
        <pc:picChg chg="del">
          <ac:chgData name="James Harper" userId="9f6d1c45048739e2" providerId="LiveId" clId="{91FA6380-75F8-4E7E-81E0-A6614D4D9B89}" dt="2024-03-02T17:53:01.116" v="517" actId="478"/>
          <ac:picMkLst>
            <pc:docMk/>
            <pc:sldMk cId="2478682440" sldId="1424"/>
            <ac:picMk id="15" creationId="{DBE5C742-A035-B8D9-D295-36EC32669506}"/>
          </ac:picMkLst>
        </pc:picChg>
        <pc:picChg chg="del">
          <ac:chgData name="James Harper" userId="9f6d1c45048739e2" providerId="LiveId" clId="{91FA6380-75F8-4E7E-81E0-A6614D4D9B89}" dt="2024-03-02T17:54:17.251" v="557" actId="478"/>
          <ac:picMkLst>
            <pc:docMk/>
            <pc:sldMk cId="2478682440" sldId="1424"/>
            <ac:picMk id="23" creationId="{5314BE78-56CA-90B7-A51A-C2DD081F929E}"/>
          </ac:picMkLst>
        </pc:picChg>
        <pc:picChg chg="add mod ord">
          <ac:chgData name="James Harper" userId="9f6d1c45048739e2" providerId="LiveId" clId="{91FA6380-75F8-4E7E-81E0-A6614D4D9B89}" dt="2024-03-02T17:52:57.934" v="516" actId="167"/>
          <ac:picMkLst>
            <pc:docMk/>
            <pc:sldMk cId="2478682440" sldId="1424"/>
            <ac:picMk id="29" creationId="{8341862C-515D-F1BA-769B-62EBCA107467}"/>
          </ac:picMkLst>
        </pc:picChg>
        <pc:picChg chg="add mod">
          <ac:chgData name="James Harper" userId="9f6d1c45048739e2" providerId="LiveId" clId="{91FA6380-75F8-4E7E-81E0-A6614D4D9B89}" dt="2024-03-02T17:53:16.640" v="525" actId="1037"/>
          <ac:picMkLst>
            <pc:docMk/>
            <pc:sldMk cId="2478682440" sldId="1424"/>
            <ac:picMk id="30" creationId="{A5F4A752-6040-B28F-B445-989E6238F0CE}"/>
          </ac:picMkLst>
        </pc:picChg>
        <pc:picChg chg="add mod ord">
          <ac:chgData name="James Harper" userId="9f6d1c45048739e2" providerId="LiveId" clId="{91FA6380-75F8-4E7E-81E0-A6614D4D9B89}" dt="2024-03-02T17:54:14.320" v="556" actId="167"/>
          <ac:picMkLst>
            <pc:docMk/>
            <pc:sldMk cId="2478682440" sldId="1424"/>
            <ac:picMk id="34" creationId="{05AB7D73-F2CF-2F69-1480-8AFE4FCCD6F9}"/>
          </ac:picMkLst>
        </pc:picChg>
        <pc:picChg chg="del">
          <ac:chgData name="James Harper" userId="9f6d1c45048739e2" providerId="LiveId" clId="{91FA6380-75F8-4E7E-81E0-A6614D4D9B89}" dt="2024-03-02T17:38:52.758" v="211" actId="478"/>
          <ac:picMkLst>
            <pc:docMk/>
            <pc:sldMk cId="2478682440" sldId="1424"/>
            <ac:picMk id="47" creationId="{817B3B11-F889-D889-D9CA-F297A45AD0BE}"/>
          </ac:picMkLst>
        </pc:picChg>
        <pc:picChg chg="del">
          <ac:chgData name="James Harper" userId="9f6d1c45048739e2" providerId="LiveId" clId="{91FA6380-75F8-4E7E-81E0-A6614D4D9B89}" dt="2024-03-02T17:53:10.572" v="520" actId="478"/>
          <ac:picMkLst>
            <pc:docMk/>
            <pc:sldMk cId="2478682440" sldId="1424"/>
            <ac:picMk id="49" creationId="{9DE80125-D5AB-78A2-328F-70EF99AF45D9}"/>
          </ac:picMkLst>
        </pc:picChg>
        <pc:cxnChg chg="mod">
          <ac:chgData name="James Harper" userId="9f6d1c45048739e2" providerId="LiveId" clId="{91FA6380-75F8-4E7E-81E0-A6614D4D9B89}" dt="2024-03-02T17:40:01.931" v="226" actId="208"/>
          <ac:cxnSpMkLst>
            <pc:docMk/>
            <pc:sldMk cId="2478682440" sldId="1424"/>
            <ac:cxnSpMk id="21" creationId="{EDBE1A49-2B1D-B497-86D5-4F5A6717BDC4}"/>
          </ac:cxnSpMkLst>
        </pc:cxnChg>
        <pc:cxnChg chg="mod">
          <ac:chgData name="James Harper" userId="9f6d1c45048739e2" providerId="LiveId" clId="{91FA6380-75F8-4E7E-81E0-A6614D4D9B89}" dt="2024-03-02T17:40:10.254" v="228" actId="208"/>
          <ac:cxnSpMkLst>
            <pc:docMk/>
            <pc:sldMk cId="2478682440" sldId="1424"/>
            <ac:cxnSpMk id="22" creationId="{46C11519-834C-3A2A-3DA2-F26FC41FE72F}"/>
          </ac:cxnSpMkLst>
        </pc:cxnChg>
        <pc:cxnChg chg="mod">
          <ac:chgData name="James Harper" userId="9f6d1c45048739e2" providerId="LiveId" clId="{91FA6380-75F8-4E7E-81E0-A6614D4D9B89}" dt="2024-03-02T17:40:14.153" v="229" actId="208"/>
          <ac:cxnSpMkLst>
            <pc:docMk/>
            <pc:sldMk cId="2478682440" sldId="1424"/>
            <ac:cxnSpMk id="26" creationId="{CD4834A9-3BA0-27DC-17CD-77A71BD4D99D}"/>
          </ac:cxnSpMkLst>
        </pc:cxnChg>
        <pc:cxnChg chg="mod">
          <ac:chgData name="James Harper" userId="9f6d1c45048739e2" providerId="LiveId" clId="{91FA6380-75F8-4E7E-81E0-A6614D4D9B89}" dt="2024-03-02T17:40:07.051" v="227" actId="208"/>
          <ac:cxnSpMkLst>
            <pc:docMk/>
            <pc:sldMk cId="2478682440" sldId="1424"/>
            <ac:cxnSpMk id="33" creationId="{CE2AE95E-007B-A9F8-6F31-5C99AD84D6D2}"/>
          </ac:cxnSpMkLst>
        </pc:cxnChg>
      </pc:sldChg>
      <pc:sldChg chg="delSp modSp add del mod">
        <pc:chgData name="James Harper" userId="9f6d1c45048739e2" providerId="LiveId" clId="{91FA6380-75F8-4E7E-81E0-A6614D4D9B89}" dt="2024-03-02T17:59:41.109" v="635" actId="47"/>
        <pc:sldMkLst>
          <pc:docMk/>
          <pc:sldMk cId="900639202" sldId="1425"/>
        </pc:sldMkLst>
        <pc:spChg chg="mod">
          <ac:chgData name="James Harper" userId="9f6d1c45048739e2" providerId="LiveId" clId="{91FA6380-75F8-4E7E-81E0-A6614D4D9B89}" dt="2024-03-02T17:48:21.086" v="379" actId="1036"/>
          <ac:spMkLst>
            <pc:docMk/>
            <pc:sldMk cId="900639202" sldId="1425"/>
            <ac:spMk id="5" creationId="{4AB9201A-D07E-4DC0-8755-314D67AD2D71}"/>
          </ac:spMkLst>
        </pc:spChg>
        <pc:spChg chg="del">
          <ac:chgData name="James Harper" userId="9f6d1c45048739e2" providerId="LiveId" clId="{91FA6380-75F8-4E7E-81E0-A6614D4D9B89}" dt="2024-03-02T17:47:20.758" v="280" actId="478"/>
          <ac:spMkLst>
            <pc:docMk/>
            <pc:sldMk cId="900639202" sldId="1425"/>
            <ac:spMk id="9" creationId="{77161640-FB79-40C8-A5A3-BC6585ED5302}"/>
          </ac:spMkLst>
        </pc:spChg>
      </pc:sldChg>
      <pc:sldChg chg="delSp add del mod delAnim">
        <pc:chgData name="James Harper" userId="9f6d1c45048739e2" providerId="LiveId" clId="{91FA6380-75F8-4E7E-81E0-A6614D4D9B89}" dt="2024-03-02T17:36:49.394" v="168" actId="47"/>
        <pc:sldMkLst>
          <pc:docMk/>
          <pc:sldMk cId="4120815820" sldId="1425"/>
        </pc:sldMkLst>
        <pc:spChg chg="del">
          <ac:chgData name="James Harper" userId="9f6d1c45048739e2" providerId="LiveId" clId="{91FA6380-75F8-4E7E-81E0-A6614D4D9B89}" dt="2024-03-02T17:36:36.322" v="167" actId="478"/>
          <ac:spMkLst>
            <pc:docMk/>
            <pc:sldMk cId="4120815820" sldId="1425"/>
            <ac:spMk id="35" creationId="{B0A6A649-23DB-4229-8DA8-578D9028B261}"/>
          </ac:spMkLst>
        </pc:spChg>
        <pc:picChg chg="del">
          <ac:chgData name="James Harper" userId="9f6d1c45048739e2" providerId="LiveId" clId="{91FA6380-75F8-4E7E-81E0-A6614D4D9B89}" dt="2024-03-02T17:36:36.322" v="167" actId="478"/>
          <ac:picMkLst>
            <pc:docMk/>
            <pc:sldMk cId="4120815820" sldId="1425"/>
            <ac:picMk id="31" creationId="{DE98966B-D814-4414-BB9F-D0E5CEF5340C}"/>
          </ac:picMkLst>
        </pc:picChg>
      </pc:sldChg>
      <pc:sldChg chg="addSp delSp modSp add del mod modAnim">
        <pc:chgData name="James Harper" userId="9f6d1c45048739e2" providerId="LiveId" clId="{91FA6380-75F8-4E7E-81E0-A6614D4D9B89}" dt="2024-03-02T17:59:43.744" v="636" actId="47"/>
        <pc:sldMkLst>
          <pc:docMk/>
          <pc:sldMk cId="714765489" sldId="1426"/>
        </pc:sldMkLst>
        <pc:spChg chg="add mod">
          <ac:chgData name="James Harper" userId="9f6d1c45048739e2" providerId="LiveId" clId="{91FA6380-75F8-4E7E-81E0-A6614D4D9B89}" dt="2024-03-02T17:48:38.317" v="381"/>
          <ac:spMkLst>
            <pc:docMk/>
            <pc:sldMk cId="714765489" sldId="1426"/>
            <ac:spMk id="2" creationId="{C0E354DE-74A0-7DB8-65B9-23264922F82A}"/>
          </ac:spMkLst>
        </pc:spChg>
        <pc:spChg chg="del">
          <ac:chgData name="James Harper" userId="9f6d1c45048739e2" providerId="LiveId" clId="{91FA6380-75F8-4E7E-81E0-A6614D4D9B89}" dt="2024-03-02T17:48:37.894" v="380" actId="478"/>
          <ac:spMkLst>
            <pc:docMk/>
            <pc:sldMk cId="714765489" sldId="1426"/>
            <ac:spMk id="5" creationId="{4AB9201A-D07E-4DC0-8755-314D67AD2D71}"/>
          </ac:spMkLst>
        </pc:spChg>
        <pc:spChg chg="mod">
          <ac:chgData name="James Harper" userId="9f6d1c45048739e2" providerId="LiveId" clId="{91FA6380-75F8-4E7E-81E0-A6614D4D9B89}" dt="2024-03-02T17:51:29.347" v="465" actId="255"/>
          <ac:spMkLst>
            <pc:docMk/>
            <pc:sldMk cId="714765489" sldId="1426"/>
            <ac:spMk id="8" creationId="{0AAFCFBF-8716-4B02-BADC-DB477FB0F66A}"/>
          </ac:spMkLst>
        </pc:spChg>
        <pc:spChg chg="mod">
          <ac:chgData name="James Harper" userId="9f6d1c45048739e2" providerId="LiveId" clId="{91FA6380-75F8-4E7E-81E0-A6614D4D9B89}" dt="2024-03-02T17:51:37.978" v="490" actId="1037"/>
          <ac:spMkLst>
            <pc:docMk/>
            <pc:sldMk cId="714765489" sldId="1426"/>
            <ac:spMk id="9" creationId="{61539CC8-4495-40CD-871F-5FE1F03D173C}"/>
          </ac:spMkLst>
        </pc:spChg>
        <pc:spChg chg="del">
          <ac:chgData name="James Harper" userId="9f6d1c45048739e2" providerId="LiveId" clId="{91FA6380-75F8-4E7E-81E0-A6614D4D9B89}" dt="2024-03-02T17:48:41.310" v="382" actId="478"/>
          <ac:spMkLst>
            <pc:docMk/>
            <pc:sldMk cId="714765489" sldId="1426"/>
            <ac:spMk id="11" creationId="{52890F62-52A2-4FB2-B10B-BAE7CB123C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285A6-48BF-452F-89D9-93A504F98AB6}" type="datetimeFigureOut">
              <a:rPr lang="en-US" smtClean="0"/>
              <a:t>3/23/2024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F6C75-C25A-4CC6-9A2F-13264CE78012}" type="slidenum">
              <a:rPr lang="en-US" smtClean="0"/>
              <a:t>‹#›</a:t>
            </a:fld>
            <a:endParaRPr lang="en-US"/>
          </a:p>
        </p:txBody>
      </p:sp>
    </p:spTree>
    <p:extLst>
      <p:ext uri="{BB962C8B-B14F-4D97-AF65-F5344CB8AC3E}">
        <p14:creationId xmlns:p14="http://schemas.microsoft.com/office/powerpoint/2010/main" val="42652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D1EE5-3B9A-4061-A522-47C614A759C2}" type="slidenum">
              <a:rPr lang="en-US" smtClean="0"/>
              <a:t>2</a:t>
            </a:fld>
            <a:endParaRPr lang="en-US"/>
          </a:p>
        </p:txBody>
      </p:sp>
    </p:spTree>
    <p:extLst>
      <p:ext uri="{BB962C8B-B14F-4D97-AF65-F5344CB8AC3E}">
        <p14:creationId xmlns:p14="http://schemas.microsoft.com/office/powerpoint/2010/main" val="119550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F6C75-C25A-4CC6-9A2F-13264CE78012}" type="slidenum">
              <a:rPr lang="en-US" smtClean="0"/>
              <a:t>46</a:t>
            </a:fld>
            <a:endParaRPr lang="en-US"/>
          </a:p>
        </p:txBody>
      </p:sp>
    </p:spTree>
    <p:extLst>
      <p:ext uri="{BB962C8B-B14F-4D97-AF65-F5344CB8AC3E}">
        <p14:creationId xmlns:p14="http://schemas.microsoft.com/office/powerpoint/2010/main" val="29027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6634561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34904091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20140858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4323974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6646984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3BAB3B-1A73-4555-B171-A7FFE7DA769A}"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30222233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3BAB3B-1A73-4555-B171-A7FFE7DA769A}" type="datetimeFigureOut">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38392978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3BAB3B-1A73-4555-B171-A7FFE7DA769A}" type="datetimeFigureOut">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29651393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BAB3B-1A73-4555-B171-A7FFE7DA769A}" type="datetimeFigureOut">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26538488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AB3B-1A73-4555-B171-A7FFE7DA769A}"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6122084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AB3B-1A73-4555-B171-A7FFE7DA769A}"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18751112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2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BAB3B-1A73-4555-B171-A7FFE7DA769A}" type="datetimeFigureOut">
              <a:rPr lang="en-US" smtClean="0"/>
              <a:t>3/23/2024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FB2F9-CE9B-4ED7-B5F2-EA135644FE4C}" type="slidenum">
              <a:rPr lang="en-US" smtClean="0"/>
              <a:t>‹#›</a:t>
            </a:fld>
            <a:endParaRPr lang="en-US"/>
          </a:p>
        </p:txBody>
      </p:sp>
    </p:spTree>
    <p:extLst>
      <p:ext uri="{BB962C8B-B14F-4D97-AF65-F5344CB8AC3E}">
        <p14:creationId xmlns:p14="http://schemas.microsoft.com/office/powerpoint/2010/main" val="2833771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lockinmovie.com/tag/clip-art-of-baseball-field/" TargetMode="External"/><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02.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3.xml"/></Relationships>
</file>

<file path=ppt/slides/_rels/slide103.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slide" Target="slide104.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05.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08.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9.xml"/></Relationships>
</file>

<file path=ppt/slides/_rels/slide109.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10.xml.rels><?xml version="1.0" encoding="UTF-8" standalone="yes"?>
<Relationships xmlns="http://schemas.openxmlformats.org/package/2006/relationships"><Relationship Id="rId3" Type="http://schemas.openxmlformats.org/officeDocument/2006/relationships/slide" Target="slide110.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11.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12.xml"/></Relationships>
</file>

<file path=ppt/slides/_rels/slide112.xml.rels><?xml version="1.0" encoding="UTF-8" standalone="yes"?>
<Relationships xmlns="http://schemas.openxmlformats.org/package/2006/relationships"><Relationship Id="rId2" Type="http://schemas.openxmlformats.org/officeDocument/2006/relationships/slide" Target="slide11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slide" Target="slide113.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14.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15.xml"/></Relationships>
</file>

<file path=ppt/slides/_rels/slide115.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17.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18.xml"/></Relationships>
</file>

<file path=ppt/slides/_rels/slide118.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slide" Target="slide119.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20.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21.xml"/></Relationships>
</file>

<file path=ppt/slides/_rels/slide121.xml.rels><?xml version="1.0" encoding="UTF-8" standalone="yes"?>
<Relationships xmlns="http://schemas.openxmlformats.org/package/2006/relationships"><Relationship Id="rId2" Type="http://schemas.openxmlformats.org/officeDocument/2006/relationships/slide" Target="slide122.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23.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24.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26.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27.xml"/></Relationships>
</file>

<file path=ppt/slides/_rels/slide127.xml.rels><?xml version="1.0" encoding="UTF-8" standalone="yes"?>
<Relationships xmlns="http://schemas.openxmlformats.org/package/2006/relationships"><Relationship Id="rId2" Type="http://schemas.openxmlformats.org/officeDocument/2006/relationships/slide" Target="slide128.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29.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0.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slide" Target="slide13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slide" Target="slide131.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32.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3.xml"/></Relationships>
</file>

<file path=ppt/slides/_rels/slide133.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slide" Target="slide134.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35.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6.xml"/></Relationships>
</file>

<file path=ppt/slides/_rels/slide136.xml.rels><?xml version="1.0" encoding="UTF-8" standalone="yes"?>
<Relationships xmlns="http://schemas.openxmlformats.org/package/2006/relationships"><Relationship Id="rId2" Type="http://schemas.openxmlformats.org/officeDocument/2006/relationships/slide" Target="slide137.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slide" Target="slide137.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38.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9.xml"/></Relationships>
</file>

<file path=ppt/slides/_rels/slide139.xml.rels><?xml version="1.0" encoding="UTF-8" standalone="yes"?>
<Relationships xmlns="http://schemas.openxmlformats.org/package/2006/relationships"><Relationship Id="rId2" Type="http://schemas.openxmlformats.org/officeDocument/2006/relationships/slide" Target="slide14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40.xml.rels><?xml version="1.0" encoding="UTF-8" standalone="yes"?>
<Relationships xmlns="http://schemas.openxmlformats.org/package/2006/relationships"><Relationship Id="rId3" Type="http://schemas.openxmlformats.org/officeDocument/2006/relationships/slide" Target="slide140.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41.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42.xml"/></Relationships>
</file>

<file path=ppt/slides/_rels/slide142.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slide" Target="slide143.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44.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45.xml"/></Relationships>
</file>

<file path=ppt/slides/_rels/slide145.xml.rels><?xml version="1.0" encoding="UTF-8" standalone="yes"?>
<Relationships xmlns="http://schemas.openxmlformats.org/package/2006/relationships"><Relationship Id="rId2" Type="http://schemas.openxmlformats.org/officeDocument/2006/relationships/slide" Target="slide146.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slide" Target="slide146.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47.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48.xml"/></Relationships>
</file>

<file path=ppt/slides/_rels/slide148.xml.rels><?xml version="1.0" encoding="UTF-8" standalone="yes"?>
<Relationships xmlns="http://schemas.openxmlformats.org/package/2006/relationships"><Relationship Id="rId2" Type="http://schemas.openxmlformats.org/officeDocument/2006/relationships/slide" Target="slide149.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slide" Target="slide149.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150.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51.xml"/></Relationships>
</file>

<file path=ppt/slides/_rels/slide151.xml.rels><?xml version="1.0" encoding="UTF-8" standalone="yes"?>
<Relationships xmlns="http://schemas.openxmlformats.org/package/2006/relationships"><Relationship Id="rId2" Type="http://schemas.openxmlformats.org/officeDocument/2006/relationships/slide" Target="slide152.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slide" Target="slide152.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53.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54.xml"/></Relationships>
</file>

<file path=ppt/slides/_rels/slide154.xml.rels><?xml version="1.0" encoding="UTF-8" standalone="yes"?>
<Relationships xmlns="http://schemas.openxmlformats.org/package/2006/relationships"><Relationship Id="rId2" Type="http://schemas.openxmlformats.org/officeDocument/2006/relationships/slide" Target="slide155.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slide" Target="slide155.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56.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57.xml"/></Relationships>
</file>

<file path=ppt/slides/_rels/slide157.xml.rels><?xml version="1.0" encoding="UTF-8" standalone="yes"?>
<Relationships xmlns="http://schemas.openxmlformats.org/package/2006/relationships"><Relationship Id="rId2" Type="http://schemas.openxmlformats.org/officeDocument/2006/relationships/slide" Target="slide158.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slide" Target="slide158.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59.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0.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slide" Target="slide161.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slide" Target="slide161.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62.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3.xml"/></Relationships>
</file>

<file path=ppt/slides/_rels/slide163.xml.rels><?xml version="1.0" encoding="UTF-8" standalone="yes"?>
<Relationships xmlns="http://schemas.openxmlformats.org/package/2006/relationships"><Relationship Id="rId2" Type="http://schemas.openxmlformats.org/officeDocument/2006/relationships/slide" Target="slide164.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slide" Target="slide164.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65.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6.xml"/></Relationships>
</file>

<file path=ppt/slides/_rels/slide16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slide" Target="slide167.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68.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9.xml"/></Relationships>
</file>

<file path=ppt/slides/_rels/slide169.xml.rels><?xml version="1.0" encoding="UTF-8" standalone="yes"?>
<Relationships xmlns="http://schemas.openxmlformats.org/package/2006/relationships"><Relationship Id="rId2" Type="http://schemas.openxmlformats.org/officeDocument/2006/relationships/slide" Target="slide17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70.xml.rels><?xml version="1.0" encoding="UTF-8" standalone="yes"?>
<Relationships xmlns="http://schemas.openxmlformats.org/package/2006/relationships"><Relationship Id="rId3" Type="http://schemas.openxmlformats.org/officeDocument/2006/relationships/slide" Target="slide170.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71.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72.xml"/></Relationships>
</file>

<file path=ppt/slides/_rels/slide172.xml.rels><?xml version="1.0" encoding="UTF-8" standalone="yes"?>
<Relationships xmlns="http://schemas.openxmlformats.org/package/2006/relationships"><Relationship Id="rId2" Type="http://schemas.openxmlformats.org/officeDocument/2006/relationships/slide" Target="slide173.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slide" Target="slide173.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74.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75.xml"/></Relationships>
</file>

<file path=ppt/slides/_rels/slide175.xml.rels><?xml version="1.0" encoding="UTF-8" standalone="yes"?>
<Relationships xmlns="http://schemas.openxmlformats.org/package/2006/relationships"><Relationship Id="rId2" Type="http://schemas.openxmlformats.org/officeDocument/2006/relationships/slide" Target="slide176.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slide" Target="slide176.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77.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78.xml"/></Relationships>
</file>

<file path=ppt/slides/_rels/slide178.xml.rels><?xml version="1.0" encoding="UTF-8" standalone="yes"?>
<Relationships xmlns="http://schemas.openxmlformats.org/package/2006/relationships"><Relationship Id="rId2" Type="http://schemas.openxmlformats.org/officeDocument/2006/relationships/slide" Target="slide17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slide" Target="slide179.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80.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81.xml"/></Relationships>
</file>

<file path=ppt/slides/_rels/slide181.xml.rels><?xml version="1.0" encoding="UTF-8" standalone="yes"?>
<Relationships xmlns="http://schemas.openxmlformats.org/package/2006/relationships"><Relationship Id="rId2" Type="http://schemas.openxmlformats.org/officeDocument/2006/relationships/slide" Target="slide182.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slide" Target="slide182.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83.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84.xml"/></Relationships>
</file>

<file path=ppt/slides/_rels/slide184.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slide" Target="slide185.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86.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87.xml"/></Relationships>
</file>

<file path=ppt/slides/_rels/slide187.xml.rels><?xml version="1.0" encoding="UTF-8" standalone="yes"?>
<Relationships xmlns="http://schemas.openxmlformats.org/package/2006/relationships"><Relationship Id="rId2" Type="http://schemas.openxmlformats.org/officeDocument/2006/relationships/slide" Target="slide188.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slide" Target="slide188.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89.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0.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slide" Target="slide191.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92.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3.xml"/></Relationships>
</file>

<file path=ppt/slides/_rels/slide193.xml.rels><?xml version="1.0" encoding="UTF-8" standalone="yes"?>
<Relationships xmlns="http://schemas.openxmlformats.org/package/2006/relationships"><Relationship Id="rId2" Type="http://schemas.openxmlformats.org/officeDocument/2006/relationships/slide" Target="slide194.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slide" Target="slide194.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95.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6.xml"/></Relationships>
</file>

<file path=ppt/slides/_rels/slide196.xml.rels><?xml version="1.0" encoding="UTF-8" standalone="yes"?>
<Relationships xmlns="http://schemas.openxmlformats.org/package/2006/relationships"><Relationship Id="rId2" Type="http://schemas.openxmlformats.org/officeDocument/2006/relationships/slide" Target="slide197.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slide" Target="slide197.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198.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9.xml"/></Relationships>
</file>

<file path=ppt/slides/_rels/slide19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00.xml.rels><?xml version="1.0" encoding="UTF-8" standalone="yes"?>
<Relationships xmlns="http://schemas.openxmlformats.org/package/2006/relationships"><Relationship Id="rId3" Type="http://schemas.openxmlformats.org/officeDocument/2006/relationships/slide" Target="slide200.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01.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02.xml"/></Relationships>
</file>

<file path=ppt/slides/_rels/slide202.xml.rels><?xml version="1.0" encoding="UTF-8" standalone="yes"?>
<Relationships xmlns="http://schemas.openxmlformats.org/package/2006/relationships"><Relationship Id="rId2" Type="http://schemas.openxmlformats.org/officeDocument/2006/relationships/slide" Target="slide203.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slide" Target="slide203.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04.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05.xml"/></Relationships>
</file>

<file path=ppt/slides/_rels/slide205.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slide" Target="slide206.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07.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08.xml"/></Relationships>
</file>

<file path=ppt/slides/_rels/slide208.xml.rels><?xml version="1.0" encoding="UTF-8" standalone="yes"?>
<Relationships xmlns="http://schemas.openxmlformats.org/package/2006/relationships"><Relationship Id="rId2" Type="http://schemas.openxmlformats.org/officeDocument/2006/relationships/slide" Target="slide209.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slide" Target="slide209.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10.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11.xml"/></Relationships>
</file>

<file path=ppt/slides/_rels/slide211.xml.rels><?xml version="1.0" encoding="UTF-8" standalone="yes"?>
<Relationships xmlns="http://schemas.openxmlformats.org/package/2006/relationships"><Relationship Id="rId2" Type="http://schemas.openxmlformats.org/officeDocument/2006/relationships/slide" Target="slide212.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slide" Target="slide212.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13.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14.xml"/></Relationships>
</file>

<file path=ppt/slides/_rels/slide214.xml.rels><?xml version="1.0" encoding="UTF-8" standalone="yes"?>
<Relationships xmlns="http://schemas.openxmlformats.org/package/2006/relationships"><Relationship Id="rId2" Type="http://schemas.openxmlformats.org/officeDocument/2006/relationships/slide" Target="slide215.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slide" Target="slide215.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16.xml.rels><?xml version="1.0" encoding="UTF-8" standalone="yes"?>
<Relationships xmlns="http://schemas.openxmlformats.org/package/2006/relationships"><Relationship Id="rId3" Type="http://schemas.openxmlformats.org/officeDocument/2006/relationships/slide" Target="slide21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17.xml"/></Relationships>
</file>

<file path=ppt/slides/_rels/slide217.xml.rels><?xml version="1.0" encoding="UTF-8" standalone="yes"?>
<Relationships xmlns="http://schemas.openxmlformats.org/package/2006/relationships"><Relationship Id="rId2" Type="http://schemas.openxmlformats.org/officeDocument/2006/relationships/slide" Target="slide218.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slide" Target="slide218.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19.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0.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slide" Target="slide221.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slide" Target="slide221.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22.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3.xml"/></Relationships>
</file>

<file path=ppt/slides/_rels/slide223.xml.rels><?xml version="1.0" encoding="UTF-8" standalone="yes"?>
<Relationships xmlns="http://schemas.openxmlformats.org/package/2006/relationships"><Relationship Id="rId2" Type="http://schemas.openxmlformats.org/officeDocument/2006/relationships/slide" Target="slide224.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slide" Target="slide224.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25.xml.rels><?xml version="1.0" encoding="UTF-8" standalone="yes"?>
<Relationships xmlns="http://schemas.openxmlformats.org/package/2006/relationships"><Relationship Id="rId3" Type="http://schemas.openxmlformats.org/officeDocument/2006/relationships/slide" Target="slide22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6.xml"/></Relationships>
</file>

<file path=ppt/slides/_rels/slide226.xml.rels><?xml version="1.0" encoding="UTF-8" standalone="yes"?>
<Relationships xmlns="http://schemas.openxmlformats.org/package/2006/relationships"><Relationship Id="rId2" Type="http://schemas.openxmlformats.org/officeDocument/2006/relationships/slide" Target="slide227.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slide" Target="slide227.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28.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9.xml"/></Relationships>
</file>

<file path=ppt/slides/_rels/slide229.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30.xml.rels><?xml version="1.0" encoding="UTF-8" standalone="yes"?>
<Relationships xmlns="http://schemas.openxmlformats.org/package/2006/relationships"><Relationship Id="rId3" Type="http://schemas.openxmlformats.org/officeDocument/2006/relationships/slide" Target="slide230.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31.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32.xml"/></Relationships>
</file>

<file path=ppt/slides/_rels/slide232.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slide" Target="slide233.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34.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35.xml"/></Relationships>
</file>

<file path=ppt/slides/_rels/slide235.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slide" Target="slide236.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37.xml.rels><?xml version="1.0" encoding="UTF-8" standalone="yes"?>
<Relationships xmlns="http://schemas.openxmlformats.org/package/2006/relationships"><Relationship Id="rId3" Type="http://schemas.openxmlformats.org/officeDocument/2006/relationships/slide" Target="slide23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38.xml"/></Relationships>
</file>

<file path=ppt/slides/_rels/slide238.xml.rels><?xml version="1.0" encoding="UTF-8" standalone="yes"?>
<Relationships xmlns="http://schemas.openxmlformats.org/package/2006/relationships"><Relationship Id="rId2" Type="http://schemas.openxmlformats.org/officeDocument/2006/relationships/slide" Target="slide239.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slide" Target="slide239.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5.xml"/></Relationships>
</file>

<file path=ppt/slides/_rels/slide240.xml.rels><?xml version="1.0" encoding="UTF-8" standalone="yes"?>
<Relationships xmlns="http://schemas.openxmlformats.org/package/2006/relationships"><Relationship Id="rId3" Type="http://schemas.openxmlformats.org/officeDocument/2006/relationships/slide" Target="slide24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41.xml"/></Relationships>
</file>

<file path=ppt/slides/_rels/slide241.xml.rels><?xml version="1.0" encoding="UTF-8" standalone="yes"?>
<Relationships xmlns="http://schemas.openxmlformats.org/package/2006/relationships"><Relationship Id="rId2" Type="http://schemas.openxmlformats.org/officeDocument/2006/relationships/slide" Target="slide242.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slide" Target="slide242.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43.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44.xml"/></Relationships>
</file>

<file path=ppt/slides/_rels/slide244.xml.rels><?xml version="1.0" encoding="UTF-8" standalone="yes"?>
<Relationships xmlns="http://schemas.openxmlformats.org/package/2006/relationships"><Relationship Id="rId2" Type="http://schemas.openxmlformats.org/officeDocument/2006/relationships/slide" Target="slide245.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slide" Target="slide245.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46.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47.xml"/></Relationships>
</file>

<file path=ppt/slides/_rels/slide247.xml.rels><?xml version="1.0" encoding="UTF-8" standalone="yes"?>
<Relationships xmlns="http://schemas.openxmlformats.org/package/2006/relationships"><Relationship Id="rId2" Type="http://schemas.openxmlformats.org/officeDocument/2006/relationships/slide" Target="slide248.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3" Type="http://schemas.openxmlformats.org/officeDocument/2006/relationships/slide" Target="slide248.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49.xml.rels><?xml version="1.0" encoding="UTF-8" standalone="yes"?>
<Relationships xmlns="http://schemas.openxmlformats.org/package/2006/relationships"><Relationship Id="rId3" Type="http://schemas.openxmlformats.org/officeDocument/2006/relationships/slide" Target="slide249.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slide" Target="slide45.xml"/><Relationship Id="rId3" Type="http://schemas.openxmlformats.org/officeDocument/2006/relationships/slide" Target="slide5.xml"/><Relationship Id="rId21" Type="http://schemas.openxmlformats.org/officeDocument/2006/relationships/slide" Target="slide54.xml"/><Relationship Id="rId7" Type="http://schemas.openxmlformats.org/officeDocument/2006/relationships/slide" Target="slide12.xml"/><Relationship Id="rId12" Type="http://schemas.openxmlformats.org/officeDocument/2006/relationships/slide" Target="slide27.xml"/><Relationship Id="rId17" Type="http://schemas.openxmlformats.org/officeDocument/2006/relationships/slide" Target="slide42.xml"/><Relationship Id="rId25" Type="http://schemas.openxmlformats.org/officeDocument/2006/relationships/slide" Target="slide66.xml"/><Relationship Id="rId2" Type="http://schemas.openxmlformats.org/officeDocument/2006/relationships/image" Target="../media/image9.jpeg"/><Relationship Id="rId16" Type="http://schemas.openxmlformats.org/officeDocument/2006/relationships/slide" Target="slide39.xml"/><Relationship Id="rId20"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24.xml"/><Relationship Id="rId24" Type="http://schemas.openxmlformats.org/officeDocument/2006/relationships/slide" Target="slide63.xml"/><Relationship Id="rId5" Type="http://schemas.openxmlformats.org/officeDocument/2006/relationships/slide" Target="slide249.xml"/><Relationship Id="rId15" Type="http://schemas.openxmlformats.org/officeDocument/2006/relationships/slide" Target="slide36.xml"/><Relationship Id="rId23" Type="http://schemas.openxmlformats.org/officeDocument/2006/relationships/slide" Target="slide60.xml"/><Relationship Id="rId10" Type="http://schemas.openxmlformats.org/officeDocument/2006/relationships/slide" Target="slide21.xml"/><Relationship Id="rId19" Type="http://schemas.openxmlformats.org/officeDocument/2006/relationships/slide" Target="slide48.xml"/><Relationship Id="rId4" Type="http://schemas.openxmlformats.org/officeDocument/2006/relationships/image" Target="../media/image10.gif"/><Relationship Id="rId9" Type="http://schemas.openxmlformats.org/officeDocument/2006/relationships/slide" Target="slide18.xml"/><Relationship Id="rId14" Type="http://schemas.openxmlformats.org/officeDocument/2006/relationships/slide" Target="slide33.xml"/><Relationship Id="rId22" Type="http://schemas.openxmlformats.org/officeDocument/2006/relationships/slide" Target="slide57.xml"/></Relationships>
</file>

<file path=ppt/slides/_rels/slide5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slide" Target="slide96.xml"/><Relationship Id="rId18" Type="http://schemas.openxmlformats.org/officeDocument/2006/relationships/slide" Target="slide111.xml"/><Relationship Id="rId3" Type="http://schemas.openxmlformats.org/officeDocument/2006/relationships/slide" Target="slide6.xml"/><Relationship Id="rId21" Type="http://schemas.openxmlformats.org/officeDocument/2006/relationships/slide" Target="slide120.xml"/><Relationship Id="rId7" Type="http://schemas.openxmlformats.org/officeDocument/2006/relationships/slide" Target="slide75.xml"/><Relationship Id="rId12" Type="http://schemas.openxmlformats.org/officeDocument/2006/relationships/slide" Target="slide93.xml"/><Relationship Id="rId17" Type="http://schemas.openxmlformats.org/officeDocument/2006/relationships/slide" Target="slide108.xml"/><Relationship Id="rId25" Type="http://schemas.openxmlformats.org/officeDocument/2006/relationships/slide" Target="slide69.xml"/><Relationship Id="rId2" Type="http://schemas.openxmlformats.org/officeDocument/2006/relationships/image" Target="../media/image9.jpeg"/><Relationship Id="rId16" Type="http://schemas.openxmlformats.org/officeDocument/2006/relationships/slide" Target="slide105.xml"/><Relationship Id="rId20" Type="http://schemas.openxmlformats.org/officeDocument/2006/relationships/slide" Target="slide117.xml"/><Relationship Id="rId1" Type="http://schemas.openxmlformats.org/officeDocument/2006/relationships/slideLayout" Target="../slideLayouts/slideLayout1.xml"/><Relationship Id="rId6" Type="http://schemas.openxmlformats.org/officeDocument/2006/relationships/slide" Target="slide72.xml"/><Relationship Id="rId11" Type="http://schemas.openxmlformats.org/officeDocument/2006/relationships/slide" Target="slide90.xml"/><Relationship Id="rId24" Type="http://schemas.openxmlformats.org/officeDocument/2006/relationships/slide" Target="slide84.xml"/><Relationship Id="rId5" Type="http://schemas.openxmlformats.org/officeDocument/2006/relationships/slide" Target="slide249.xml"/><Relationship Id="rId15" Type="http://schemas.openxmlformats.org/officeDocument/2006/relationships/slide" Target="slide102.xml"/><Relationship Id="rId23" Type="http://schemas.openxmlformats.org/officeDocument/2006/relationships/slide" Target="slide126.xml"/><Relationship Id="rId10" Type="http://schemas.openxmlformats.org/officeDocument/2006/relationships/slide" Target="slide87.xml"/><Relationship Id="rId19" Type="http://schemas.openxmlformats.org/officeDocument/2006/relationships/slide" Target="slide114.xml"/><Relationship Id="rId4" Type="http://schemas.openxmlformats.org/officeDocument/2006/relationships/image" Target="../media/image10.gif"/><Relationship Id="rId9" Type="http://schemas.openxmlformats.org/officeDocument/2006/relationships/slide" Target="slide81.xml"/><Relationship Id="rId14" Type="http://schemas.openxmlformats.org/officeDocument/2006/relationships/slide" Target="slide99.xml"/><Relationship Id="rId22" Type="http://schemas.openxmlformats.org/officeDocument/2006/relationships/slide" Target="slide123.xml"/></Relationships>
</file>

<file path=ppt/slides/_rels/slide6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64.xml"/></Relationships>
</file>

<file path=ppt/slides/_rels/slide64.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9.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8" Type="http://schemas.openxmlformats.org/officeDocument/2006/relationships/slide" Target="slide135.xml"/><Relationship Id="rId13" Type="http://schemas.openxmlformats.org/officeDocument/2006/relationships/slide" Target="slide150.xml"/><Relationship Id="rId18" Type="http://schemas.openxmlformats.org/officeDocument/2006/relationships/slide" Target="slide165.xml"/><Relationship Id="rId3" Type="http://schemas.openxmlformats.org/officeDocument/2006/relationships/slide" Target="slide7.xml"/><Relationship Id="rId21" Type="http://schemas.openxmlformats.org/officeDocument/2006/relationships/slide" Target="slide174.xml"/><Relationship Id="rId7" Type="http://schemas.openxmlformats.org/officeDocument/2006/relationships/slide" Target="slide132.xml"/><Relationship Id="rId12" Type="http://schemas.openxmlformats.org/officeDocument/2006/relationships/slide" Target="slide147.xml"/><Relationship Id="rId17" Type="http://schemas.openxmlformats.org/officeDocument/2006/relationships/slide" Target="slide162.xml"/><Relationship Id="rId25" Type="http://schemas.openxmlformats.org/officeDocument/2006/relationships/slide" Target="slide186.xml"/><Relationship Id="rId2" Type="http://schemas.openxmlformats.org/officeDocument/2006/relationships/image" Target="../media/image9.jpeg"/><Relationship Id="rId16" Type="http://schemas.openxmlformats.org/officeDocument/2006/relationships/slide" Target="slide159.xml"/><Relationship Id="rId20" Type="http://schemas.openxmlformats.org/officeDocument/2006/relationships/slide" Target="slide171.xml"/><Relationship Id="rId1" Type="http://schemas.openxmlformats.org/officeDocument/2006/relationships/slideLayout" Target="../slideLayouts/slideLayout1.xml"/><Relationship Id="rId6" Type="http://schemas.openxmlformats.org/officeDocument/2006/relationships/slide" Target="slide129.xml"/><Relationship Id="rId11" Type="http://schemas.openxmlformats.org/officeDocument/2006/relationships/slide" Target="slide144.xml"/><Relationship Id="rId24" Type="http://schemas.openxmlformats.org/officeDocument/2006/relationships/slide" Target="slide183.xml"/><Relationship Id="rId5" Type="http://schemas.openxmlformats.org/officeDocument/2006/relationships/slide" Target="slide249.xml"/><Relationship Id="rId15" Type="http://schemas.openxmlformats.org/officeDocument/2006/relationships/slide" Target="slide156.xml"/><Relationship Id="rId23" Type="http://schemas.openxmlformats.org/officeDocument/2006/relationships/slide" Target="slide180.xml"/><Relationship Id="rId10" Type="http://schemas.openxmlformats.org/officeDocument/2006/relationships/slide" Target="slide141.xml"/><Relationship Id="rId19" Type="http://schemas.openxmlformats.org/officeDocument/2006/relationships/slide" Target="slide168.xml"/><Relationship Id="rId4" Type="http://schemas.openxmlformats.org/officeDocument/2006/relationships/image" Target="../media/image10.gif"/><Relationship Id="rId9" Type="http://schemas.openxmlformats.org/officeDocument/2006/relationships/slide" Target="slide138.xml"/><Relationship Id="rId14" Type="http://schemas.openxmlformats.org/officeDocument/2006/relationships/slide" Target="slide153.xml"/><Relationship Id="rId22" Type="http://schemas.openxmlformats.org/officeDocument/2006/relationships/slide" Target="slide177.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72.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slide" Target="slide74.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75.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76.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78.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9.xml"/></Relationships>
</file>

<file path=ppt/slides/_rels/slide79.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 Target="slide195.xml"/><Relationship Id="rId13" Type="http://schemas.openxmlformats.org/officeDocument/2006/relationships/slide" Target="slide210.xml"/><Relationship Id="rId18" Type="http://schemas.openxmlformats.org/officeDocument/2006/relationships/slide" Target="slide225.xml"/><Relationship Id="rId3" Type="http://schemas.openxmlformats.org/officeDocument/2006/relationships/slide" Target="slide8.xml"/><Relationship Id="rId21" Type="http://schemas.openxmlformats.org/officeDocument/2006/relationships/slide" Target="slide234.xml"/><Relationship Id="rId7" Type="http://schemas.openxmlformats.org/officeDocument/2006/relationships/slide" Target="slide192.xml"/><Relationship Id="rId12" Type="http://schemas.openxmlformats.org/officeDocument/2006/relationships/slide" Target="slide207.xml"/><Relationship Id="rId17" Type="http://schemas.openxmlformats.org/officeDocument/2006/relationships/slide" Target="slide222.xml"/><Relationship Id="rId25" Type="http://schemas.openxmlformats.org/officeDocument/2006/relationships/slide" Target="slide246.xml"/><Relationship Id="rId2" Type="http://schemas.openxmlformats.org/officeDocument/2006/relationships/image" Target="../media/image9.jpeg"/><Relationship Id="rId16" Type="http://schemas.openxmlformats.org/officeDocument/2006/relationships/slide" Target="slide219.xml"/><Relationship Id="rId20" Type="http://schemas.openxmlformats.org/officeDocument/2006/relationships/slide" Target="slide231.xml"/><Relationship Id="rId1" Type="http://schemas.openxmlformats.org/officeDocument/2006/relationships/slideLayout" Target="../slideLayouts/slideLayout1.xml"/><Relationship Id="rId6" Type="http://schemas.openxmlformats.org/officeDocument/2006/relationships/slide" Target="slide189.xml"/><Relationship Id="rId11" Type="http://schemas.openxmlformats.org/officeDocument/2006/relationships/slide" Target="slide204.xml"/><Relationship Id="rId24" Type="http://schemas.openxmlformats.org/officeDocument/2006/relationships/slide" Target="slide243.xml"/><Relationship Id="rId5" Type="http://schemas.openxmlformats.org/officeDocument/2006/relationships/slide" Target="slide249.xml"/><Relationship Id="rId15" Type="http://schemas.openxmlformats.org/officeDocument/2006/relationships/slide" Target="slide216.xml"/><Relationship Id="rId23" Type="http://schemas.openxmlformats.org/officeDocument/2006/relationships/slide" Target="slide240.xml"/><Relationship Id="rId10" Type="http://schemas.openxmlformats.org/officeDocument/2006/relationships/slide" Target="slide201.xml"/><Relationship Id="rId19" Type="http://schemas.openxmlformats.org/officeDocument/2006/relationships/slide" Target="slide228.xml"/><Relationship Id="rId4" Type="http://schemas.openxmlformats.org/officeDocument/2006/relationships/image" Target="../media/image10.gif"/><Relationship Id="rId9" Type="http://schemas.openxmlformats.org/officeDocument/2006/relationships/slide" Target="slide198.xml"/><Relationship Id="rId14" Type="http://schemas.openxmlformats.org/officeDocument/2006/relationships/slide" Target="slide213.xml"/><Relationship Id="rId22" Type="http://schemas.openxmlformats.org/officeDocument/2006/relationships/slide" Target="slide237.xml"/></Relationships>
</file>

<file path=ppt/slides/_rels/slide80.xml.rels><?xml version="1.0" encoding="UTF-8" standalone="yes"?>
<Relationships xmlns="http://schemas.openxmlformats.org/package/2006/relationships"><Relationship Id="rId3" Type="http://schemas.openxmlformats.org/officeDocument/2006/relationships/slide" Target="slide80.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81.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82.xml"/></Relationships>
</file>

<file path=ppt/slides/_rels/slide8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slide" Target="slide83.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84.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85.xml"/></Relationships>
</file>

<file path=ppt/slides/_rels/slide85.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87.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90.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91.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slide" Target="slide92.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93.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94.xml"/></Relationships>
</file>

<file path=ppt/slides/_rels/slide94.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96.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97.xml"/></Relationships>
</file>

<file path=ppt/slides/_rels/slide97.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slide" Target="slide98.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99.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8FDDF-D6AB-4B0C-B087-69F1C4151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TextBox 3">
            <a:extLst>
              <a:ext uri="{FF2B5EF4-FFF2-40B4-BE49-F238E27FC236}">
                <a16:creationId xmlns:a16="http://schemas.microsoft.com/office/drawing/2014/main" id="{FE57CB55-93B2-44A1-93FF-6F688DE454E0}"/>
              </a:ext>
            </a:extLst>
          </p:cNvPr>
          <p:cNvSpPr txBox="1"/>
          <p:nvPr/>
        </p:nvSpPr>
        <p:spPr>
          <a:xfrm>
            <a:off x="9247465" y="6642556"/>
            <a:ext cx="2944535" cy="215444"/>
          </a:xfrm>
          <a:prstGeom prst="rect">
            <a:avLst/>
          </a:prstGeom>
          <a:noFill/>
        </p:spPr>
        <p:txBody>
          <a:bodyPr wrap="square" rtlCol="0">
            <a:spAutoFit/>
          </a:bodyPr>
          <a:lstStyle/>
          <a:p>
            <a:pPr algn="r"/>
            <a:r>
              <a:rPr lang="en-US" sz="800" dirty="0">
                <a:hlinkClick r:id="rId3">
                  <a:extLst>
                    <a:ext uri="{A12FA001-AC4F-418D-AE19-62706E023703}">
                      <ahyp:hlinkClr xmlns:ahyp="http://schemas.microsoft.com/office/drawing/2018/hyperlinkcolor" val="tx"/>
                    </a:ext>
                  </a:extLst>
                </a:hlinkClick>
              </a:rPr>
              <a:t>http://www.thelockinmovie.com/tag/clip-art-of-baseball-field/</a:t>
            </a:r>
            <a:endParaRPr lang="en-US" sz="800" dirty="0"/>
          </a:p>
        </p:txBody>
      </p:sp>
      <p:grpSp>
        <p:nvGrpSpPr>
          <p:cNvPr id="17" name="Group 16">
            <a:extLst>
              <a:ext uri="{FF2B5EF4-FFF2-40B4-BE49-F238E27FC236}">
                <a16:creationId xmlns:a16="http://schemas.microsoft.com/office/drawing/2014/main" id="{013AAE93-5DC2-47E3-8C2F-64FEED2D3F80}"/>
              </a:ext>
            </a:extLst>
          </p:cNvPr>
          <p:cNvGrpSpPr/>
          <p:nvPr/>
        </p:nvGrpSpPr>
        <p:grpSpPr>
          <a:xfrm>
            <a:off x="2844665" y="1471450"/>
            <a:ext cx="6502668" cy="3915100"/>
            <a:chOff x="2844665" y="1471450"/>
            <a:chExt cx="6502668" cy="3915100"/>
          </a:xfrm>
        </p:grpSpPr>
        <p:pic>
          <p:nvPicPr>
            <p:cNvPr id="15" name="Picture 14">
              <a:extLst>
                <a:ext uri="{FF2B5EF4-FFF2-40B4-BE49-F238E27FC236}">
                  <a16:creationId xmlns:a16="http://schemas.microsoft.com/office/drawing/2014/main" id="{818BA6BB-6A0C-46FC-907F-D14BE340C7CE}"/>
                </a:ext>
              </a:extLst>
            </p:cNvPr>
            <p:cNvPicPr>
              <a:picLocks noChangeAspect="1"/>
            </p:cNvPicPr>
            <p:nvPr/>
          </p:nvPicPr>
          <p:blipFill>
            <a:blip r:embed="rId4">
              <a:clrChange>
                <a:clrFrom>
                  <a:srgbClr val="22B14C"/>
                </a:clrFrom>
                <a:clrTo>
                  <a:srgbClr val="22B14C">
                    <a:alpha val="0"/>
                  </a:srgbClr>
                </a:clrTo>
              </a:clrChange>
            </a:blip>
            <a:stretch>
              <a:fillRect/>
            </a:stretch>
          </p:blipFill>
          <p:spPr>
            <a:xfrm>
              <a:off x="2844665" y="1471450"/>
              <a:ext cx="6502668" cy="3915100"/>
            </a:xfrm>
            <a:prstGeom prst="rect">
              <a:avLst/>
            </a:prstGeom>
          </p:spPr>
        </p:pic>
        <p:sp>
          <p:nvSpPr>
            <p:cNvPr id="10" name="Rectangle 9">
              <a:extLst>
                <a:ext uri="{FF2B5EF4-FFF2-40B4-BE49-F238E27FC236}">
                  <a16:creationId xmlns:a16="http://schemas.microsoft.com/office/drawing/2014/main" id="{86566D3B-182B-40BF-AB5B-02EF00B425F5}"/>
                </a:ext>
              </a:extLst>
            </p:cNvPr>
            <p:cNvSpPr/>
            <p:nvPr/>
          </p:nvSpPr>
          <p:spPr>
            <a:xfrm>
              <a:off x="3701834" y="2137555"/>
              <a:ext cx="4787849" cy="2031325"/>
            </a:xfrm>
            <a:prstGeom prst="rect">
              <a:avLst/>
            </a:prstGeom>
            <a:noFill/>
          </p:spPr>
          <p:txBody>
            <a:bodyPr wrap="none" lIns="91440" tIns="45720" rIns="91440" bIns="45720">
              <a:spAutoFit/>
            </a:bodyPr>
            <a:lstStyle/>
            <a:p>
              <a:pPr algn="ctr"/>
              <a:r>
                <a:rPr lang="en-US" sz="5400" b="1" cap="none" spc="0" dirty="0">
                  <a:ln w="19050">
                    <a:solidFill>
                      <a:schemeClr val="tx1"/>
                    </a:solidFill>
                    <a:prstDash val="solid"/>
                  </a:ln>
                  <a:solidFill>
                    <a:srgbClr val="3F8731"/>
                  </a:solidFill>
                  <a:effectLst>
                    <a:outerShdw blurRad="38100" dist="22860" dir="5400000" algn="tl" rotWithShape="0">
                      <a:srgbClr val="000000">
                        <a:alpha val="30000"/>
                      </a:srgbClr>
                    </a:outerShdw>
                  </a:effectLst>
                </a:rPr>
                <a:t>BIBLE BASEBALL</a:t>
              </a:r>
            </a:p>
            <a:p>
              <a:pPr algn="ctr"/>
              <a:r>
                <a:rPr lang="en-US" sz="7200" b="1" dirty="0">
                  <a:ln w="28575">
                    <a:solidFill>
                      <a:schemeClr val="tx1"/>
                    </a:solidFill>
                    <a:prstDash val="solid"/>
                  </a:ln>
                  <a:solidFill>
                    <a:srgbClr val="F1F9D0"/>
                  </a:solidFill>
                  <a:effectLst>
                    <a:outerShdw blurRad="38100" dist="22860" dir="5400000" algn="tl" rotWithShape="0">
                      <a:srgbClr val="000000">
                        <a:alpha val="30000"/>
                      </a:srgbClr>
                    </a:outerShdw>
                  </a:effectLst>
                </a:rPr>
                <a:t>MATTHEW</a:t>
              </a:r>
              <a:endParaRPr lang="en-US" sz="7200" b="1" cap="none" spc="0" dirty="0">
                <a:ln w="28575">
                  <a:solidFill>
                    <a:schemeClr val="tx1"/>
                  </a:solidFill>
                  <a:prstDash val="solid"/>
                </a:ln>
                <a:solidFill>
                  <a:srgbClr val="F1F9D0"/>
                </a:solidFill>
                <a:effectLst>
                  <a:outerShdw blurRad="38100" dist="22860" dir="5400000" algn="tl" rotWithShape="0">
                    <a:srgbClr val="000000">
                      <a:alpha val="30000"/>
                    </a:srgbClr>
                  </a:outerShdw>
                </a:effectLst>
              </a:endParaRPr>
            </a:p>
          </p:txBody>
        </p:sp>
      </p:grpSp>
      <p:sp>
        <p:nvSpPr>
          <p:cNvPr id="2" name="TextBox 1">
            <a:extLst>
              <a:ext uri="{FF2B5EF4-FFF2-40B4-BE49-F238E27FC236}">
                <a16:creationId xmlns:a16="http://schemas.microsoft.com/office/drawing/2014/main" id="{ADC8F429-0A65-4932-927F-6E5BE2C19C89}"/>
              </a:ext>
            </a:extLst>
          </p:cNvPr>
          <p:cNvSpPr txBox="1"/>
          <p:nvPr/>
        </p:nvSpPr>
        <p:spPr>
          <a:xfrm>
            <a:off x="4624151" y="4075997"/>
            <a:ext cx="2943697" cy="369332"/>
          </a:xfrm>
          <a:prstGeom prst="rect">
            <a:avLst/>
          </a:prstGeom>
          <a:noFill/>
        </p:spPr>
        <p:txBody>
          <a:bodyPr wrap="square" rtlCol="0">
            <a:spAutoFit/>
          </a:bodyPr>
          <a:lstStyle/>
          <a:p>
            <a:pPr algn="ctr"/>
            <a:r>
              <a:rPr lang="en-US" b="1" i="1" dirty="0">
                <a:solidFill>
                  <a:srgbClr val="3F8731"/>
                </a:solidFill>
              </a:rPr>
              <a:t>Tap the screen to get started</a:t>
            </a:r>
          </a:p>
        </p:txBody>
      </p:sp>
      <p:sp>
        <p:nvSpPr>
          <p:cNvPr id="8" name="Rectangle 7">
            <a:hlinkClick r:id="rId5" action="ppaction://hlinksldjump"/>
            <a:extLst>
              <a:ext uri="{FF2B5EF4-FFF2-40B4-BE49-F238E27FC236}">
                <a16:creationId xmlns:a16="http://schemas.microsoft.com/office/drawing/2014/main" id="{A6EC924E-275F-40CA-A210-D82FBE86046B}"/>
              </a:ext>
            </a:extLst>
          </p:cNvPr>
          <p:cNvSpPr/>
          <p:nvPr/>
        </p:nvSpPr>
        <p:spPr>
          <a:xfrm>
            <a:off x="-10207" y="-5562"/>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13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AB24FC-83E5-474A-8F58-70AF0059036A}"/>
              </a:ext>
            </a:extLst>
          </p:cNvPr>
          <p:cNvSpPr txBox="1"/>
          <p:nvPr/>
        </p:nvSpPr>
        <p:spPr>
          <a:xfrm>
            <a:off x="612396" y="1300293"/>
            <a:ext cx="6912529" cy="3431709"/>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6000" b="1" dirty="0">
                <a:solidFill>
                  <a:srgbClr val="3F8731"/>
                </a:solidFill>
              </a:rPr>
              <a:t> Bethlehem</a:t>
            </a:r>
          </a:p>
          <a:p>
            <a:endParaRPr lang="en-US" b="1" dirty="0"/>
          </a:p>
          <a:p>
            <a:pPr>
              <a:spcAft>
                <a:spcPts val="600"/>
              </a:spcAft>
            </a:pPr>
            <a:r>
              <a:rPr lang="en-US" sz="2400" b="1" dirty="0">
                <a:latin typeface="Times New Roman" panose="02020603050405020304" pitchFamily="18" charset="0"/>
                <a:cs typeface="Times New Roman" panose="02020603050405020304" pitchFamily="18" charset="0"/>
              </a:rPr>
              <a:t>Matthew 2:1-2</a:t>
            </a:r>
          </a:p>
          <a:p>
            <a:pPr algn="just"/>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Now after Jesus was born in </a:t>
            </a:r>
            <a:r>
              <a:rPr lang="en-US" sz="2400" b="1" dirty="0">
                <a:solidFill>
                  <a:srgbClr val="3F8731"/>
                </a:solidFill>
                <a:latin typeface="Times New Roman" panose="02020603050405020304" pitchFamily="18" charset="0"/>
                <a:cs typeface="Times New Roman" panose="02020603050405020304" pitchFamily="18" charset="0"/>
              </a:rPr>
              <a:t>Bethlehem</a:t>
            </a:r>
            <a:r>
              <a:rPr lang="en-US" sz="2400" dirty="0">
                <a:latin typeface="Times New Roman" panose="02020603050405020304" pitchFamily="18" charset="0"/>
                <a:cs typeface="Times New Roman" panose="02020603050405020304" pitchFamily="18" charset="0"/>
              </a:rPr>
              <a:t> of Judea in the days of Herod the king, behold, wise men from the east came to Jerusalem,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saying, “Where is he who has been born king of the Jews?”</a:t>
            </a:r>
          </a:p>
          <a:p>
            <a:pPr algn="just">
              <a:spcAft>
                <a:spcPts val="1200"/>
              </a:spcAft>
            </a:pPr>
            <a:endParaRPr lang="en-US" sz="1200" b="1" i="1" dirty="0">
              <a:solidFill>
                <a:srgbClr val="FFFFF3"/>
              </a:solidFill>
              <a:cs typeface="Times New Roman" panose="02020603050405020304" pitchFamily="18" charset="0"/>
            </a:endParaRPr>
          </a:p>
        </p:txBody>
      </p:sp>
      <p:sp>
        <p:nvSpPr>
          <p:cNvPr id="2" name="TextBox 1">
            <a:extLst>
              <a:ext uri="{FF2B5EF4-FFF2-40B4-BE49-F238E27FC236}">
                <a16:creationId xmlns:a16="http://schemas.microsoft.com/office/drawing/2014/main" id="{B3AFCBCD-FF2F-412F-A6B7-0F628C08EDAF}"/>
              </a:ext>
            </a:extLst>
          </p:cNvPr>
          <p:cNvSpPr txBox="1"/>
          <p:nvPr/>
        </p:nvSpPr>
        <p:spPr>
          <a:xfrm>
            <a:off x="5596276" y="442422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grpSp>
        <p:nvGrpSpPr>
          <p:cNvPr id="9" name="Group 8">
            <a:extLst>
              <a:ext uri="{FF2B5EF4-FFF2-40B4-BE49-F238E27FC236}">
                <a16:creationId xmlns:a16="http://schemas.microsoft.com/office/drawing/2014/main" id="{36817ED7-24BD-4589-87F7-92B7434525A1}"/>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13FD300B-1D24-4949-AEA8-26B1D0CD3F3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9511A02B-70EF-496C-8CEC-D5FF6C6AE124}"/>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BB635E54-A4F1-4879-BBB3-2B3855DDD71F}"/>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p>
        </p:txBody>
      </p:sp>
      <p:sp>
        <p:nvSpPr>
          <p:cNvPr id="8" name="TextBox 7">
            <a:extLst>
              <a:ext uri="{FF2B5EF4-FFF2-40B4-BE49-F238E27FC236}">
                <a16:creationId xmlns:a16="http://schemas.microsoft.com/office/drawing/2014/main" id="{0D5532A1-D06A-4E4D-A2F7-5CDAB5F2836E}"/>
              </a:ext>
            </a:extLst>
          </p:cNvPr>
          <p:cNvSpPr txBox="1"/>
          <p:nvPr/>
        </p:nvSpPr>
        <p:spPr>
          <a:xfrm>
            <a:off x="226503" y="184557"/>
            <a:ext cx="7675926" cy="1015663"/>
          </a:xfrm>
          <a:prstGeom prst="rect">
            <a:avLst/>
          </a:prstGeom>
          <a:noFill/>
        </p:spPr>
        <p:txBody>
          <a:bodyPr wrap="square" rtlCol="0">
            <a:spAutoFit/>
          </a:bodyPr>
          <a:lstStyle/>
          <a:p>
            <a:pPr algn="ctr"/>
            <a:r>
              <a:rPr lang="en-US" sz="6000" dirty="0"/>
              <a:t>Where was Jesus born?</a:t>
            </a:r>
          </a:p>
        </p:txBody>
      </p:sp>
      <p:sp>
        <p:nvSpPr>
          <p:cNvPr id="13" name="Rectangle 12">
            <a:hlinkClick r:id="rId2" action="ppaction://hlinksldjump"/>
            <a:extLst>
              <a:ext uri="{FF2B5EF4-FFF2-40B4-BE49-F238E27FC236}">
                <a16:creationId xmlns:a16="http://schemas.microsoft.com/office/drawing/2014/main" id="{0CF645EE-72E3-4F07-9224-E5D38065BB8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512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66AF0A-77A6-4F3D-8990-BBA1CC403DB2}"/>
              </a:ext>
            </a:extLst>
          </p:cNvPr>
          <p:cNvSpPr txBox="1"/>
          <p:nvPr/>
        </p:nvSpPr>
        <p:spPr>
          <a:xfrm>
            <a:off x="538040" y="3598879"/>
            <a:ext cx="11132697" cy="3136243"/>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spcAft>
                <a:spcPts val="200"/>
              </a:spcAft>
            </a:pPr>
            <a:r>
              <a:rPr lang="en-US" sz="4000" b="1" i="1" spc="-150" dirty="0">
                <a:solidFill>
                  <a:srgbClr val="3F8731"/>
                </a:solidFill>
              </a:rPr>
              <a:t>Answer:</a:t>
            </a:r>
            <a:r>
              <a:rPr lang="en-US" sz="6000" b="1" spc="-150" dirty="0">
                <a:solidFill>
                  <a:srgbClr val="3F8731"/>
                </a:solidFill>
              </a:rPr>
              <a:t> Satan</a:t>
            </a:r>
          </a:p>
          <a:p>
            <a:pPr>
              <a:spcAft>
                <a:spcPts val="600"/>
              </a:spcAft>
            </a:pPr>
            <a:r>
              <a:rPr lang="en-US" sz="2400" b="1" dirty="0">
                <a:latin typeface="Times New Roman" panose="02020603050405020304" pitchFamily="18" charset="0"/>
                <a:cs typeface="Times New Roman" panose="02020603050405020304" pitchFamily="18" charset="0"/>
              </a:rPr>
              <a:t>Matthew 16:22-23</a:t>
            </a:r>
          </a:p>
          <a:p>
            <a:pPr algn="just"/>
            <a:r>
              <a:rPr lang="en-US" sz="2400" baseline="30000" dirty="0">
                <a:latin typeface="Times New Roman" panose="02020603050405020304" pitchFamily="18" charset="0"/>
                <a:cs typeface="Times New Roman" panose="02020603050405020304" pitchFamily="18" charset="0"/>
              </a:rPr>
              <a:t>22</a:t>
            </a:r>
            <a:r>
              <a:rPr lang="en-US" sz="2400" dirty="0">
                <a:latin typeface="Times New Roman" panose="02020603050405020304" pitchFamily="18" charset="0"/>
                <a:cs typeface="Times New Roman" panose="02020603050405020304" pitchFamily="18" charset="0"/>
              </a:rPr>
              <a:t> And Peter took him aside and began to rebuke him, saying, “Far be it from you, Lord! This shall never happen to you.” </a:t>
            </a:r>
            <a:r>
              <a:rPr lang="en-US" sz="2400" baseline="30000" dirty="0">
                <a:latin typeface="Times New Roman" panose="02020603050405020304" pitchFamily="18" charset="0"/>
                <a:cs typeface="Times New Roman" panose="02020603050405020304" pitchFamily="18" charset="0"/>
              </a:rPr>
              <a:t>23</a:t>
            </a:r>
            <a:r>
              <a:rPr lang="en-US" sz="2400" dirty="0">
                <a:latin typeface="Times New Roman" panose="02020603050405020304" pitchFamily="18" charset="0"/>
                <a:cs typeface="Times New Roman" panose="02020603050405020304" pitchFamily="18" charset="0"/>
              </a:rPr>
              <a:t> But he turned and said to Peter, “Get behind me, </a:t>
            </a:r>
            <a:r>
              <a:rPr lang="en-US" sz="2400" b="1" dirty="0">
                <a:solidFill>
                  <a:srgbClr val="3F8731"/>
                </a:solidFill>
                <a:latin typeface="Times New Roman" panose="02020603050405020304" pitchFamily="18" charset="0"/>
                <a:cs typeface="Times New Roman" panose="02020603050405020304" pitchFamily="18" charset="0"/>
              </a:rPr>
              <a:t>Satan</a:t>
            </a:r>
            <a:r>
              <a:rPr lang="en-US" sz="2400" dirty="0">
                <a:latin typeface="Times New Roman" panose="02020603050405020304" pitchFamily="18" charset="0"/>
                <a:cs typeface="Times New Roman" panose="02020603050405020304" pitchFamily="18" charset="0"/>
              </a:rPr>
              <a:t>! You are a hindrance to me. For you are not setting your mind on the things of God, but on the things of man.”</a:t>
            </a:r>
          </a:p>
          <a:p>
            <a:pPr algn="just"/>
            <a:endParaRPr lang="en-US" sz="600" b="1" spc="-150" dirty="0">
              <a:solidFill>
                <a:srgbClr val="3F8731"/>
              </a:solidFill>
            </a:endParaRPr>
          </a:p>
          <a:p>
            <a:pPr algn="ctr"/>
            <a:endParaRPr lang="en-US" sz="200" b="1" spc="-150" dirty="0">
              <a:solidFill>
                <a:srgbClr val="3F8731"/>
              </a:solidFill>
            </a:endParaRPr>
          </a:p>
        </p:txBody>
      </p:sp>
      <p:sp>
        <p:nvSpPr>
          <p:cNvPr id="9" name="TextBox 8">
            <a:extLst>
              <a:ext uri="{FF2B5EF4-FFF2-40B4-BE49-F238E27FC236}">
                <a16:creationId xmlns:a16="http://schemas.microsoft.com/office/drawing/2014/main" id="{571E3094-B269-44A5-B04D-836226361B25}"/>
              </a:ext>
            </a:extLst>
          </p:cNvPr>
          <p:cNvSpPr txBox="1"/>
          <p:nvPr/>
        </p:nvSpPr>
        <p:spPr>
          <a:xfrm>
            <a:off x="9742089" y="6419614"/>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86855"/>
            <a:ext cx="11238324" cy="1754326"/>
          </a:xfrm>
          <a:prstGeom prst="rect">
            <a:avLst/>
          </a:prstGeom>
          <a:noFill/>
        </p:spPr>
        <p:txBody>
          <a:bodyPr wrap="square" rtlCol="0">
            <a:spAutoFit/>
          </a:bodyPr>
          <a:lstStyle/>
          <a:p>
            <a:pPr algn="ctr">
              <a:lnSpc>
                <a:spcPct val="90000"/>
              </a:lnSpc>
            </a:pPr>
            <a:r>
              <a:rPr lang="en-US" sz="6000" dirty="0"/>
              <a:t>When Peter rebuked Jesus,</a:t>
            </a:r>
          </a:p>
          <a:p>
            <a:pPr algn="ctr">
              <a:lnSpc>
                <a:spcPct val="90000"/>
              </a:lnSpc>
            </a:pPr>
            <a:r>
              <a:rPr lang="en-US" sz="6000" dirty="0"/>
              <a:t>what did Jesus call him?</a:t>
            </a:r>
          </a:p>
        </p:txBody>
      </p:sp>
      <p:sp>
        <p:nvSpPr>
          <p:cNvPr id="8" name="Rectangle 7">
            <a:extLst>
              <a:ext uri="{FF2B5EF4-FFF2-40B4-BE49-F238E27FC236}">
                <a16:creationId xmlns:a16="http://schemas.microsoft.com/office/drawing/2014/main" id="{FBD8A02C-140B-44E6-88A8-AFC223BBD2A9}"/>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11" name="Rectangle 10">
            <a:hlinkClick r:id="rId2" action="ppaction://hlinksldjump"/>
            <a:extLst>
              <a:ext uri="{FF2B5EF4-FFF2-40B4-BE49-F238E27FC236}">
                <a16:creationId xmlns:a16="http://schemas.microsoft.com/office/drawing/2014/main" id="{625396DC-206E-41A9-942B-E16CA9BF9D7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4317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84BF4EB-3D31-4618-A861-E7A81211296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C6F858F8-99BE-46FF-8720-8A73928A1B6B}"/>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9780A317-9FAC-47B6-8C17-B1CFF2D1B9B7}"/>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B92C69AC-CC0E-4856-A186-844DFBE92EB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F5FA5EA1-D553-48CD-8C27-88C33DAB2A10}"/>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5" action="ppaction://hlinksldjump"/>
            <a:extLst>
              <a:ext uri="{FF2B5EF4-FFF2-40B4-BE49-F238E27FC236}">
                <a16:creationId xmlns:a16="http://schemas.microsoft.com/office/drawing/2014/main" id="{9B325011-1E84-4A8E-B7AE-B3BA1E913CF1}"/>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502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78B8A901-1619-49C3-903B-EA8653F00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9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41667F8-AAD1-48DB-BFBC-95A1251AB88D}"/>
              </a:ext>
            </a:extLst>
          </p:cNvPr>
          <p:cNvCxnSpPr>
            <a:cxnSpLocks/>
          </p:cNvCxnSpPr>
          <p:nvPr/>
        </p:nvCxnSpPr>
        <p:spPr>
          <a:xfrm flipV="1">
            <a:off x="6126540" y="525002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7DC805F-088F-4B17-AFFC-E37BBE392A81}"/>
              </a:ext>
            </a:extLst>
          </p:cNvPr>
          <p:cNvSpPr txBox="1"/>
          <p:nvPr/>
        </p:nvSpPr>
        <p:spPr>
          <a:xfrm>
            <a:off x="5471331" y="457123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F9558854-8A6B-4EC7-8F9F-62F7E0CC9FFF}"/>
              </a:ext>
            </a:extLst>
          </p:cNvPr>
          <p:cNvCxnSpPr>
            <a:cxnSpLocks/>
          </p:cNvCxnSpPr>
          <p:nvPr/>
        </p:nvCxnSpPr>
        <p:spPr>
          <a:xfrm rot="5460000" flipV="1">
            <a:off x="6113246" y="409293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CFA8C82-B31C-4A80-A571-0E3632CA10CC}"/>
              </a:ext>
            </a:extLst>
          </p:cNvPr>
          <p:cNvSpPr/>
          <p:nvPr/>
        </p:nvSpPr>
        <p:spPr>
          <a:xfrm rot="2700000">
            <a:off x="6823904" y="49489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81F5127A-3745-4D98-B199-70FFB09F1134}"/>
              </a:ext>
            </a:extLst>
          </p:cNvPr>
          <p:cNvSpPr/>
          <p:nvPr/>
        </p:nvSpPr>
        <p:spPr>
          <a:xfrm rot="2700000">
            <a:off x="5907210" y="390623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52BAEA7-617C-4A9F-B9A8-2B5B886CFADC}"/>
              </a:ext>
            </a:extLst>
          </p:cNvPr>
          <p:cNvSpPr txBox="1"/>
          <p:nvPr/>
        </p:nvSpPr>
        <p:spPr>
          <a:xfrm>
            <a:off x="5839987" y="378138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996944" y="1803633"/>
            <a:ext cx="10216658" cy="1754326"/>
          </a:xfrm>
          <a:prstGeom prst="rect">
            <a:avLst/>
          </a:prstGeom>
          <a:noFill/>
        </p:spPr>
        <p:txBody>
          <a:bodyPr wrap="square" rtlCol="0">
            <a:spAutoFit/>
          </a:bodyPr>
          <a:lstStyle/>
          <a:p>
            <a:pPr algn="ctr">
              <a:lnSpc>
                <a:spcPct val="90000"/>
              </a:lnSpc>
            </a:pPr>
            <a:r>
              <a:rPr lang="en-US" sz="6000" dirty="0"/>
              <a:t>What did the Son of man give</a:t>
            </a:r>
          </a:p>
          <a:p>
            <a:pPr algn="ctr">
              <a:lnSpc>
                <a:spcPct val="90000"/>
              </a:lnSpc>
            </a:pPr>
            <a:r>
              <a:rPr lang="en-US" sz="6000" dirty="0"/>
              <a:t>as a ransom for many?</a:t>
            </a:r>
          </a:p>
        </p:txBody>
      </p:sp>
      <p:sp>
        <p:nvSpPr>
          <p:cNvPr id="8" name="Rectangle 7">
            <a:extLst>
              <a:ext uri="{FF2B5EF4-FFF2-40B4-BE49-F238E27FC236}">
                <a16:creationId xmlns:a16="http://schemas.microsoft.com/office/drawing/2014/main" id="{FBD8A02C-140B-44E6-88A8-AFC223BBD2A9}"/>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9" name="Rectangle 8">
            <a:hlinkClick r:id="rId3" action="ppaction://hlinksldjump"/>
            <a:extLst>
              <a:ext uri="{FF2B5EF4-FFF2-40B4-BE49-F238E27FC236}">
                <a16:creationId xmlns:a16="http://schemas.microsoft.com/office/drawing/2014/main" id="{02F76861-30C1-4C75-8F07-44FE1662C21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FC3C584A-A5F7-4021-81F2-216EFA6FDAB9}"/>
              </a:ext>
            </a:extLst>
          </p:cNvPr>
          <p:cNvSpPr/>
          <p:nvPr/>
        </p:nvSpPr>
        <p:spPr>
          <a:xfrm rot="18961460">
            <a:off x="5232121" y="422443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465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5" grpId="0"/>
      <p:bldP spid="2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2215CC-C984-4AA5-928E-E74385281512}"/>
              </a:ext>
            </a:extLst>
          </p:cNvPr>
          <p:cNvSpPr txBox="1"/>
          <p:nvPr/>
        </p:nvSpPr>
        <p:spPr>
          <a:xfrm>
            <a:off x="538040" y="3632435"/>
            <a:ext cx="11132697" cy="296696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spcAft>
                <a:spcPts val="600"/>
              </a:spcAft>
            </a:pPr>
            <a:r>
              <a:rPr lang="en-US" sz="4000" b="1" i="1" spc="-150" dirty="0">
                <a:solidFill>
                  <a:srgbClr val="3F8731"/>
                </a:solidFill>
              </a:rPr>
              <a:t>Answer:</a:t>
            </a:r>
            <a:r>
              <a:rPr lang="en-US" sz="6000" b="1" spc="-150" dirty="0">
                <a:solidFill>
                  <a:srgbClr val="3F8731"/>
                </a:solidFill>
              </a:rPr>
              <a:t> his life</a:t>
            </a:r>
          </a:p>
          <a:p>
            <a:pPr>
              <a:spcAft>
                <a:spcPts val="600"/>
              </a:spcAft>
            </a:pPr>
            <a:r>
              <a:rPr lang="en-US" sz="2400" b="1" dirty="0">
                <a:latin typeface="Times New Roman" panose="02020603050405020304" pitchFamily="18" charset="0"/>
                <a:cs typeface="Times New Roman" panose="02020603050405020304" pitchFamily="18" charset="0"/>
              </a:rPr>
              <a:t>Matthew 20:26-28</a:t>
            </a:r>
          </a:p>
          <a:p>
            <a:pPr algn="just">
              <a:spcAft>
                <a:spcPts val="600"/>
              </a:spcAft>
            </a:pPr>
            <a:r>
              <a:rPr lang="en-US" sz="2400" baseline="30000" dirty="0">
                <a:latin typeface="Times New Roman" panose="02020603050405020304" pitchFamily="18" charset="0"/>
                <a:cs typeface="Times New Roman" panose="02020603050405020304" pitchFamily="18" charset="0"/>
              </a:rPr>
              <a:t>26</a:t>
            </a:r>
            <a:r>
              <a:rPr lang="en-US" sz="2400" dirty="0">
                <a:latin typeface="Times New Roman" panose="02020603050405020304" pitchFamily="18" charset="0"/>
                <a:cs typeface="Times New Roman" panose="02020603050405020304" pitchFamily="18" charset="0"/>
              </a:rPr>
              <a:t> “… But whoever would be great among you must be your servant, </a:t>
            </a:r>
            <a:r>
              <a:rPr lang="en-US" sz="2400" baseline="30000" dirty="0">
                <a:latin typeface="Times New Roman" panose="02020603050405020304" pitchFamily="18" charset="0"/>
                <a:cs typeface="Times New Roman" panose="02020603050405020304" pitchFamily="18" charset="0"/>
              </a:rPr>
              <a:t>27</a:t>
            </a:r>
            <a:r>
              <a:rPr lang="en-US" sz="2400" dirty="0">
                <a:latin typeface="Times New Roman" panose="02020603050405020304" pitchFamily="18" charset="0"/>
                <a:cs typeface="Times New Roman" panose="02020603050405020304" pitchFamily="18" charset="0"/>
              </a:rPr>
              <a:t> and whoever would be first among you must be your slave, </a:t>
            </a:r>
            <a:r>
              <a:rPr lang="en-US" sz="2400" baseline="30000" dirty="0">
                <a:latin typeface="Times New Roman" panose="02020603050405020304" pitchFamily="18" charset="0"/>
                <a:cs typeface="Times New Roman" panose="02020603050405020304" pitchFamily="18" charset="0"/>
              </a:rPr>
              <a:t>28</a:t>
            </a:r>
            <a:r>
              <a:rPr lang="en-US" sz="2400" dirty="0">
                <a:latin typeface="Times New Roman" panose="02020603050405020304" pitchFamily="18" charset="0"/>
                <a:cs typeface="Times New Roman" panose="02020603050405020304" pitchFamily="18" charset="0"/>
              </a:rPr>
              <a:t> even as the Son of Man came not to be served but to serve, and to give </a:t>
            </a:r>
            <a:r>
              <a:rPr lang="en-US" sz="2400" b="1" dirty="0">
                <a:solidFill>
                  <a:srgbClr val="3F8731"/>
                </a:solidFill>
                <a:latin typeface="Times New Roman" panose="02020603050405020304" pitchFamily="18" charset="0"/>
                <a:cs typeface="Times New Roman" panose="02020603050405020304" pitchFamily="18" charset="0"/>
              </a:rPr>
              <a:t>his life </a:t>
            </a:r>
            <a:r>
              <a:rPr lang="en-US" sz="2400" dirty="0">
                <a:latin typeface="Times New Roman" panose="02020603050405020304" pitchFamily="18" charset="0"/>
                <a:cs typeface="Times New Roman" panose="02020603050405020304" pitchFamily="18" charset="0"/>
              </a:rPr>
              <a:t>as a ransom for many.”</a:t>
            </a:r>
          </a:p>
          <a:p>
            <a:pPr algn="just">
              <a:spcAft>
                <a:spcPts val="600"/>
              </a:spcAft>
            </a:pPr>
            <a:endParaRPr lang="en-US" sz="400" dirty="0">
              <a:latin typeface="Times New Roman" panose="02020603050405020304" pitchFamily="18" charset="0"/>
              <a:cs typeface="Times New Roman" panose="02020603050405020304" pitchFamily="18" charset="0"/>
            </a:endParaRPr>
          </a:p>
          <a:p>
            <a:pPr algn="just">
              <a:spcAft>
                <a:spcPts val="600"/>
              </a:spcAft>
            </a:pPr>
            <a:endParaRPr lang="en-US" sz="200" b="1" spc="-150" dirty="0">
              <a:solidFill>
                <a:srgbClr val="3F8731"/>
              </a:solidFill>
            </a:endParaRPr>
          </a:p>
        </p:txBody>
      </p:sp>
      <p:sp>
        <p:nvSpPr>
          <p:cNvPr id="9" name="TextBox 8">
            <a:extLst>
              <a:ext uri="{FF2B5EF4-FFF2-40B4-BE49-F238E27FC236}">
                <a16:creationId xmlns:a16="http://schemas.microsoft.com/office/drawing/2014/main" id="{EFAEC283-1A14-462E-8CB5-11F6BD1344FF}"/>
              </a:ext>
            </a:extLst>
          </p:cNvPr>
          <p:cNvSpPr txBox="1"/>
          <p:nvPr/>
        </p:nvSpPr>
        <p:spPr>
          <a:xfrm>
            <a:off x="9742089" y="628539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803633"/>
            <a:ext cx="11238324" cy="1754326"/>
          </a:xfrm>
          <a:prstGeom prst="rect">
            <a:avLst/>
          </a:prstGeom>
          <a:noFill/>
        </p:spPr>
        <p:txBody>
          <a:bodyPr wrap="square" rtlCol="0">
            <a:spAutoFit/>
          </a:bodyPr>
          <a:lstStyle/>
          <a:p>
            <a:pPr algn="ctr">
              <a:lnSpc>
                <a:spcPct val="90000"/>
              </a:lnSpc>
            </a:pPr>
            <a:r>
              <a:rPr lang="en-US" sz="6000" dirty="0"/>
              <a:t>What did the Son of man give</a:t>
            </a:r>
          </a:p>
          <a:p>
            <a:pPr algn="ctr">
              <a:lnSpc>
                <a:spcPct val="90000"/>
              </a:lnSpc>
            </a:pPr>
            <a:r>
              <a:rPr lang="en-US" sz="6000" dirty="0"/>
              <a:t>as a ransom for many?</a:t>
            </a:r>
          </a:p>
        </p:txBody>
      </p:sp>
      <p:sp>
        <p:nvSpPr>
          <p:cNvPr id="8" name="Rectangle 7">
            <a:extLst>
              <a:ext uri="{FF2B5EF4-FFF2-40B4-BE49-F238E27FC236}">
                <a16:creationId xmlns:a16="http://schemas.microsoft.com/office/drawing/2014/main" id="{FBD8A02C-140B-44E6-88A8-AFC223BBD2A9}"/>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11" name="Rectangle 10">
            <a:hlinkClick r:id="rId2" action="ppaction://hlinksldjump"/>
            <a:extLst>
              <a:ext uri="{FF2B5EF4-FFF2-40B4-BE49-F238E27FC236}">
                <a16:creationId xmlns:a16="http://schemas.microsoft.com/office/drawing/2014/main" id="{C672138C-80D6-468E-98FC-BBFD9445FB6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010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C5540BE-FB1E-4778-A3DA-2D1BE7858D9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CD7D4B6A-BAB3-4800-A5EB-C4150FE4D61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78075DC3-FA14-4BDC-B754-186196515C9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4E7C5E66-8656-45DC-955B-E37EBF468C98}"/>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88AB2421-9AB0-4C6C-BA44-C5A83A53D063}"/>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5B3D8E00-5C7C-43D9-9AF6-C36D3D9F1FC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D254D01E-3675-4304-A54F-E06B4E7B60D3}"/>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D99DE2DA-E2D4-458D-A182-B3A3037A5171}"/>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6D448FE5-FC76-4143-B543-A91DFAD6BCC1}"/>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CAFAABDD-1699-48A4-AB4D-1C9DDE78C1AE}"/>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9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7B7F61BD-DC09-4114-A341-538F136A86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9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1746FC63-C37D-419E-9462-F9D090240559}"/>
              </a:ext>
            </a:extLst>
          </p:cNvPr>
          <p:cNvCxnSpPr>
            <a:cxnSpLocks/>
          </p:cNvCxnSpPr>
          <p:nvPr/>
        </p:nvCxnSpPr>
        <p:spPr>
          <a:xfrm flipV="1">
            <a:off x="6126540" y="525002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0447481-BA30-4FED-836A-3D4B3AC40ED1}"/>
              </a:ext>
            </a:extLst>
          </p:cNvPr>
          <p:cNvSpPr txBox="1"/>
          <p:nvPr/>
        </p:nvSpPr>
        <p:spPr>
          <a:xfrm>
            <a:off x="5471331" y="457123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7F9DEDA1-8140-421D-A9D9-D48D733387D3}"/>
              </a:ext>
            </a:extLst>
          </p:cNvPr>
          <p:cNvCxnSpPr>
            <a:cxnSpLocks/>
          </p:cNvCxnSpPr>
          <p:nvPr/>
        </p:nvCxnSpPr>
        <p:spPr>
          <a:xfrm rot="5460000" flipV="1">
            <a:off x="6113246" y="409293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A7F8844F-A573-4296-8D73-79411D7B91BD}"/>
              </a:ext>
            </a:extLst>
          </p:cNvPr>
          <p:cNvSpPr/>
          <p:nvPr/>
        </p:nvSpPr>
        <p:spPr>
          <a:xfrm rot="2700000">
            <a:off x="6823904" y="49489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03304EC4-D3FC-443F-AB8E-A22E8C70E23A}"/>
              </a:ext>
            </a:extLst>
          </p:cNvPr>
          <p:cNvSpPr/>
          <p:nvPr/>
        </p:nvSpPr>
        <p:spPr>
          <a:xfrm rot="2700000">
            <a:off x="5907210" y="390623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61279DB-DD65-4820-BB14-34013A9959D9}"/>
              </a:ext>
            </a:extLst>
          </p:cNvPr>
          <p:cNvSpPr txBox="1"/>
          <p:nvPr/>
        </p:nvSpPr>
        <p:spPr>
          <a:xfrm>
            <a:off x="5839987" y="378138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1883514" y="1795244"/>
            <a:ext cx="8443519" cy="1754326"/>
          </a:xfrm>
          <a:prstGeom prst="rect">
            <a:avLst/>
          </a:prstGeom>
          <a:noFill/>
        </p:spPr>
        <p:txBody>
          <a:bodyPr wrap="square" rtlCol="0">
            <a:spAutoFit/>
          </a:bodyPr>
          <a:lstStyle/>
          <a:p>
            <a:pPr algn="ctr">
              <a:lnSpc>
                <a:spcPct val="90000"/>
              </a:lnSpc>
            </a:pPr>
            <a:r>
              <a:rPr lang="en-US" sz="6000" dirty="0"/>
              <a:t>Who do we become like</a:t>
            </a:r>
          </a:p>
          <a:p>
            <a:pPr algn="ctr">
              <a:lnSpc>
                <a:spcPct val="90000"/>
              </a:lnSpc>
            </a:pPr>
            <a:r>
              <a:rPr lang="en-US" sz="6000" dirty="0"/>
              <a:t>in the resurrection?</a:t>
            </a:r>
          </a:p>
        </p:txBody>
      </p:sp>
      <p:sp>
        <p:nvSpPr>
          <p:cNvPr id="8" name="Rectangle 7">
            <a:extLst>
              <a:ext uri="{FF2B5EF4-FFF2-40B4-BE49-F238E27FC236}">
                <a16:creationId xmlns:a16="http://schemas.microsoft.com/office/drawing/2014/main" id="{FBD8A02C-140B-44E6-88A8-AFC223BBD2A9}"/>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9" name="Rectangle 8">
            <a:hlinkClick r:id="rId3" action="ppaction://hlinksldjump"/>
            <a:extLst>
              <a:ext uri="{FF2B5EF4-FFF2-40B4-BE49-F238E27FC236}">
                <a16:creationId xmlns:a16="http://schemas.microsoft.com/office/drawing/2014/main" id="{E89D1B55-BA96-466E-95B4-21298F3D2EA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008349DF-2F4B-4D05-9090-37A7F30FB766}"/>
              </a:ext>
            </a:extLst>
          </p:cNvPr>
          <p:cNvSpPr/>
          <p:nvPr/>
        </p:nvSpPr>
        <p:spPr>
          <a:xfrm rot="18961460">
            <a:off x="5232121" y="422443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295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5" grpId="0"/>
      <p:bldP spid="2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F7D14F-C800-41D3-9D74-9E1F19F67CD5}"/>
              </a:ext>
            </a:extLst>
          </p:cNvPr>
          <p:cNvSpPr txBox="1"/>
          <p:nvPr/>
        </p:nvSpPr>
        <p:spPr>
          <a:xfrm>
            <a:off x="538040" y="3632435"/>
            <a:ext cx="11132697" cy="3013133"/>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angels</a:t>
            </a:r>
          </a:p>
          <a:p>
            <a:pPr algn="ctr">
              <a:lnSpc>
                <a:spcPct val="80000"/>
              </a:lnSpc>
              <a:spcAft>
                <a:spcPts val="600"/>
              </a:spcAft>
            </a:pPr>
            <a:r>
              <a:rPr lang="en-US" sz="6000" b="1" spc="-150" dirty="0">
                <a:solidFill>
                  <a:srgbClr val="3F8731"/>
                </a:solidFill>
              </a:rPr>
              <a:t>(</a:t>
            </a:r>
            <a:r>
              <a:rPr lang="en-US" sz="4000" b="1" i="1" spc="-150" dirty="0">
                <a:solidFill>
                  <a:srgbClr val="3F8731"/>
                </a:solidFill>
              </a:rPr>
              <a:t>also</a:t>
            </a:r>
            <a:r>
              <a:rPr lang="en-US" sz="6000" b="1" spc="-150" dirty="0">
                <a:solidFill>
                  <a:srgbClr val="3F8731"/>
                </a:solidFill>
              </a:rPr>
              <a:t> Jesus – 1 John 3:1-2)</a:t>
            </a:r>
          </a:p>
          <a:p>
            <a:pPr>
              <a:spcAft>
                <a:spcPts val="600"/>
              </a:spcAft>
            </a:pPr>
            <a:r>
              <a:rPr lang="en-US" sz="2400" b="1" dirty="0">
                <a:latin typeface="Times New Roman" panose="02020603050405020304" pitchFamily="18" charset="0"/>
                <a:cs typeface="Times New Roman" panose="02020603050405020304" pitchFamily="18" charset="0"/>
              </a:rPr>
              <a:t>Matthew 22:30</a:t>
            </a:r>
          </a:p>
          <a:p>
            <a:pPr algn="just">
              <a:spcAft>
                <a:spcPts val="600"/>
              </a:spcAft>
            </a:pPr>
            <a:r>
              <a:rPr lang="en-US" sz="2400" baseline="30000"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For in the resurrection they neither marry nor are given in marriage, but are like </a:t>
            </a:r>
            <a:r>
              <a:rPr lang="en-US" sz="2400" b="1" dirty="0">
                <a:solidFill>
                  <a:srgbClr val="3F8731"/>
                </a:solidFill>
                <a:latin typeface="Times New Roman" panose="02020603050405020304" pitchFamily="18" charset="0"/>
                <a:cs typeface="Times New Roman" panose="02020603050405020304" pitchFamily="18" charset="0"/>
              </a:rPr>
              <a:t>angels</a:t>
            </a:r>
            <a:r>
              <a:rPr lang="en-US" sz="2400" dirty="0">
                <a:latin typeface="Times New Roman" panose="02020603050405020304" pitchFamily="18" charset="0"/>
                <a:cs typeface="Times New Roman" panose="02020603050405020304" pitchFamily="18" charset="0"/>
              </a:rPr>
              <a:t> in heaven.”</a:t>
            </a:r>
          </a:p>
          <a:p>
            <a:pPr algn="just">
              <a:spcAft>
                <a:spcPts val="600"/>
              </a:spcAft>
            </a:pPr>
            <a:endParaRPr lang="en-US" sz="200" b="1" spc="-150" dirty="0">
              <a:solidFill>
                <a:srgbClr val="3F8731"/>
              </a:solidFill>
            </a:endParaRPr>
          </a:p>
        </p:txBody>
      </p:sp>
      <p:sp>
        <p:nvSpPr>
          <p:cNvPr id="9" name="TextBox 8">
            <a:extLst>
              <a:ext uri="{FF2B5EF4-FFF2-40B4-BE49-F238E27FC236}">
                <a16:creationId xmlns:a16="http://schemas.microsoft.com/office/drawing/2014/main" id="{D6CFA0AE-0875-4D26-B80B-364F71335F62}"/>
              </a:ext>
            </a:extLst>
          </p:cNvPr>
          <p:cNvSpPr txBox="1"/>
          <p:nvPr/>
        </p:nvSpPr>
        <p:spPr>
          <a:xfrm>
            <a:off x="9742089" y="632733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1883514" y="1795244"/>
            <a:ext cx="8443519" cy="1754326"/>
          </a:xfrm>
          <a:prstGeom prst="rect">
            <a:avLst/>
          </a:prstGeom>
          <a:noFill/>
        </p:spPr>
        <p:txBody>
          <a:bodyPr wrap="square" rtlCol="0">
            <a:spAutoFit/>
          </a:bodyPr>
          <a:lstStyle/>
          <a:p>
            <a:pPr algn="ctr">
              <a:lnSpc>
                <a:spcPct val="90000"/>
              </a:lnSpc>
            </a:pPr>
            <a:r>
              <a:rPr lang="en-US" sz="6000" dirty="0"/>
              <a:t>Who do we become like</a:t>
            </a:r>
          </a:p>
          <a:p>
            <a:pPr algn="ctr">
              <a:lnSpc>
                <a:spcPct val="90000"/>
              </a:lnSpc>
            </a:pPr>
            <a:r>
              <a:rPr lang="en-US" sz="6000" dirty="0"/>
              <a:t>in the resurrection?</a:t>
            </a:r>
          </a:p>
        </p:txBody>
      </p:sp>
      <p:sp>
        <p:nvSpPr>
          <p:cNvPr id="8" name="Rectangle 7">
            <a:extLst>
              <a:ext uri="{FF2B5EF4-FFF2-40B4-BE49-F238E27FC236}">
                <a16:creationId xmlns:a16="http://schemas.microsoft.com/office/drawing/2014/main" id="{FBD8A02C-140B-44E6-88A8-AFC223BBD2A9}"/>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11" name="Rectangle 10">
            <a:hlinkClick r:id="rId2" action="ppaction://hlinksldjump"/>
            <a:extLst>
              <a:ext uri="{FF2B5EF4-FFF2-40B4-BE49-F238E27FC236}">
                <a16:creationId xmlns:a16="http://schemas.microsoft.com/office/drawing/2014/main" id="{4FB23690-80B9-4D3F-95E3-96EAFA5E864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694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47DF4FC-0CD1-4FC0-B8DA-B102FDAA2E2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E0286C62-AFFF-42C3-8501-27D4B1142FD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C064B666-2E5E-4959-8B37-F68FE0E9C16C}"/>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B9252F31-7AA9-45FD-B93A-D6932058593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42F3E683-C416-4745-8066-039527E77088}"/>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5" action="ppaction://hlinksldjump"/>
            <a:extLst>
              <a:ext uri="{FF2B5EF4-FFF2-40B4-BE49-F238E27FC236}">
                <a16:creationId xmlns:a16="http://schemas.microsoft.com/office/drawing/2014/main" id="{64E0AC1A-C0CD-4E62-ABB4-788856860644}"/>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530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902B28DB-3A36-4176-9077-CC94676C5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92846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B33A1801-E922-4265-B1A7-31787AA7C59A}"/>
              </a:ext>
            </a:extLst>
          </p:cNvPr>
          <p:cNvCxnSpPr>
            <a:cxnSpLocks/>
          </p:cNvCxnSpPr>
          <p:nvPr/>
        </p:nvCxnSpPr>
        <p:spPr>
          <a:xfrm flipV="1">
            <a:off x="6126540" y="543289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5A70EE3-9BB0-4393-8B68-D493F2FA71FB}"/>
              </a:ext>
            </a:extLst>
          </p:cNvPr>
          <p:cNvSpPr txBox="1"/>
          <p:nvPr/>
        </p:nvSpPr>
        <p:spPr>
          <a:xfrm>
            <a:off x="5471331" y="4754110"/>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32BAB2DC-4B35-46CA-B4D4-4EC30E0435AE}"/>
              </a:ext>
            </a:extLst>
          </p:cNvPr>
          <p:cNvCxnSpPr>
            <a:cxnSpLocks/>
          </p:cNvCxnSpPr>
          <p:nvPr/>
        </p:nvCxnSpPr>
        <p:spPr>
          <a:xfrm rot="5460000" flipV="1">
            <a:off x="6113246" y="427581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570D93A-E205-428A-B02A-53ED42B3C547}"/>
              </a:ext>
            </a:extLst>
          </p:cNvPr>
          <p:cNvSpPr/>
          <p:nvPr/>
        </p:nvSpPr>
        <p:spPr>
          <a:xfrm rot="2700000">
            <a:off x="6823904" y="513180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F6B63F8D-C964-4B81-9878-FCFEFE7E1CEF}"/>
              </a:ext>
            </a:extLst>
          </p:cNvPr>
          <p:cNvSpPr/>
          <p:nvPr/>
        </p:nvSpPr>
        <p:spPr>
          <a:xfrm rot="2700000">
            <a:off x="5907210" y="408911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5E0E88E-412A-44B6-AFE4-8EDB1F94668C}"/>
              </a:ext>
            </a:extLst>
          </p:cNvPr>
          <p:cNvSpPr txBox="1"/>
          <p:nvPr/>
        </p:nvSpPr>
        <p:spPr>
          <a:xfrm>
            <a:off x="5839987" y="3964257"/>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11354"/>
            <a:ext cx="11238324" cy="2123658"/>
          </a:xfrm>
          <a:prstGeom prst="rect">
            <a:avLst/>
          </a:prstGeom>
          <a:noFill/>
        </p:spPr>
        <p:txBody>
          <a:bodyPr wrap="square" rtlCol="0">
            <a:spAutoFit/>
          </a:bodyPr>
          <a:lstStyle/>
          <a:p>
            <a:pPr algn="ctr"/>
            <a:r>
              <a:rPr lang="en-US" sz="4400" dirty="0"/>
              <a:t>What is this commandment called? “You shall love the Lord your God with all your heart and with all your soul and with all your mind.” </a:t>
            </a: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9" name="Rectangle 8">
            <a:hlinkClick r:id="rId3" action="ppaction://hlinksldjump"/>
            <a:extLst>
              <a:ext uri="{FF2B5EF4-FFF2-40B4-BE49-F238E27FC236}">
                <a16:creationId xmlns:a16="http://schemas.microsoft.com/office/drawing/2014/main" id="{EE4373E1-85B4-4A6B-BA61-FA0B28823E4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678DCE25-949A-4EBA-8C84-40FF2E083DA5}"/>
              </a:ext>
            </a:extLst>
          </p:cNvPr>
          <p:cNvSpPr/>
          <p:nvPr/>
        </p:nvSpPr>
        <p:spPr>
          <a:xfrm rot="18961460">
            <a:off x="5232121" y="440730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23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5" grpId="0"/>
      <p:bldP spid="2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66201C-3C3B-460E-A6AD-E32848691E86}"/>
              </a:ext>
            </a:extLst>
          </p:cNvPr>
          <p:cNvSpPr txBox="1"/>
          <p:nvPr/>
        </p:nvSpPr>
        <p:spPr>
          <a:xfrm>
            <a:off x="538040" y="3917661"/>
            <a:ext cx="11132697" cy="2813078"/>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spcAft>
                <a:spcPts val="600"/>
              </a:spcAft>
            </a:pPr>
            <a:r>
              <a:rPr lang="en-US" sz="4000" b="1" i="1" spc="-150" dirty="0">
                <a:solidFill>
                  <a:srgbClr val="3F8731"/>
                </a:solidFill>
              </a:rPr>
              <a:t>Answer:</a:t>
            </a:r>
            <a:r>
              <a:rPr lang="en-US" sz="6000" b="1" spc="-150" dirty="0">
                <a:solidFill>
                  <a:srgbClr val="3F8731"/>
                </a:solidFill>
              </a:rPr>
              <a:t> great; first</a:t>
            </a:r>
          </a:p>
          <a:p>
            <a:pPr>
              <a:spcAft>
                <a:spcPts val="600"/>
              </a:spcAft>
            </a:pPr>
            <a:r>
              <a:rPr lang="en-US" sz="2400" b="1" dirty="0">
                <a:latin typeface="Times New Roman" panose="02020603050405020304" pitchFamily="18" charset="0"/>
                <a:cs typeface="Times New Roman" panose="02020603050405020304" pitchFamily="18" charset="0"/>
              </a:rPr>
              <a:t>Matthew 22:37-38</a:t>
            </a:r>
          </a:p>
          <a:p>
            <a:pPr algn="just"/>
            <a:r>
              <a:rPr lang="en-US" sz="2400" baseline="30000" dirty="0">
                <a:latin typeface="Times New Roman" panose="02020603050405020304" pitchFamily="18" charset="0"/>
                <a:cs typeface="Times New Roman" panose="02020603050405020304" pitchFamily="18" charset="0"/>
              </a:rPr>
              <a:t>36</a:t>
            </a:r>
            <a:r>
              <a:rPr lang="en-US" sz="2400" dirty="0">
                <a:latin typeface="Times New Roman" panose="02020603050405020304" pitchFamily="18" charset="0"/>
                <a:cs typeface="Times New Roman" panose="02020603050405020304" pitchFamily="18" charset="0"/>
              </a:rPr>
              <a:t> “Teacher, which is the great commandment in the Law?” </a:t>
            </a:r>
            <a:r>
              <a:rPr lang="en-US" sz="2400" baseline="30000" dirty="0">
                <a:latin typeface="Times New Roman" panose="02020603050405020304" pitchFamily="18" charset="0"/>
                <a:cs typeface="Times New Roman" panose="02020603050405020304" pitchFamily="18" charset="0"/>
              </a:rPr>
              <a:t>37</a:t>
            </a:r>
            <a:r>
              <a:rPr lang="en-US" sz="2400" dirty="0">
                <a:latin typeface="Times New Roman" panose="02020603050405020304" pitchFamily="18" charset="0"/>
                <a:cs typeface="Times New Roman" panose="02020603050405020304" pitchFamily="18" charset="0"/>
              </a:rPr>
              <a:t> And he said to him, “You shall love the Lord your God with all your heart and with all your soul and with all your mind. </a:t>
            </a:r>
            <a:r>
              <a:rPr lang="en-US" sz="2400" baseline="30000" dirty="0">
                <a:latin typeface="Times New Roman" panose="02020603050405020304" pitchFamily="18" charset="0"/>
                <a:cs typeface="Times New Roman" panose="02020603050405020304" pitchFamily="18" charset="0"/>
              </a:rPr>
              <a:t>38</a:t>
            </a:r>
            <a:r>
              <a:rPr lang="en-US" sz="2400" dirty="0">
                <a:latin typeface="Times New Roman" panose="02020603050405020304" pitchFamily="18" charset="0"/>
                <a:cs typeface="Times New Roman" panose="02020603050405020304" pitchFamily="18" charset="0"/>
              </a:rPr>
              <a:t> This is the </a:t>
            </a:r>
            <a:r>
              <a:rPr lang="en-US" sz="2400" b="1" dirty="0">
                <a:solidFill>
                  <a:srgbClr val="3F8731"/>
                </a:solidFill>
                <a:latin typeface="Times New Roman" panose="02020603050405020304" pitchFamily="18" charset="0"/>
                <a:cs typeface="Times New Roman" panose="02020603050405020304" pitchFamily="18" charset="0"/>
              </a:rPr>
              <a:t>great</a:t>
            </a:r>
            <a:r>
              <a:rPr lang="en-US" sz="2400" dirty="0">
                <a:latin typeface="Times New Roman" panose="02020603050405020304" pitchFamily="18" charset="0"/>
                <a:cs typeface="Times New Roman" panose="02020603050405020304" pitchFamily="18" charset="0"/>
              </a:rPr>
              <a:t> and </a:t>
            </a:r>
            <a:r>
              <a:rPr lang="en-US" sz="2400" b="1" dirty="0">
                <a:solidFill>
                  <a:srgbClr val="3F8731"/>
                </a:solidFill>
                <a:latin typeface="Times New Roman" panose="02020603050405020304" pitchFamily="18" charset="0"/>
                <a:cs typeface="Times New Roman" panose="02020603050405020304" pitchFamily="18" charset="0"/>
              </a:rPr>
              <a:t>first</a:t>
            </a:r>
            <a:r>
              <a:rPr lang="en-US" sz="2400" dirty="0">
                <a:latin typeface="Times New Roman" panose="02020603050405020304" pitchFamily="18" charset="0"/>
                <a:cs typeface="Times New Roman" panose="02020603050405020304" pitchFamily="18" charset="0"/>
              </a:rPr>
              <a:t> commandment.”</a:t>
            </a:r>
          </a:p>
          <a:p>
            <a:pPr algn="just"/>
            <a:endParaRPr lang="en-US" sz="600" b="1" spc="-150" dirty="0">
              <a:solidFill>
                <a:srgbClr val="3F8731"/>
              </a:solidFill>
            </a:endParaRPr>
          </a:p>
        </p:txBody>
      </p:sp>
      <p:sp>
        <p:nvSpPr>
          <p:cNvPr id="9" name="TextBox 8">
            <a:extLst>
              <a:ext uri="{FF2B5EF4-FFF2-40B4-BE49-F238E27FC236}">
                <a16:creationId xmlns:a16="http://schemas.microsoft.com/office/drawing/2014/main" id="{41B9E104-757A-48F3-880F-8831EE639A03}"/>
              </a:ext>
            </a:extLst>
          </p:cNvPr>
          <p:cNvSpPr txBox="1"/>
          <p:nvPr/>
        </p:nvSpPr>
        <p:spPr>
          <a:xfrm>
            <a:off x="9742089" y="6419614"/>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11354"/>
            <a:ext cx="11238324" cy="2123658"/>
          </a:xfrm>
          <a:prstGeom prst="rect">
            <a:avLst/>
          </a:prstGeom>
          <a:noFill/>
        </p:spPr>
        <p:txBody>
          <a:bodyPr wrap="square" rtlCol="0">
            <a:spAutoFit/>
          </a:bodyPr>
          <a:lstStyle/>
          <a:p>
            <a:pPr algn="ctr"/>
            <a:r>
              <a:rPr lang="en-US" sz="4400" dirty="0"/>
              <a:t>What is this commandment called? “You shall love the Lord your God with all your heart and with all your soul and with all your mind.” </a:t>
            </a: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11" name="Rectangle 10">
            <a:hlinkClick r:id="rId2" action="ppaction://hlinksldjump"/>
            <a:extLst>
              <a:ext uri="{FF2B5EF4-FFF2-40B4-BE49-F238E27FC236}">
                <a16:creationId xmlns:a16="http://schemas.microsoft.com/office/drawing/2014/main" id="{F09F7F69-ACF4-400E-96B0-BFCC94C57E8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7016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BAA45E9-F9D5-4C48-B5D0-03F387F54D7C}"/>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61D65365-AD13-4E32-A5EF-AB98CE2F6F3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C9E1FA26-EEB6-40B2-871D-5A779F42BA4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10">
            <a:extLst>
              <a:ext uri="{FF2B5EF4-FFF2-40B4-BE49-F238E27FC236}">
                <a16:creationId xmlns:a16="http://schemas.microsoft.com/office/drawing/2014/main" id="{E3BA4B2C-4AD4-4E4B-8E58-6E6C49903ECE}"/>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hlinkClick r:id="rId3" action="ppaction://hlinksldjump"/>
            <a:extLst>
              <a:ext uri="{FF2B5EF4-FFF2-40B4-BE49-F238E27FC236}">
                <a16:creationId xmlns:a16="http://schemas.microsoft.com/office/drawing/2014/main" id="{258AAC23-4E47-47F7-943A-426C8ACD54B8}"/>
              </a:ext>
            </a:extLst>
          </p:cNvPr>
          <p:cNvSpPr/>
          <p:nvPr/>
        </p:nvSpPr>
        <p:spPr>
          <a:xfrm>
            <a:off x="0" y="0"/>
            <a:ext cx="12192000" cy="6907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ction="ppaction://hlinksldjump"/>
            <a:extLst>
              <a:ext uri="{FF2B5EF4-FFF2-40B4-BE49-F238E27FC236}">
                <a16:creationId xmlns:a16="http://schemas.microsoft.com/office/drawing/2014/main" id="{F440CAAF-9978-4F17-B8E6-1AFF38217E99}"/>
              </a:ext>
            </a:extLst>
          </p:cNvPr>
          <p:cNvSpPr/>
          <p:nvPr/>
        </p:nvSpPr>
        <p:spPr>
          <a:xfrm>
            <a:off x="-4789" y="1"/>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D37AEB73-4B72-4D8E-8854-4FA57F955FBB}"/>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5" action="ppaction://hlinksldjump"/>
            <a:extLst>
              <a:ext uri="{FF2B5EF4-FFF2-40B4-BE49-F238E27FC236}">
                <a16:creationId xmlns:a16="http://schemas.microsoft.com/office/drawing/2014/main" id="{A44E35D7-437F-4E1B-8B10-0E5746AC9036}"/>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6" action="ppaction://hlinksldjump"/>
            <a:extLst>
              <a:ext uri="{FF2B5EF4-FFF2-40B4-BE49-F238E27FC236}">
                <a16:creationId xmlns:a16="http://schemas.microsoft.com/office/drawing/2014/main" id="{3EE1389D-FC7B-4485-8811-3B75FF324F96}"/>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937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1F125455-C38C-4761-B583-94FCE85CC5D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25" name="Rectangle 24">
            <a:extLst>
              <a:ext uri="{FF2B5EF4-FFF2-40B4-BE49-F238E27FC236}">
                <a16:creationId xmlns:a16="http://schemas.microsoft.com/office/drawing/2014/main" id="{E54CFBA4-E6FE-4595-B76C-D9137193D7B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26" name="Rectangle 25">
            <a:extLst>
              <a:ext uri="{FF2B5EF4-FFF2-40B4-BE49-F238E27FC236}">
                <a16:creationId xmlns:a16="http://schemas.microsoft.com/office/drawing/2014/main" id="{0BC755BA-3F30-4A6E-AE8A-FC7E85E13808}"/>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27" name="Rectangle 26">
            <a:extLst>
              <a:ext uri="{FF2B5EF4-FFF2-40B4-BE49-F238E27FC236}">
                <a16:creationId xmlns:a16="http://schemas.microsoft.com/office/drawing/2014/main" id="{F36843CD-FFFD-4C97-9DBF-C2252765C3F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1D346236-C444-403A-B7EB-C231ADB9EECF}"/>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0C239C59-8E5F-4EC6-B867-DEED37E3AC2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a:extLst>
              <a:ext uri="{FF2B5EF4-FFF2-40B4-BE49-F238E27FC236}">
                <a16:creationId xmlns:a16="http://schemas.microsoft.com/office/drawing/2014/main" id="{3FF31958-916C-470E-BC22-0FFA3581B942}"/>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5" action="ppaction://hlinksldjump"/>
            <a:extLst>
              <a:ext uri="{FF2B5EF4-FFF2-40B4-BE49-F238E27FC236}">
                <a16:creationId xmlns:a16="http://schemas.microsoft.com/office/drawing/2014/main" id="{D6A886D6-E737-43F2-AA63-6EFD334F6B4B}"/>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6" action="ppaction://hlinksldjump"/>
            <a:extLst>
              <a:ext uri="{FF2B5EF4-FFF2-40B4-BE49-F238E27FC236}">
                <a16:creationId xmlns:a16="http://schemas.microsoft.com/office/drawing/2014/main" id="{832731AF-CB77-40C8-B6E8-01B60857F6C0}"/>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7" action="ppaction://hlinksldjump"/>
            <a:extLst>
              <a:ext uri="{FF2B5EF4-FFF2-40B4-BE49-F238E27FC236}">
                <a16:creationId xmlns:a16="http://schemas.microsoft.com/office/drawing/2014/main" id="{B1E9D15D-67F8-4A31-9FDA-A0D3A441E21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227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6B6E5965-C012-47D9-AB2D-AD197A0BA0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591582"/>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0E32E54F-9C1A-4740-876C-95BE5284832F}"/>
              </a:ext>
            </a:extLst>
          </p:cNvPr>
          <p:cNvCxnSpPr>
            <a:cxnSpLocks/>
          </p:cNvCxnSpPr>
          <p:nvPr/>
        </p:nvCxnSpPr>
        <p:spPr>
          <a:xfrm flipV="1">
            <a:off x="6126540" y="509601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45EB0C-E519-4DFB-BF60-81A16DD3A2A2}"/>
              </a:ext>
            </a:extLst>
          </p:cNvPr>
          <p:cNvSpPr txBox="1"/>
          <p:nvPr/>
        </p:nvSpPr>
        <p:spPr>
          <a:xfrm>
            <a:off x="5471331" y="441722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82C8C2AA-9787-4892-9A1F-BFCC3CC0270F}"/>
              </a:ext>
            </a:extLst>
          </p:cNvPr>
          <p:cNvCxnSpPr>
            <a:cxnSpLocks/>
          </p:cNvCxnSpPr>
          <p:nvPr/>
        </p:nvCxnSpPr>
        <p:spPr>
          <a:xfrm rot="5460000" flipV="1">
            <a:off x="6113246" y="393892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7B28B8B1-5701-4385-8E8A-445FFBC2CE4A}"/>
              </a:ext>
            </a:extLst>
          </p:cNvPr>
          <p:cNvSpPr/>
          <p:nvPr/>
        </p:nvSpPr>
        <p:spPr>
          <a:xfrm rot="2700000">
            <a:off x="6823904" y="479491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5FE5284F-A9CA-4EBB-B7CA-A43AC54B7AB4}"/>
              </a:ext>
            </a:extLst>
          </p:cNvPr>
          <p:cNvSpPr/>
          <p:nvPr/>
        </p:nvSpPr>
        <p:spPr>
          <a:xfrm rot="2700000">
            <a:off x="5907210" y="375222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B23F38D-6AD9-4283-8B62-4AC68D8D4F00}"/>
              </a:ext>
            </a:extLst>
          </p:cNvPr>
          <p:cNvSpPr txBox="1"/>
          <p:nvPr/>
        </p:nvSpPr>
        <p:spPr>
          <a:xfrm>
            <a:off x="5839987" y="3627371"/>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7" name="TextBox 6">
            <a:extLst>
              <a:ext uri="{FF2B5EF4-FFF2-40B4-BE49-F238E27FC236}">
                <a16:creationId xmlns:a16="http://schemas.microsoft.com/office/drawing/2014/main" id="{97EE180E-2647-427C-99D1-FEFA8B59334A}"/>
              </a:ext>
            </a:extLst>
          </p:cNvPr>
          <p:cNvSpPr txBox="1"/>
          <p:nvPr/>
        </p:nvSpPr>
        <p:spPr>
          <a:xfrm>
            <a:off x="996144" y="1785699"/>
            <a:ext cx="10216658" cy="1421928"/>
          </a:xfrm>
          <a:prstGeom prst="rect">
            <a:avLst/>
          </a:prstGeom>
          <a:noFill/>
        </p:spPr>
        <p:txBody>
          <a:bodyPr wrap="square" rtlCol="0">
            <a:spAutoFit/>
          </a:bodyPr>
          <a:lstStyle/>
          <a:p>
            <a:pPr algn="ctr">
              <a:lnSpc>
                <a:spcPct val="90000"/>
              </a:lnSpc>
            </a:pPr>
            <a:r>
              <a:rPr lang="en-US" sz="4800" dirty="0"/>
              <a:t>What does Jesus tell us to do because</a:t>
            </a:r>
          </a:p>
          <a:p>
            <a:pPr algn="ctr">
              <a:lnSpc>
                <a:spcPct val="90000"/>
              </a:lnSpc>
            </a:pPr>
            <a:r>
              <a:rPr lang="en-US" sz="4800" spc="-150" dirty="0"/>
              <a:t>we don’t know when he will come again?</a:t>
            </a:r>
          </a:p>
        </p:txBody>
      </p:sp>
      <p:sp>
        <p:nvSpPr>
          <p:cNvPr id="10" name="Rectangle 9">
            <a:hlinkClick r:id="rId3" action="ppaction://hlinksldjump"/>
            <a:extLst>
              <a:ext uri="{FF2B5EF4-FFF2-40B4-BE49-F238E27FC236}">
                <a16:creationId xmlns:a16="http://schemas.microsoft.com/office/drawing/2014/main" id="{B5297FF6-8F23-4653-BE3E-20375467AFC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8C1ADE49-278C-467B-B575-EC99AD04FCA9}"/>
              </a:ext>
            </a:extLst>
          </p:cNvPr>
          <p:cNvSpPr/>
          <p:nvPr/>
        </p:nvSpPr>
        <p:spPr>
          <a:xfrm rot="18961460">
            <a:off x="5232121" y="407042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299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7" grpId="0"/>
      <p:bldP spid="2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FFE495-3AA3-4972-BD8D-60B03BAB7ECF}"/>
              </a:ext>
            </a:extLst>
          </p:cNvPr>
          <p:cNvSpPr txBox="1"/>
          <p:nvPr/>
        </p:nvSpPr>
        <p:spPr>
          <a:xfrm>
            <a:off x="538040" y="3271708"/>
            <a:ext cx="11132697" cy="3465244"/>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90000"/>
              </a:lnSpc>
            </a:pPr>
            <a:r>
              <a:rPr lang="en-US" sz="4000" b="1" i="1" spc="-150" dirty="0">
                <a:solidFill>
                  <a:srgbClr val="3F8731"/>
                </a:solidFill>
              </a:rPr>
              <a:t>Answer:</a:t>
            </a:r>
            <a:r>
              <a:rPr lang="en-US" sz="5400" b="1" spc="-150" dirty="0">
                <a:solidFill>
                  <a:srgbClr val="3F8731"/>
                </a:solidFill>
              </a:rPr>
              <a:t> stay awake; be ready</a:t>
            </a:r>
          </a:p>
          <a:p>
            <a:pPr algn="ctr">
              <a:lnSpc>
                <a:spcPct val="90000"/>
              </a:lnSpc>
            </a:pPr>
            <a:r>
              <a:rPr lang="en-US" sz="5400" b="1" spc="-300" dirty="0">
                <a:solidFill>
                  <a:srgbClr val="3F8731"/>
                </a:solidFill>
              </a:rPr>
              <a:t>(</a:t>
            </a:r>
            <a:r>
              <a:rPr lang="en-US" sz="4000" b="1" i="1" spc="-300" dirty="0">
                <a:solidFill>
                  <a:srgbClr val="3F8731"/>
                </a:solidFill>
              </a:rPr>
              <a:t>also</a:t>
            </a:r>
            <a:r>
              <a:rPr lang="en-US" sz="5400" b="1" spc="-300" dirty="0">
                <a:solidFill>
                  <a:srgbClr val="3F8731"/>
                </a:solidFill>
              </a:rPr>
              <a:t> watch – Mt.25:13; pray – Lk.21:36)</a:t>
            </a:r>
          </a:p>
          <a:p>
            <a:pPr>
              <a:spcAft>
                <a:spcPts val="600"/>
              </a:spcAft>
            </a:pPr>
            <a:r>
              <a:rPr lang="en-US" sz="2000" b="1" dirty="0">
                <a:latin typeface="Times New Roman" panose="02020603050405020304" pitchFamily="18" charset="0"/>
                <a:cs typeface="Times New Roman" panose="02020603050405020304" pitchFamily="18" charset="0"/>
              </a:rPr>
              <a:t>Matthew 24:42-44</a:t>
            </a:r>
          </a:p>
          <a:p>
            <a:pPr algn="just">
              <a:lnSpc>
                <a:spcPct val="110000"/>
              </a:lnSpc>
            </a:pPr>
            <a:r>
              <a:rPr lang="en-US" sz="2000" baseline="30000" dirty="0">
                <a:latin typeface="Times New Roman" panose="02020603050405020304" pitchFamily="18" charset="0"/>
                <a:cs typeface="Times New Roman" panose="02020603050405020304" pitchFamily="18" charset="0"/>
              </a:rPr>
              <a:t>42</a:t>
            </a:r>
            <a:r>
              <a:rPr lang="en-US" sz="2000" dirty="0">
                <a:latin typeface="Times New Roman" panose="02020603050405020304" pitchFamily="18" charset="0"/>
                <a:cs typeface="Times New Roman" panose="02020603050405020304" pitchFamily="18" charset="0"/>
              </a:rPr>
              <a:t> “Therefore, </a:t>
            </a:r>
            <a:r>
              <a:rPr lang="en-US" sz="2000" b="1" dirty="0">
                <a:solidFill>
                  <a:srgbClr val="3F8731"/>
                </a:solidFill>
                <a:latin typeface="Times New Roman" panose="02020603050405020304" pitchFamily="18" charset="0"/>
                <a:cs typeface="Times New Roman" panose="02020603050405020304" pitchFamily="18" charset="0"/>
              </a:rPr>
              <a:t>stay awake</a:t>
            </a:r>
            <a:r>
              <a:rPr lang="en-US" sz="2000" dirty="0">
                <a:latin typeface="Times New Roman" panose="02020603050405020304" pitchFamily="18" charset="0"/>
                <a:cs typeface="Times New Roman" panose="02020603050405020304" pitchFamily="18" charset="0"/>
              </a:rPr>
              <a:t>, for you do not know on what day your Lord is coming. </a:t>
            </a:r>
            <a:r>
              <a:rPr lang="en-US" sz="2000" baseline="30000" dirty="0">
                <a:latin typeface="Times New Roman" panose="02020603050405020304" pitchFamily="18" charset="0"/>
                <a:cs typeface="Times New Roman" panose="02020603050405020304" pitchFamily="18" charset="0"/>
              </a:rPr>
              <a:t>43</a:t>
            </a:r>
            <a:r>
              <a:rPr lang="en-US" sz="2000" dirty="0">
                <a:latin typeface="Times New Roman" panose="02020603050405020304" pitchFamily="18" charset="0"/>
                <a:cs typeface="Times New Roman" panose="02020603050405020304" pitchFamily="18" charset="0"/>
              </a:rPr>
              <a:t> But know this, that if the master of the house had known in what part of the night the thief was coming, he would have stayed awake and would not have let his house be broken into. </a:t>
            </a:r>
            <a:r>
              <a:rPr lang="en-US" sz="2000" baseline="30000" dirty="0">
                <a:latin typeface="Times New Roman" panose="02020603050405020304" pitchFamily="18" charset="0"/>
                <a:cs typeface="Times New Roman" panose="02020603050405020304" pitchFamily="18" charset="0"/>
              </a:rPr>
              <a:t>44</a:t>
            </a:r>
            <a:r>
              <a:rPr lang="en-US" sz="2000" dirty="0">
                <a:latin typeface="Times New Roman" panose="02020603050405020304" pitchFamily="18" charset="0"/>
                <a:cs typeface="Times New Roman" panose="02020603050405020304" pitchFamily="18" charset="0"/>
              </a:rPr>
              <a:t> Therefore you also must </a:t>
            </a:r>
            <a:r>
              <a:rPr lang="en-US" sz="2000" b="1" dirty="0">
                <a:solidFill>
                  <a:srgbClr val="3F8731"/>
                </a:solidFill>
                <a:latin typeface="Times New Roman" panose="02020603050405020304" pitchFamily="18" charset="0"/>
                <a:cs typeface="Times New Roman" panose="02020603050405020304" pitchFamily="18" charset="0"/>
              </a:rPr>
              <a:t>be ready</a:t>
            </a:r>
            <a:r>
              <a:rPr lang="en-US" sz="2000" dirty="0">
                <a:latin typeface="Times New Roman" panose="02020603050405020304" pitchFamily="18" charset="0"/>
                <a:cs typeface="Times New Roman" panose="02020603050405020304" pitchFamily="18" charset="0"/>
              </a:rPr>
              <a:t>, for the Son of Man is coming at an hour you do not expect.”</a:t>
            </a:r>
          </a:p>
          <a:p>
            <a:pPr algn="just">
              <a:lnSpc>
                <a:spcPct val="110000"/>
              </a:lnSpc>
            </a:pPr>
            <a:endParaRPr lang="en-US" sz="400" b="1" spc="-150" dirty="0">
              <a:solidFill>
                <a:srgbClr val="3F8731"/>
              </a:solidFill>
            </a:endParaRPr>
          </a:p>
        </p:txBody>
      </p:sp>
      <p:sp>
        <p:nvSpPr>
          <p:cNvPr id="9" name="TextBox 8">
            <a:extLst>
              <a:ext uri="{FF2B5EF4-FFF2-40B4-BE49-F238E27FC236}">
                <a16:creationId xmlns:a16="http://schemas.microsoft.com/office/drawing/2014/main" id="{2E0E48E4-7A1B-4AB4-9DE0-3189016B4848}"/>
              </a:ext>
            </a:extLst>
          </p:cNvPr>
          <p:cNvSpPr txBox="1"/>
          <p:nvPr/>
        </p:nvSpPr>
        <p:spPr>
          <a:xfrm>
            <a:off x="9742089" y="6419614"/>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5311" y="1785699"/>
            <a:ext cx="11238324" cy="1421928"/>
          </a:xfrm>
          <a:prstGeom prst="rect">
            <a:avLst/>
          </a:prstGeom>
          <a:noFill/>
        </p:spPr>
        <p:txBody>
          <a:bodyPr wrap="square" rtlCol="0">
            <a:spAutoFit/>
          </a:bodyPr>
          <a:lstStyle/>
          <a:p>
            <a:pPr algn="ctr">
              <a:lnSpc>
                <a:spcPct val="90000"/>
              </a:lnSpc>
            </a:pPr>
            <a:r>
              <a:rPr lang="en-US" sz="4800" dirty="0"/>
              <a:t>What does Jesus tell us to do because</a:t>
            </a:r>
          </a:p>
          <a:p>
            <a:pPr algn="ctr">
              <a:lnSpc>
                <a:spcPct val="90000"/>
              </a:lnSpc>
            </a:pPr>
            <a:r>
              <a:rPr lang="en-US" sz="4800" spc="-150" dirty="0"/>
              <a:t>we don’t know when he will come again?</a:t>
            </a: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11" name="Rectangle 10">
            <a:hlinkClick r:id="rId2" action="ppaction://hlinksldjump"/>
            <a:extLst>
              <a:ext uri="{FF2B5EF4-FFF2-40B4-BE49-F238E27FC236}">
                <a16:creationId xmlns:a16="http://schemas.microsoft.com/office/drawing/2014/main" id="{F777173A-5E6D-4EA4-BED7-3254EC6CD27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761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B0955A6-9300-4A51-9225-11A86395D02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48C1D0BE-964B-44BC-94B6-E6BB5DAAC192}"/>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B6B57A0A-3C3F-404F-B079-BEAE6D9BAF7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30EF4591-D59E-4A5A-B4A9-01AE3A29E5C0}"/>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01C1A2A1-D48C-432B-A702-629FC02AB78C}"/>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690D9337-3896-466F-8870-B3BCAE4D9CB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C0BF4C01-49C4-4F36-9E8C-038E45D3831A}"/>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0F9BA91-D0B7-4FF2-89F4-3EB36682D37A}"/>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9641708B-5657-406B-B085-A8668D454113}"/>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40BEAAC4-4E2A-4E96-A151-837D9B705B23}"/>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932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2C62B6B1-C5E0-422B-957A-596A1E9F8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4101719"/>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B8F502C3-75F0-4B31-991C-24427EED172F}"/>
              </a:ext>
            </a:extLst>
          </p:cNvPr>
          <p:cNvCxnSpPr>
            <a:cxnSpLocks/>
          </p:cNvCxnSpPr>
          <p:nvPr/>
        </p:nvCxnSpPr>
        <p:spPr>
          <a:xfrm flipV="1">
            <a:off x="6126540" y="560614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7EBF90-E56F-4109-9337-5C10ECDC9B04}"/>
              </a:ext>
            </a:extLst>
          </p:cNvPr>
          <p:cNvSpPr txBox="1"/>
          <p:nvPr/>
        </p:nvSpPr>
        <p:spPr>
          <a:xfrm>
            <a:off x="5471331" y="492736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172B14D4-A8E5-47EC-81B4-C50F2381D19A}"/>
              </a:ext>
            </a:extLst>
          </p:cNvPr>
          <p:cNvCxnSpPr>
            <a:cxnSpLocks/>
          </p:cNvCxnSpPr>
          <p:nvPr/>
        </p:nvCxnSpPr>
        <p:spPr>
          <a:xfrm rot="5460000" flipV="1">
            <a:off x="6113246" y="444906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DE4FB27-2549-431C-A5F5-A7F79F1EA3D2}"/>
              </a:ext>
            </a:extLst>
          </p:cNvPr>
          <p:cNvSpPr/>
          <p:nvPr/>
        </p:nvSpPr>
        <p:spPr>
          <a:xfrm rot="2700000">
            <a:off x="6823904" y="530505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AC8EDF47-1DB6-43D6-AEA8-92052FDBA9D0}"/>
              </a:ext>
            </a:extLst>
          </p:cNvPr>
          <p:cNvSpPr/>
          <p:nvPr/>
        </p:nvSpPr>
        <p:spPr>
          <a:xfrm rot="2700000">
            <a:off x="5907210" y="426236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DBB730B-3840-4B8E-BFFB-1BD52146877A}"/>
              </a:ext>
            </a:extLst>
          </p:cNvPr>
          <p:cNvSpPr txBox="1"/>
          <p:nvPr/>
        </p:nvSpPr>
        <p:spPr>
          <a:xfrm>
            <a:off x="5839987" y="413750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36033"/>
            <a:ext cx="11238324" cy="2326791"/>
          </a:xfrm>
          <a:prstGeom prst="rect">
            <a:avLst/>
          </a:prstGeom>
          <a:noFill/>
        </p:spPr>
        <p:txBody>
          <a:bodyPr wrap="square" rtlCol="0">
            <a:spAutoFit/>
          </a:bodyPr>
          <a:lstStyle/>
          <a:p>
            <a:pPr algn="ctr">
              <a:lnSpc>
                <a:spcPct val="80000"/>
              </a:lnSpc>
            </a:pPr>
            <a:r>
              <a:rPr lang="en-US" sz="6000" dirty="0"/>
              <a:t>Complete the words of Jesus: “Watch and pray, that you may not enter not into _____.”</a:t>
            </a:r>
            <a:endParaRPr lang="en-US" sz="6000" spc="-150" dirty="0"/>
          </a:p>
        </p:txBody>
      </p:sp>
      <p:sp>
        <p:nvSpPr>
          <p:cNvPr id="10" name="Rectangle 9">
            <a:hlinkClick r:id="rId3" action="ppaction://hlinksldjump"/>
            <a:extLst>
              <a:ext uri="{FF2B5EF4-FFF2-40B4-BE49-F238E27FC236}">
                <a16:creationId xmlns:a16="http://schemas.microsoft.com/office/drawing/2014/main" id="{FA4F07E1-46C5-4E93-BAFC-5787E9FE727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BD989E06-0DF7-408C-92AB-63CEFAF3B67A}"/>
              </a:ext>
            </a:extLst>
          </p:cNvPr>
          <p:cNvSpPr/>
          <p:nvPr/>
        </p:nvSpPr>
        <p:spPr>
          <a:xfrm rot="18961460">
            <a:off x="5232121" y="458055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39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7" grpId="0"/>
      <p:bldP spid="2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673E53-A1F5-4B4E-8B2E-47DF2ADA750B}"/>
              </a:ext>
            </a:extLst>
          </p:cNvPr>
          <p:cNvSpPr txBox="1"/>
          <p:nvPr/>
        </p:nvSpPr>
        <p:spPr>
          <a:xfrm>
            <a:off x="538040" y="4253221"/>
            <a:ext cx="11132697" cy="234833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lnSpc>
                <a:spcPct val="80000"/>
              </a:lnSpc>
              <a:spcAft>
                <a:spcPts val="600"/>
              </a:spcAft>
            </a:pPr>
            <a:r>
              <a:rPr lang="en-US" sz="4000" b="1" i="1" spc="-150" dirty="0">
                <a:solidFill>
                  <a:srgbClr val="3F8731"/>
                </a:solidFill>
              </a:rPr>
              <a:t>Answer:</a:t>
            </a:r>
            <a:r>
              <a:rPr lang="en-US" sz="6000" b="1" spc="-150" dirty="0">
                <a:solidFill>
                  <a:srgbClr val="3F8731"/>
                </a:solidFill>
              </a:rPr>
              <a:t> temptation</a:t>
            </a:r>
          </a:p>
          <a:p>
            <a:pPr>
              <a:spcAft>
                <a:spcPts val="600"/>
              </a:spcAft>
            </a:pPr>
            <a:r>
              <a:rPr lang="en-US" sz="2400" b="1" dirty="0">
                <a:latin typeface="Times New Roman" panose="02020603050405020304" pitchFamily="18" charset="0"/>
                <a:cs typeface="Times New Roman" panose="02020603050405020304" pitchFamily="18" charset="0"/>
              </a:rPr>
              <a:t>Matthew 26:41</a:t>
            </a:r>
          </a:p>
          <a:p>
            <a:pPr algn="just">
              <a:spcAft>
                <a:spcPts val="600"/>
              </a:spcAft>
            </a:pPr>
            <a:r>
              <a:rPr lang="en-US" sz="2400" baseline="30000" dirty="0">
                <a:latin typeface="Times New Roman" panose="02020603050405020304" pitchFamily="18" charset="0"/>
                <a:cs typeface="Times New Roman" panose="02020603050405020304" pitchFamily="18" charset="0"/>
              </a:rPr>
              <a:t>41  “</a:t>
            </a:r>
            <a:r>
              <a:rPr lang="en-US" sz="2400" dirty="0">
                <a:latin typeface="Times New Roman" panose="02020603050405020304" pitchFamily="18" charset="0"/>
                <a:cs typeface="Times New Roman" panose="02020603050405020304" pitchFamily="18" charset="0"/>
              </a:rPr>
              <a:t>Watch and pray that you may not enter into </a:t>
            </a:r>
            <a:r>
              <a:rPr lang="en-US" sz="2400" b="1" dirty="0">
                <a:solidFill>
                  <a:srgbClr val="3F8731"/>
                </a:solidFill>
                <a:latin typeface="Times New Roman" panose="02020603050405020304" pitchFamily="18" charset="0"/>
                <a:cs typeface="Times New Roman" panose="02020603050405020304" pitchFamily="18" charset="0"/>
              </a:rPr>
              <a:t>temptation</a:t>
            </a:r>
            <a:r>
              <a:rPr lang="en-US" sz="2400" dirty="0">
                <a:latin typeface="Times New Roman" panose="02020603050405020304" pitchFamily="18" charset="0"/>
                <a:cs typeface="Times New Roman" panose="02020603050405020304" pitchFamily="18" charset="0"/>
              </a:rPr>
              <a:t>. The spirit indeed is willing, but the flesh is weak.”</a:t>
            </a:r>
          </a:p>
          <a:p>
            <a:pPr algn="just">
              <a:spcAft>
                <a:spcPts val="600"/>
              </a:spcAft>
            </a:pPr>
            <a:endParaRPr lang="en-US" sz="200" b="1" spc="-150" dirty="0">
              <a:solidFill>
                <a:srgbClr val="3F8731"/>
              </a:solidFill>
            </a:endParaRPr>
          </a:p>
        </p:txBody>
      </p:sp>
      <p:sp>
        <p:nvSpPr>
          <p:cNvPr id="9" name="TextBox 8">
            <a:extLst>
              <a:ext uri="{FF2B5EF4-FFF2-40B4-BE49-F238E27FC236}">
                <a16:creationId xmlns:a16="http://schemas.microsoft.com/office/drawing/2014/main" id="{B10B1E0C-B222-4D6C-96EA-B74F6D3DCA79}"/>
              </a:ext>
            </a:extLst>
          </p:cNvPr>
          <p:cNvSpPr txBox="1"/>
          <p:nvPr/>
        </p:nvSpPr>
        <p:spPr>
          <a:xfrm>
            <a:off x="9742089" y="629377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36033"/>
            <a:ext cx="11238324" cy="2326791"/>
          </a:xfrm>
          <a:prstGeom prst="rect">
            <a:avLst/>
          </a:prstGeom>
          <a:noFill/>
        </p:spPr>
        <p:txBody>
          <a:bodyPr wrap="square" rtlCol="0">
            <a:spAutoFit/>
          </a:bodyPr>
          <a:lstStyle/>
          <a:p>
            <a:pPr algn="ctr">
              <a:lnSpc>
                <a:spcPct val="80000"/>
              </a:lnSpc>
            </a:pPr>
            <a:r>
              <a:rPr lang="en-US" sz="6000" dirty="0"/>
              <a:t>Complete the words of Jesus: “Watch and pray, that you may not enter not into _____.”</a:t>
            </a:r>
            <a:endParaRPr lang="en-US" sz="6000" spc="-150" dirty="0"/>
          </a:p>
        </p:txBody>
      </p:sp>
      <p:sp>
        <p:nvSpPr>
          <p:cNvPr id="12" name="Rectangle 11">
            <a:hlinkClick r:id="rId2" action="ppaction://hlinksldjump"/>
            <a:extLst>
              <a:ext uri="{FF2B5EF4-FFF2-40B4-BE49-F238E27FC236}">
                <a16:creationId xmlns:a16="http://schemas.microsoft.com/office/drawing/2014/main" id="{18D0BDA9-0C9A-4388-90EB-26078EFACE3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112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E56093F-B04C-42A0-BC14-BA09228C17AF}"/>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B6B86DD9-2C8B-4AF1-9B13-387EF0D2996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D329C32-3E70-4AE9-B5F0-5DEA34286A7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3FFB0725-5E5F-4A26-93F1-EBA30A5129AD}"/>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8E3A926F-C5F7-48CB-AB28-60C98CF8B2B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A9F6382C-7C27-44D6-B8F0-53AB0A9B0556}"/>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4C87705F-FBBB-443E-9A51-F8A4645589A4}"/>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FCD1BA71-21D1-42EB-A0E5-55B0C67A93E5}"/>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857BA201-4C8D-4383-AA42-593C709534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87"/>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CE9707A3-C2BB-41B9-A62E-407FF4E64F36}"/>
              </a:ext>
            </a:extLst>
          </p:cNvPr>
          <p:cNvCxnSpPr>
            <a:cxnSpLocks/>
          </p:cNvCxnSpPr>
          <p:nvPr/>
        </p:nvCxnSpPr>
        <p:spPr>
          <a:xfrm flipV="1">
            <a:off x="6126540" y="525001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81F3D9-B451-4D52-A30F-CD7334A1D9A1}"/>
              </a:ext>
            </a:extLst>
          </p:cNvPr>
          <p:cNvSpPr txBox="1"/>
          <p:nvPr/>
        </p:nvSpPr>
        <p:spPr>
          <a:xfrm>
            <a:off x="5471331" y="457122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074185CB-EEBE-4BED-A71C-277F90C3FE04}"/>
              </a:ext>
            </a:extLst>
          </p:cNvPr>
          <p:cNvCxnSpPr>
            <a:cxnSpLocks/>
          </p:cNvCxnSpPr>
          <p:nvPr/>
        </p:nvCxnSpPr>
        <p:spPr>
          <a:xfrm rot="5460000" flipV="1">
            <a:off x="6113246" y="409293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831EDE6-A248-49BA-B934-B74449B6148E}"/>
              </a:ext>
            </a:extLst>
          </p:cNvPr>
          <p:cNvSpPr/>
          <p:nvPr/>
        </p:nvSpPr>
        <p:spPr>
          <a:xfrm rot="2700000">
            <a:off x="6823904" y="494892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9DE0FF7F-5746-4582-B4E9-4837B325F971}"/>
              </a:ext>
            </a:extLst>
          </p:cNvPr>
          <p:cNvSpPr/>
          <p:nvPr/>
        </p:nvSpPr>
        <p:spPr>
          <a:xfrm rot="2700000">
            <a:off x="5907210" y="390623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95CAD77-E7C9-4F16-97E8-E7DC7558F1E9}"/>
              </a:ext>
            </a:extLst>
          </p:cNvPr>
          <p:cNvSpPr txBox="1"/>
          <p:nvPr/>
        </p:nvSpPr>
        <p:spPr>
          <a:xfrm>
            <a:off x="5839987" y="3781376"/>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dirty="0"/>
              <a:t>During his trial, who asked Jesus, “Are you the King of the Jews?”</a:t>
            </a:r>
            <a:endParaRPr lang="en-US" sz="6000" spc="-150" dirty="0"/>
          </a:p>
        </p:txBody>
      </p:sp>
      <p:sp>
        <p:nvSpPr>
          <p:cNvPr id="10" name="Rectangle 9">
            <a:hlinkClick r:id="rId3" action="ppaction://hlinksldjump"/>
            <a:extLst>
              <a:ext uri="{FF2B5EF4-FFF2-40B4-BE49-F238E27FC236}">
                <a16:creationId xmlns:a16="http://schemas.microsoft.com/office/drawing/2014/main" id="{7AE9FFB2-5AAE-4F24-909E-F646F594B98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D2F5C757-C7C9-44E8-9837-B56C4A5DC264}"/>
              </a:ext>
            </a:extLst>
          </p:cNvPr>
          <p:cNvSpPr/>
          <p:nvPr/>
        </p:nvSpPr>
        <p:spPr>
          <a:xfrm rot="18961460">
            <a:off x="5232121" y="422442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607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7" grpId="0"/>
      <p:bldP spid="2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009094-F791-49FF-A8EB-E9BC91C25392}"/>
              </a:ext>
            </a:extLst>
          </p:cNvPr>
          <p:cNvSpPr txBox="1"/>
          <p:nvPr/>
        </p:nvSpPr>
        <p:spPr>
          <a:xfrm>
            <a:off x="538040" y="3649213"/>
            <a:ext cx="11132697" cy="248683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lnSpc>
                <a:spcPct val="80000"/>
              </a:lnSpc>
              <a:spcAft>
                <a:spcPts val="600"/>
              </a:spcAft>
            </a:pPr>
            <a:r>
              <a:rPr lang="en-US" sz="4000" b="1" i="1" spc="-150" dirty="0">
                <a:solidFill>
                  <a:srgbClr val="3F8731"/>
                </a:solidFill>
              </a:rPr>
              <a:t>Answer:</a:t>
            </a:r>
            <a:r>
              <a:rPr lang="en-US" sz="6000" b="1" spc="-150" dirty="0">
                <a:solidFill>
                  <a:srgbClr val="3F8731"/>
                </a:solidFill>
              </a:rPr>
              <a:t> the governor; (Pilate)</a:t>
            </a:r>
          </a:p>
          <a:p>
            <a:pPr>
              <a:spcAft>
                <a:spcPts val="600"/>
              </a:spcAft>
            </a:pPr>
            <a:r>
              <a:rPr lang="en-US" sz="2400" b="1" dirty="0">
                <a:latin typeface="Times New Roman" panose="02020603050405020304" pitchFamily="18" charset="0"/>
                <a:cs typeface="Times New Roman" panose="02020603050405020304" pitchFamily="18" charset="0"/>
              </a:rPr>
              <a:t>Matthew 27:11</a:t>
            </a:r>
          </a:p>
          <a:p>
            <a:pPr algn="just"/>
            <a:r>
              <a:rPr lang="en-US" sz="2400" baseline="30000" dirty="0">
                <a:latin typeface="Times New Roman" panose="02020603050405020304" pitchFamily="18" charset="0"/>
                <a:cs typeface="Times New Roman" panose="02020603050405020304" pitchFamily="18" charset="0"/>
              </a:rPr>
              <a:t>11 </a:t>
            </a:r>
            <a:r>
              <a:rPr lang="en-US" sz="2400" dirty="0">
                <a:latin typeface="Times New Roman" panose="02020603050405020304" pitchFamily="18" charset="0"/>
                <a:cs typeface="Times New Roman" panose="02020603050405020304" pitchFamily="18" charset="0"/>
              </a:rPr>
              <a:t>Now Jesus stood before the governor, and </a:t>
            </a:r>
            <a:r>
              <a:rPr lang="en-US" sz="2400" b="1" dirty="0">
                <a:solidFill>
                  <a:srgbClr val="3F8731"/>
                </a:solidFill>
                <a:latin typeface="Times New Roman" panose="02020603050405020304" pitchFamily="18" charset="0"/>
                <a:cs typeface="Times New Roman" panose="02020603050405020304" pitchFamily="18" charset="0"/>
              </a:rPr>
              <a:t>the governor </a:t>
            </a:r>
            <a:r>
              <a:rPr lang="en-US" sz="2400" dirty="0">
                <a:latin typeface="Times New Roman" panose="02020603050405020304" pitchFamily="18" charset="0"/>
                <a:cs typeface="Times New Roman" panose="02020603050405020304" pitchFamily="18" charset="0"/>
              </a:rPr>
              <a:t>asked him, “Are you the King of the Jews?” Jesus said, “You have said so.”</a:t>
            </a:r>
          </a:p>
          <a:p>
            <a:pPr algn="just"/>
            <a:endParaRPr lang="en-US" sz="10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9" name="TextBox 8">
            <a:extLst>
              <a:ext uri="{FF2B5EF4-FFF2-40B4-BE49-F238E27FC236}">
                <a16:creationId xmlns:a16="http://schemas.microsoft.com/office/drawing/2014/main" id="{12DCB00A-0574-42BD-BD57-30A75B97C65F}"/>
              </a:ext>
            </a:extLst>
          </p:cNvPr>
          <p:cNvSpPr txBox="1"/>
          <p:nvPr/>
        </p:nvSpPr>
        <p:spPr>
          <a:xfrm>
            <a:off x="9742089" y="5815606"/>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dirty="0"/>
              <a:t>During his trial, who asked Jesus, “Are you the King of the Jews?”</a:t>
            </a:r>
            <a:endParaRPr lang="en-US" sz="6000" spc="-150" dirty="0"/>
          </a:p>
        </p:txBody>
      </p:sp>
      <p:sp>
        <p:nvSpPr>
          <p:cNvPr id="12" name="Rectangle 11">
            <a:hlinkClick r:id="rId2" action="ppaction://hlinksldjump"/>
            <a:extLst>
              <a:ext uri="{FF2B5EF4-FFF2-40B4-BE49-F238E27FC236}">
                <a16:creationId xmlns:a16="http://schemas.microsoft.com/office/drawing/2014/main" id="{BB78C33E-2B59-440D-8160-62FE0FC6799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241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265E06D-55F3-485F-B9A1-6B31019FF68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7305E095-EFCC-4ABA-A1A4-1AA1AC5E8EA5}"/>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BA88AC6F-5166-4FEA-88CE-D86523A6631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7B0E0AA1-5650-4E39-A51A-57A1804C3370}"/>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5F38E63F-1A98-4CA1-943A-09BCADA1FB6B}"/>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7CABA27C-3F0D-410C-BDDF-6A05D8638A1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A1CE1538-E416-4DFC-8EE6-626E3699BB25}"/>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49CCDE86-6A73-4825-9766-2C4019C620B1}"/>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F8D7DE9A-72E6-4FAA-A512-7C6950CDA17F}"/>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C408716B-3BC5-415C-B14A-2554976E05E7}"/>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278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seball Field Clip Art">
            <a:extLst>
              <a:ext uri="{FF2B5EF4-FFF2-40B4-BE49-F238E27FC236}">
                <a16:creationId xmlns:a16="http://schemas.microsoft.com/office/drawing/2014/main" id="{7BD20AB5-3E51-4146-94BD-359E84A047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293794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66E56859-F8B8-4D33-B8A6-D26E3D6BA089}"/>
              </a:ext>
            </a:extLst>
          </p:cNvPr>
          <p:cNvCxnSpPr>
            <a:cxnSpLocks/>
          </p:cNvCxnSpPr>
          <p:nvPr/>
        </p:nvCxnSpPr>
        <p:spPr>
          <a:xfrm flipV="1">
            <a:off x="4100363" y="444237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46A1379-6973-44D8-8AFE-D949AB5472F9}"/>
              </a:ext>
            </a:extLst>
          </p:cNvPr>
          <p:cNvSpPr/>
          <p:nvPr/>
        </p:nvSpPr>
        <p:spPr>
          <a:xfrm rot="2700000">
            <a:off x="4797727" y="414127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67B965E-5CD8-419C-B376-2AFE1E22A7BA}"/>
              </a:ext>
            </a:extLst>
          </p:cNvPr>
          <p:cNvSpPr txBox="1"/>
          <p:nvPr/>
        </p:nvSpPr>
        <p:spPr>
          <a:xfrm>
            <a:off x="4730169" y="402758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18" name="TextBox 17">
            <a:extLst>
              <a:ext uri="{FF2B5EF4-FFF2-40B4-BE49-F238E27FC236}">
                <a16:creationId xmlns:a16="http://schemas.microsoft.com/office/drawing/2014/main" id="{FF8881F2-1248-4274-B043-63624DF3A58E}"/>
              </a:ext>
            </a:extLst>
          </p:cNvPr>
          <p:cNvSpPr txBox="1"/>
          <p:nvPr/>
        </p:nvSpPr>
        <p:spPr>
          <a:xfrm>
            <a:off x="3445154" y="3763582"/>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1443086" y="343948"/>
            <a:ext cx="5242761" cy="1588127"/>
          </a:xfrm>
          <a:prstGeom prst="rect">
            <a:avLst/>
          </a:prstGeom>
          <a:noFill/>
        </p:spPr>
        <p:txBody>
          <a:bodyPr wrap="square" rtlCol="0">
            <a:spAutoFit/>
          </a:bodyPr>
          <a:lstStyle/>
          <a:p>
            <a:pPr algn="ctr">
              <a:lnSpc>
                <a:spcPct val="80000"/>
              </a:lnSpc>
            </a:pPr>
            <a:r>
              <a:rPr lang="en-US" sz="6000" dirty="0"/>
              <a:t>In what city did</a:t>
            </a:r>
          </a:p>
          <a:p>
            <a:pPr algn="ctr">
              <a:lnSpc>
                <a:spcPct val="80000"/>
              </a:lnSpc>
            </a:pPr>
            <a:r>
              <a:rPr lang="en-US" sz="6000" dirty="0"/>
              <a:t>Jesus grow up?</a:t>
            </a:r>
          </a:p>
        </p:txBody>
      </p:sp>
      <p:grpSp>
        <p:nvGrpSpPr>
          <p:cNvPr id="10" name="Group 9">
            <a:extLst>
              <a:ext uri="{FF2B5EF4-FFF2-40B4-BE49-F238E27FC236}">
                <a16:creationId xmlns:a16="http://schemas.microsoft.com/office/drawing/2014/main" id="{1FEDBC00-54E9-4A3E-AE7B-BDB88F44ABB7}"/>
              </a:ext>
            </a:extLst>
          </p:cNvPr>
          <p:cNvGrpSpPr/>
          <p:nvPr/>
        </p:nvGrpSpPr>
        <p:grpSpPr>
          <a:xfrm>
            <a:off x="8302305" y="2828834"/>
            <a:ext cx="3628380" cy="1200329"/>
            <a:chOff x="8302305" y="2828834"/>
            <a:chExt cx="3628380" cy="1200329"/>
          </a:xfrm>
        </p:grpSpPr>
        <p:sp>
          <p:nvSpPr>
            <p:cNvPr id="11" name="Rectangle 10">
              <a:extLst>
                <a:ext uri="{FF2B5EF4-FFF2-40B4-BE49-F238E27FC236}">
                  <a16:creationId xmlns:a16="http://schemas.microsoft.com/office/drawing/2014/main" id="{579A0069-40B8-4C69-A460-0BA7ED075F8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9021593A-A38E-4161-9D71-1DFD49A4EEFA}"/>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C594CB7-A27A-450C-B389-7FE0D59D6BB9}"/>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7" name="Rectangle 6">
            <a:hlinkClick r:id="rId3" action="ppaction://hlinksldjump"/>
            <a:extLst>
              <a:ext uri="{FF2B5EF4-FFF2-40B4-BE49-F238E27FC236}">
                <a16:creationId xmlns:a16="http://schemas.microsoft.com/office/drawing/2014/main" id="{2B56071D-1848-4B3F-9FC3-0C8298311D0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00F5D215-F2CE-4399-B181-B243D7A01596}"/>
              </a:ext>
            </a:extLst>
          </p:cNvPr>
          <p:cNvSpPr/>
          <p:nvPr/>
        </p:nvSpPr>
        <p:spPr>
          <a:xfrm rot="18961460">
            <a:off x="3182194" y="346328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114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50" fill="hold"/>
                                        <p:tgtEl>
                                          <p:spTgt spid="16"/>
                                        </p:tgtEl>
                                        <p:attrNameLst>
                                          <p:attrName>ppt_w</p:attrName>
                                        </p:attrNameLst>
                                      </p:cBhvr>
                                      <p:tavLst>
                                        <p:tav tm="0">
                                          <p:val>
                                            <p:fltVal val="0"/>
                                          </p:val>
                                        </p:tav>
                                        <p:tav tm="100000">
                                          <p:val>
                                            <p:strVal val="#ppt_w"/>
                                          </p:val>
                                        </p:tav>
                                      </p:tavLst>
                                    </p:anim>
                                    <p:anim calcmode="lin" valueType="num">
                                      <p:cBhvr>
                                        <p:cTn id="25" dur="250" fill="hold"/>
                                        <p:tgtEl>
                                          <p:spTgt spid="16"/>
                                        </p:tgtEl>
                                        <p:attrNameLst>
                                          <p:attrName>ppt_h</p:attrName>
                                        </p:attrNameLst>
                                      </p:cBhvr>
                                      <p:tavLst>
                                        <p:tav tm="0">
                                          <p:val>
                                            <p:fltVal val="0"/>
                                          </p:val>
                                        </p:tav>
                                        <p:tav tm="100000">
                                          <p:val>
                                            <p:strVal val="#ppt_h"/>
                                          </p:val>
                                        </p:tav>
                                      </p:tavLst>
                                    </p:anim>
                                    <p:animEffect transition="in" filter="fade">
                                      <p:cBhvr>
                                        <p:cTn id="26" dur="25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6" grpId="0"/>
      <p:bldP spid="1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E535993F-ED9F-4155-9C3A-382756662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87"/>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9A300E6-2454-4D7D-847B-FA05F5B3C4C8}"/>
              </a:ext>
            </a:extLst>
          </p:cNvPr>
          <p:cNvCxnSpPr>
            <a:cxnSpLocks/>
          </p:cNvCxnSpPr>
          <p:nvPr/>
        </p:nvCxnSpPr>
        <p:spPr>
          <a:xfrm flipV="1">
            <a:off x="6126540" y="525001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3065904-F518-4E6F-82BE-B7C995EB0F45}"/>
              </a:ext>
            </a:extLst>
          </p:cNvPr>
          <p:cNvSpPr txBox="1"/>
          <p:nvPr/>
        </p:nvSpPr>
        <p:spPr>
          <a:xfrm>
            <a:off x="5471331" y="457122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1026E4C1-6209-4615-8385-F1DA3B814156}"/>
              </a:ext>
            </a:extLst>
          </p:cNvPr>
          <p:cNvCxnSpPr>
            <a:cxnSpLocks/>
          </p:cNvCxnSpPr>
          <p:nvPr/>
        </p:nvCxnSpPr>
        <p:spPr>
          <a:xfrm rot="5460000" flipV="1">
            <a:off x="6113246" y="409293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1CD8F86-FEFB-477B-A3E1-F210A219A77E}"/>
              </a:ext>
            </a:extLst>
          </p:cNvPr>
          <p:cNvSpPr/>
          <p:nvPr/>
        </p:nvSpPr>
        <p:spPr>
          <a:xfrm rot="2700000">
            <a:off x="6823904" y="494892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BA3896BB-038C-48DC-A2DC-FAE04220CA5C}"/>
              </a:ext>
            </a:extLst>
          </p:cNvPr>
          <p:cNvSpPr/>
          <p:nvPr/>
        </p:nvSpPr>
        <p:spPr>
          <a:xfrm rot="2700000">
            <a:off x="5907210" y="390623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BD93668-4ADB-406F-B94A-A599F11AE9C2}"/>
              </a:ext>
            </a:extLst>
          </p:cNvPr>
          <p:cNvSpPr txBox="1"/>
          <p:nvPr/>
        </p:nvSpPr>
        <p:spPr>
          <a:xfrm>
            <a:off x="5839987" y="3781376"/>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dirty="0"/>
              <a:t>What notorious prisoner did Pilate release during the trial of Jesus?</a:t>
            </a:r>
            <a:endParaRPr lang="en-US" sz="6000" spc="-150" dirty="0"/>
          </a:p>
        </p:txBody>
      </p:sp>
      <p:sp>
        <p:nvSpPr>
          <p:cNvPr id="10" name="Rectangle 9">
            <a:hlinkClick r:id="rId3" action="ppaction://hlinksldjump"/>
            <a:extLst>
              <a:ext uri="{FF2B5EF4-FFF2-40B4-BE49-F238E27FC236}">
                <a16:creationId xmlns:a16="http://schemas.microsoft.com/office/drawing/2014/main" id="{78F4C9CB-6E67-459C-9DDD-65396D9F3A9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579B6E10-9FAB-4CB2-8258-67F1B385B3B0}"/>
              </a:ext>
            </a:extLst>
          </p:cNvPr>
          <p:cNvSpPr/>
          <p:nvPr/>
        </p:nvSpPr>
        <p:spPr>
          <a:xfrm rot="18961460">
            <a:off x="5232121" y="422442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035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7" grpId="0"/>
      <p:bldP spid="21"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3D9F318-0781-4963-9F03-634FD6F545CE}"/>
              </a:ext>
            </a:extLst>
          </p:cNvPr>
          <p:cNvSpPr txBox="1"/>
          <p:nvPr/>
        </p:nvSpPr>
        <p:spPr>
          <a:xfrm>
            <a:off x="538040" y="3649213"/>
            <a:ext cx="11132697" cy="2886944"/>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lnSpc>
                <a:spcPct val="80000"/>
              </a:lnSpc>
              <a:spcAft>
                <a:spcPts val="600"/>
              </a:spcAft>
            </a:pPr>
            <a:r>
              <a:rPr lang="en-US" sz="4000" b="1" i="1" spc="-150" dirty="0">
                <a:solidFill>
                  <a:srgbClr val="3F8731"/>
                </a:solidFill>
              </a:rPr>
              <a:t>Answer:</a:t>
            </a:r>
            <a:r>
              <a:rPr lang="en-US" sz="6000" b="1" spc="-150" dirty="0">
                <a:solidFill>
                  <a:srgbClr val="3F8731"/>
                </a:solidFill>
              </a:rPr>
              <a:t> Barabbas</a:t>
            </a:r>
          </a:p>
          <a:p>
            <a:pPr>
              <a:spcAft>
                <a:spcPts val="600"/>
              </a:spcAft>
            </a:pPr>
            <a:r>
              <a:rPr lang="en-US" sz="2400" b="1" dirty="0">
                <a:latin typeface="Times New Roman" panose="02020603050405020304" pitchFamily="18" charset="0"/>
                <a:cs typeface="Times New Roman" panose="02020603050405020304" pitchFamily="18" charset="0"/>
              </a:rPr>
              <a:t>Matthew 27:20-21</a:t>
            </a:r>
          </a:p>
          <a:p>
            <a:pPr algn="just"/>
            <a:r>
              <a:rPr lang="en-US" sz="2400" baseline="300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 Now the chief priests and the elders persuaded the crowd to ask for Barabbas and destroy Jesus. </a:t>
            </a:r>
            <a:r>
              <a:rPr lang="en-US" sz="2400" baseline="30000" dirty="0">
                <a:latin typeface="Times New Roman" panose="02020603050405020304" pitchFamily="18" charset="0"/>
                <a:cs typeface="Times New Roman" panose="02020603050405020304" pitchFamily="18" charset="0"/>
              </a:rPr>
              <a:t>21</a:t>
            </a:r>
            <a:r>
              <a:rPr lang="en-US" sz="2400" dirty="0">
                <a:latin typeface="Times New Roman" panose="02020603050405020304" pitchFamily="18" charset="0"/>
                <a:cs typeface="Times New Roman" panose="02020603050405020304" pitchFamily="18" charset="0"/>
              </a:rPr>
              <a:t> The governor again said to them, “Which of the two do you want me to release for you?” And they said, “</a:t>
            </a:r>
            <a:r>
              <a:rPr lang="en-US" sz="2400" b="1" dirty="0">
                <a:solidFill>
                  <a:srgbClr val="3F8731"/>
                </a:solidFill>
                <a:latin typeface="Times New Roman" panose="02020603050405020304" pitchFamily="18" charset="0"/>
                <a:cs typeface="Times New Roman" panose="02020603050405020304" pitchFamily="18" charset="0"/>
              </a:rPr>
              <a:t>Barabbas</a:t>
            </a:r>
            <a:r>
              <a:rPr lang="en-US" sz="24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9" name="TextBox 8">
            <a:extLst>
              <a:ext uri="{FF2B5EF4-FFF2-40B4-BE49-F238E27FC236}">
                <a16:creationId xmlns:a16="http://schemas.microsoft.com/office/drawing/2014/main" id="{172328BD-53CF-4144-A4E9-1D26BAA6B8C9}"/>
              </a:ext>
            </a:extLst>
          </p:cNvPr>
          <p:cNvSpPr txBox="1"/>
          <p:nvPr/>
        </p:nvSpPr>
        <p:spPr>
          <a:xfrm>
            <a:off x="9742089" y="6218278"/>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dirty="0"/>
              <a:t>What notorious prisoner did Pilate release during the trial of Jesus?</a:t>
            </a:r>
            <a:endParaRPr lang="en-US" sz="6000" spc="-150" dirty="0"/>
          </a:p>
        </p:txBody>
      </p:sp>
      <p:sp>
        <p:nvSpPr>
          <p:cNvPr id="12" name="Rectangle 11">
            <a:hlinkClick r:id="rId2" action="ppaction://hlinksldjump"/>
            <a:extLst>
              <a:ext uri="{FF2B5EF4-FFF2-40B4-BE49-F238E27FC236}">
                <a16:creationId xmlns:a16="http://schemas.microsoft.com/office/drawing/2014/main" id="{76B77DD7-FD3F-4ADE-B049-F6DB0791189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1071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CF7C701-68D9-47AD-B986-393F81A0AF1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E240EF40-F253-444A-863C-A0F34C592AE4}"/>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0EF351D6-2A96-41C4-80B6-C6AB2C7EB67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F668CCB8-53B4-4057-A731-C5FC2D303F1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2D2E0D00-8071-4FE9-B193-A66A62F6B2B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90CC10F7-5BA9-44A8-BC82-144EF5E7C4A9}"/>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E5C3CE43-A8B3-4554-9795-C78AA06C2C4A}"/>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525C3AF7-F4FF-41E0-9D44-43B26A969D00}"/>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31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37F70067-595A-46FC-BFB6-EF137DB5C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87"/>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A761107A-4442-4428-B09D-2D6975071A4C}"/>
              </a:ext>
            </a:extLst>
          </p:cNvPr>
          <p:cNvCxnSpPr>
            <a:cxnSpLocks/>
          </p:cNvCxnSpPr>
          <p:nvPr/>
        </p:nvCxnSpPr>
        <p:spPr>
          <a:xfrm flipV="1">
            <a:off x="6126540" y="525001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7504A9-01C1-4BB0-9154-EACD27C6CF6C}"/>
              </a:ext>
            </a:extLst>
          </p:cNvPr>
          <p:cNvSpPr txBox="1"/>
          <p:nvPr/>
        </p:nvSpPr>
        <p:spPr>
          <a:xfrm>
            <a:off x="5471331" y="457122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8D68096A-6F48-453D-90B8-F0404F20D5E3}"/>
              </a:ext>
            </a:extLst>
          </p:cNvPr>
          <p:cNvCxnSpPr>
            <a:cxnSpLocks/>
          </p:cNvCxnSpPr>
          <p:nvPr/>
        </p:nvCxnSpPr>
        <p:spPr>
          <a:xfrm rot="5460000" flipV="1">
            <a:off x="6113246" y="409293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D9735E17-3790-4327-824B-A175A94D0CE3}"/>
              </a:ext>
            </a:extLst>
          </p:cNvPr>
          <p:cNvSpPr/>
          <p:nvPr/>
        </p:nvSpPr>
        <p:spPr>
          <a:xfrm rot="2700000">
            <a:off x="6823904" y="494892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AC79135D-B098-41DE-90EA-4964B25F1694}"/>
              </a:ext>
            </a:extLst>
          </p:cNvPr>
          <p:cNvSpPr/>
          <p:nvPr/>
        </p:nvSpPr>
        <p:spPr>
          <a:xfrm rot="2700000">
            <a:off x="5907210" y="390623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6D2AB5B-100C-4BC6-B790-2617E33021D0}"/>
              </a:ext>
            </a:extLst>
          </p:cNvPr>
          <p:cNvSpPr txBox="1"/>
          <p:nvPr/>
        </p:nvSpPr>
        <p:spPr>
          <a:xfrm>
            <a:off x="5839987" y="3781376"/>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7" name="TextBox 6">
            <a:extLst>
              <a:ext uri="{FF2B5EF4-FFF2-40B4-BE49-F238E27FC236}">
                <a16:creationId xmlns:a16="http://schemas.microsoft.com/office/drawing/2014/main" id="{97EE180E-2647-427C-99D1-FEFA8B59334A}"/>
              </a:ext>
            </a:extLst>
          </p:cNvPr>
          <p:cNvSpPr txBox="1"/>
          <p:nvPr/>
        </p:nvSpPr>
        <p:spPr>
          <a:xfrm>
            <a:off x="1460538" y="1802477"/>
            <a:ext cx="9287871" cy="1754326"/>
          </a:xfrm>
          <a:prstGeom prst="rect">
            <a:avLst/>
          </a:prstGeom>
          <a:noFill/>
        </p:spPr>
        <p:txBody>
          <a:bodyPr wrap="square" rtlCol="0">
            <a:spAutoFit/>
          </a:bodyPr>
          <a:lstStyle/>
          <a:p>
            <a:pPr algn="ctr">
              <a:lnSpc>
                <a:spcPct val="90000"/>
              </a:lnSpc>
            </a:pPr>
            <a:r>
              <a:rPr lang="en-US" sz="6000" dirty="0"/>
              <a:t>What was the place called</a:t>
            </a:r>
          </a:p>
          <a:p>
            <a:pPr algn="ctr">
              <a:lnSpc>
                <a:spcPct val="90000"/>
              </a:lnSpc>
            </a:pPr>
            <a:r>
              <a:rPr lang="en-US" sz="6000" dirty="0"/>
              <a:t>where was Jesus crucified?</a:t>
            </a:r>
            <a:endParaRPr lang="en-US" sz="6000" spc="-150" dirty="0"/>
          </a:p>
        </p:txBody>
      </p:sp>
      <p:sp>
        <p:nvSpPr>
          <p:cNvPr id="10" name="Rectangle 9">
            <a:hlinkClick r:id="rId3" action="ppaction://hlinksldjump"/>
            <a:extLst>
              <a:ext uri="{FF2B5EF4-FFF2-40B4-BE49-F238E27FC236}">
                <a16:creationId xmlns:a16="http://schemas.microsoft.com/office/drawing/2014/main" id="{3F66BE8F-5D6A-4FF8-9794-82BFFE4E946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38DFE4A7-48F2-4CE8-BFFD-9FEC8C507BF0}"/>
              </a:ext>
            </a:extLst>
          </p:cNvPr>
          <p:cNvSpPr/>
          <p:nvPr/>
        </p:nvSpPr>
        <p:spPr>
          <a:xfrm rot="18961460">
            <a:off x="5232121" y="422442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475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7" grpId="0"/>
      <p:bldP spid="2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8257FB7-B21E-4196-893D-F98FFDFC7F22}"/>
              </a:ext>
            </a:extLst>
          </p:cNvPr>
          <p:cNvSpPr txBox="1"/>
          <p:nvPr/>
        </p:nvSpPr>
        <p:spPr>
          <a:xfrm>
            <a:off x="538040" y="3649213"/>
            <a:ext cx="11132697" cy="3062377"/>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lnSpc>
                <a:spcPct val="80000"/>
              </a:lnSpc>
            </a:pPr>
            <a:r>
              <a:rPr lang="en-US" sz="4000" b="1" i="1" spc="-250" dirty="0">
                <a:solidFill>
                  <a:srgbClr val="3F8731"/>
                </a:solidFill>
              </a:rPr>
              <a:t>Answer:</a:t>
            </a:r>
            <a:r>
              <a:rPr lang="en-US" sz="5400" b="1" spc="-250" dirty="0">
                <a:solidFill>
                  <a:srgbClr val="3F8731"/>
                </a:solidFill>
              </a:rPr>
              <a:t> Golgotha (Calvary – Lk.23:33);</a:t>
            </a:r>
          </a:p>
          <a:p>
            <a:pPr algn="ctr">
              <a:lnSpc>
                <a:spcPct val="80000"/>
              </a:lnSpc>
            </a:pPr>
            <a:r>
              <a:rPr lang="en-US" sz="5400" b="1" dirty="0">
                <a:solidFill>
                  <a:srgbClr val="3F8731"/>
                </a:solidFill>
              </a:rPr>
              <a:t>Place of a Skull</a:t>
            </a:r>
          </a:p>
          <a:p>
            <a:pPr>
              <a:spcAft>
                <a:spcPts val="600"/>
              </a:spcAft>
            </a:pPr>
            <a:r>
              <a:rPr lang="en-US" sz="2400" b="1" dirty="0">
                <a:latin typeface="Times New Roman" panose="02020603050405020304" pitchFamily="18" charset="0"/>
                <a:cs typeface="Times New Roman" panose="02020603050405020304" pitchFamily="18" charset="0"/>
              </a:rPr>
              <a:t>Matthew 27:33-35</a:t>
            </a:r>
          </a:p>
          <a:p>
            <a:pPr algn="just"/>
            <a:r>
              <a:rPr lang="en-US" sz="2400" baseline="30000" dirty="0">
                <a:latin typeface="Times New Roman" panose="02020603050405020304" pitchFamily="18" charset="0"/>
                <a:cs typeface="Times New Roman" panose="02020603050405020304" pitchFamily="18" charset="0"/>
              </a:rPr>
              <a:t>33</a:t>
            </a:r>
            <a:r>
              <a:rPr lang="en-US" sz="2400" dirty="0">
                <a:latin typeface="Times New Roman" panose="02020603050405020304" pitchFamily="18" charset="0"/>
                <a:cs typeface="Times New Roman" panose="02020603050405020304" pitchFamily="18" charset="0"/>
              </a:rPr>
              <a:t> And when they came to a place called </a:t>
            </a:r>
            <a:r>
              <a:rPr lang="en-US" sz="2400" b="1" dirty="0">
                <a:solidFill>
                  <a:srgbClr val="3F8731"/>
                </a:solidFill>
                <a:latin typeface="Times New Roman" panose="02020603050405020304" pitchFamily="18" charset="0"/>
                <a:cs typeface="Times New Roman" panose="02020603050405020304" pitchFamily="18" charset="0"/>
              </a:rPr>
              <a:t>Golgotha</a:t>
            </a:r>
            <a:r>
              <a:rPr lang="en-US" sz="2400" dirty="0">
                <a:latin typeface="Times New Roman" panose="02020603050405020304" pitchFamily="18" charset="0"/>
                <a:cs typeface="Times New Roman" panose="02020603050405020304" pitchFamily="18" charset="0"/>
              </a:rPr>
              <a:t> (which means </a:t>
            </a:r>
            <a:r>
              <a:rPr lang="en-US" sz="2400" b="1" dirty="0">
                <a:solidFill>
                  <a:srgbClr val="3F8731"/>
                </a:solidFill>
                <a:latin typeface="Times New Roman" panose="02020603050405020304" pitchFamily="18" charset="0"/>
                <a:cs typeface="Times New Roman" panose="02020603050405020304" pitchFamily="18" charset="0"/>
              </a:rPr>
              <a:t>Place of a Skull</a:t>
            </a:r>
            <a:r>
              <a:rPr lang="en-US" sz="2400" dirty="0">
                <a:latin typeface="Times New Roman" panose="02020603050405020304" pitchFamily="18" charset="0"/>
                <a:cs typeface="Times New Roman" panose="02020603050405020304" pitchFamily="18" charset="0"/>
              </a:rPr>
              <a:t>) …      </a:t>
            </a:r>
            <a:r>
              <a:rPr lang="en-US" sz="2400" spc="-30" baseline="30000" dirty="0">
                <a:latin typeface="Times New Roman" panose="02020603050405020304" pitchFamily="18" charset="0"/>
                <a:cs typeface="Times New Roman" panose="02020603050405020304" pitchFamily="18" charset="0"/>
              </a:rPr>
              <a:t>35</a:t>
            </a:r>
            <a:r>
              <a:rPr lang="en-US" sz="2400" spc="-30" dirty="0">
                <a:latin typeface="Times New Roman" panose="02020603050405020304" pitchFamily="18" charset="0"/>
                <a:cs typeface="Times New Roman" panose="02020603050405020304" pitchFamily="18" charset="0"/>
              </a:rPr>
              <a:t>  And when they had crucified him, they divided his garments among them by casting lots</a:t>
            </a:r>
            <a:r>
              <a:rPr lang="en-US" sz="2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9" name="TextBox 8">
            <a:extLst>
              <a:ext uri="{FF2B5EF4-FFF2-40B4-BE49-F238E27FC236}">
                <a16:creationId xmlns:a16="http://schemas.microsoft.com/office/drawing/2014/main" id="{1070C06B-1384-447D-8DDE-7CF4B8713065}"/>
              </a:ext>
            </a:extLst>
          </p:cNvPr>
          <p:cNvSpPr txBox="1"/>
          <p:nvPr/>
        </p:nvSpPr>
        <p:spPr>
          <a:xfrm>
            <a:off x="9742089" y="639444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dirty="0"/>
              <a:t>What was the place called</a:t>
            </a:r>
          </a:p>
          <a:p>
            <a:pPr algn="ctr">
              <a:lnSpc>
                <a:spcPct val="90000"/>
              </a:lnSpc>
            </a:pPr>
            <a:r>
              <a:rPr lang="en-US" sz="6000" dirty="0"/>
              <a:t>where was Jesus crucified?</a:t>
            </a:r>
            <a:endParaRPr lang="en-US" sz="6000" spc="-150" dirty="0"/>
          </a:p>
        </p:txBody>
      </p:sp>
      <p:sp>
        <p:nvSpPr>
          <p:cNvPr id="12" name="Rectangle 11">
            <a:hlinkClick r:id="rId2" action="ppaction://hlinksldjump"/>
            <a:extLst>
              <a:ext uri="{FF2B5EF4-FFF2-40B4-BE49-F238E27FC236}">
                <a16:creationId xmlns:a16="http://schemas.microsoft.com/office/drawing/2014/main" id="{EE9401EC-44A8-424E-8291-2BEE8919819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8303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268037E-3208-433B-8AB3-694E98140190}"/>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E9839E09-0F31-4111-8A9E-C4F0A6AB728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A48046DC-8570-41CE-B0F4-69440811537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B3637FEE-0191-4638-91FB-9D1F45B3D131}"/>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A7348381-3689-4089-A24F-86F674CB424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22370168-9577-4846-A788-DA62215A4EC2}"/>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5" action="ppaction://hlinksldjump"/>
            <a:extLst>
              <a:ext uri="{FF2B5EF4-FFF2-40B4-BE49-F238E27FC236}">
                <a16:creationId xmlns:a16="http://schemas.microsoft.com/office/drawing/2014/main" id="{033D5BD0-AF3A-4DB8-AF31-AB102885D08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6" action="ppaction://hlinksldjump"/>
            <a:extLst>
              <a:ext uri="{FF2B5EF4-FFF2-40B4-BE49-F238E27FC236}">
                <a16:creationId xmlns:a16="http://schemas.microsoft.com/office/drawing/2014/main" id="{BA322522-E4B1-462A-AC9E-E84ED9DB3272}"/>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011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9CB3F612-B888-4B13-9FB1-352B692319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87"/>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5B3C5F7-15FE-4144-9A0D-168009E6DC6C}"/>
              </a:ext>
            </a:extLst>
          </p:cNvPr>
          <p:cNvCxnSpPr>
            <a:cxnSpLocks/>
          </p:cNvCxnSpPr>
          <p:nvPr/>
        </p:nvCxnSpPr>
        <p:spPr>
          <a:xfrm flipV="1">
            <a:off x="6126540" y="525001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CFB356B-733B-44E4-BC6D-B1CFF1B5CA83}"/>
              </a:ext>
            </a:extLst>
          </p:cNvPr>
          <p:cNvSpPr txBox="1"/>
          <p:nvPr/>
        </p:nvSpPr>
        <p:spPr>
          <a:xfrm>
            <a:off x="5471331" y="457122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E1A8760E-142D-4ECB-BDEF-7FEA742DAC5B}"/>
              </a:ext>
            </a:extLst>
          </p:cNvPr>
          <p:cNvCxnSpPr>
            <a:cxnSpLocks/>
          </p:cNvCxnSpPr>
          <p:nvPr/>
        </p:nvCxnSpPr>
        <p:spPr>
          <a:xfrm rot="5460000" flipV="1">
            <a:off x="6113246" y="409293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6A4ABF72-6970-40B9-8490-905ADB65B79F}"/>
              </a:ext>
            </a:extLst>
          </p:cNvPr>
          <p:cNvSpPr/>
          <p:nvPr/>
        </p:nvSpPr>
        <p:spPr>
          <a:xfrm rot="2700000">
            <a:off x="6823904" y="494892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2A4112D6-3442-4C62-8B72-37950094058F}"/>
              </a:ext>
            </a:extLst>
          </p:cNvPr>
          <p:cNvSpPr/>
          <p:nvPr/>
        </p:nvSpPr>
        <p:spPr>
          <a:xfrm rot="2700000">
            <a:off x="5907210" y="390623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68EABB0-F66B-4279-A884-DE607D55B7E7}"/>
              </a:ext>
            </a:extLst>
          </p:cNvPr>
          <p:cNvSpPr txBox="1"/>
          <p:nvPr/>
        </p:nvSpPr>
        <p:spPr>
          <a:xfrm>
            <a:off x="5839987" y="3781376"/>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dirty="0"/>
              <a:t>How was the tomb of Jesus opened when he rose from the dead?</a:t>
            </a:r>
            <a:endParaRPr lang="en-US" sz="6000" spc="-150" dirty="0"/>
          </a:p>
        </p:txBody>
      </p:sp>
      <p:sp>
        <p:nvSpPr>
          <p:cNvPr id="10" name="Rectangle 9">
            <a:hlinkClick r:id="rId3" action="ppaction://hlinksldjump"/>
            <a:extLst>
              <a:ext uri="{FF2B5EF4-FFF2-40B4-BE49-F238E27FC236}">
                <a16:creationId xmlns:a16="http://schemas.microsoft.com/office/drawing/2014/main" id="{BA5302E8-BD3D-4155-B8B8-3FC1BDC26FA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0A66A86A-486E-4969-A441-636025B740DF}"/>
              </a:ext>
            </a:extLst>
          </p:cNvPr>
          <p:cNvSpPr/>
          <p:nvPr/>
        </p:nvSpPr>
        <p:spPr>
          <a:xfrm rot="18961460">
            <a:off x="5232121" y="422442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118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7" grpId="0"/>
      <p:bldP spid="2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08E9C1-7E09-4685-A241-BA9CCD58CDDB}"/>
              </a:ext>
            </a:extLst>
          </p:cNvPr>
          <p:cNvSpPr txBox="1"/>
          <p:nvPr/>
        </p:nvSpPr>
        <p:spPr>
          <a:xfrm>
            <a:off x="538040" y="3649213"/>
            <a:ext cx="11132697" cy="3046988"/>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spc="-150" dirty="0">
              <a:solidFill>
                <a:srgbClr val="3F8731"/>
              </a:solidFill>
            </a:endParaRPr>
          </a:p>
          <a:p>
            <a:pPr algn="ctr">
              <a:lnSpc>
                <a:spcPct val="80000"/>
              </a:lnSpc>
            </a:pPr>
            <a:r>
              <a:rPr lang="en-US" sz="4000" b="1" i="1" spc="-150" dirty="0">
                <a:solidFill>
                  <a:srgbClr val="3F8731"/>
                </a:solidFill>
              </a:rPr>
              <a:t>Answer:</a:t>
            </a:r>
            <a:r>
              <a:rPr lang="en-US" sz="5400" b="1" spc="-150" dirty="0">
                <a:solidFill>
                  <a:srgbClr val="3F8731"/>
                </a:solidFill>
              </a:rPr>
              <a:t> great earthquake;</a:t>
            </a:r>
          </a:p>
          <a:p>
            <a:pPr algn="ctr">
              <a:lnSpc>
                <a:spcPct val="80000"/>
              </a:lnSpc>
              <a:spcAft>
                <a:spcPts val="600"/>
              </a:spcAft>
            </a:pPr>
            <a:r>
              <a:rPr lang="en-US" sz="5400" b="1" spc="-150" dirty="0">
                <a:solidFill>
                  <a:srgbClr val="3F8731"/>
                </a:solidFill>
              </a:rPr>
              <a:t>an angel … rolled back the stone</a:t>
            </a:r>
            <a:endParaRPr lang="en-US" sz="5400" b="1" dirty="0">
              <a:solidFill>
                <a:srgbClr val="3F8731"/>
              </a:solidFill>
            </a:endParaRPr>
          </a:p>
          <a:p>
            <a:pPr>
              <a:spcAft>
                <a:spcPts val="600"/>
              </a:spcAft>
            </a:pPr>
            <a:r>
              <a:rPr lang="en-US" sz="2400" b="1" dirty="0">
                <a:latin typeface="Times New Roman" panose="02020603050405020304" pitchFamily="18" charset="0"/>
                <a:cs typeface="Times New Roman" panose="02020603050405020304" pitchFamily="18" charset="0"/>
              </a:rPr>
              <a:t>Matthew 28:2</a:t>
            </a:r>
          </a:p>
          <a:p>
            <a:pPr algn="just"/>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And behold, there was a </a:t>
            </a:r>
            <a:r>
              <a:rPr lang="en-US" sz="2400" b="1" dirty="0">
                <a:solidFill>
                  <a:srgbClr val="3F8731"/>
                </a:solidFill>
                <a:latin typeface="Times New Roman" panose="02020603050405020304" pitchFamily="18" charset="0"/>
                <a:cs typeface="Times New Roman" panose="02020603050405020304" pitchFamily="18" charset="0"/>
              </a:rPr>
              <a:t>great earthquake</a:t>
            </a:r>
            <a:r>
              <a:rPr lang="en-US" sz="2400" dirty="0">
                <a:latin typeface="Times New Roman" panose="02020603050405020304" pitchFamily="18" charset="0"/>
                <a:cs typeface="Times New Roman" panose="02020603050405020304" pitchFamily="18" charset="0"/>
              </a:rPr>
              <a:t>, for </a:t>
            </a:r>
            <a:r>
              <a:rPr lang="en-US" sz="2400" b="1" dirty="0">
                <a:solidFill>
                  <a:srgbClr val="3F8731"/>
                </a:solidFill>
                <a:latin typeface="Times New Roman" panose="02020603050405020304" pitchFamily="18" charset="0"/>
                <a:cs typeface="Times New Roman" panose="02020603050405020304" pitchFamily="18" charset="0"/>
              </a:rPr>
              <a:t>an angel of the Lord </a:t>
            </a:r>
            <a:r>
              <a:rPr lang="en-US" sz="2400" dirty="0">
                <a:latin typeface="Times New Roman" panose="02020603050405020304" pitchFamily="18" charset="0"/>
                <a:cs typeface="Times New Roman" panose="02020603050405020304" pitchFamily="18" charset="0"/>
              </a:rPr>
              <a:t>descended from heaven and came and </a:t>
            </a:r>
            <a:r>
              <a:rPr lang="en-US" sz="2400" b="1" dirty="0">
                <a:solidFill>
                  <a:srgbClr val="3F8731"/>
                </a:solidFill>
                <a:latin typeface="Times New Roman" panose="02020603050405020304" pitchFamily="18" charset="0"/>
                <a:cs typeface="Times New Roman" panose="02020603050405020304" pitchFamily="18" charset="0"/>
              </a:rPr>
              <a:t>rolled back the stone </a:t>
            </a:r>
            <a:r>
              <a:rPr lang="en-US" sz="2400" dirty="0">
                <a:latin typeface="Times New Roman" panose="02020603050405020304" pitchFamily="18" charset="0"/>
                <a:cs typeface="Times New Roman" panose="02020603050405020304" pitchFamily="18" charset="0"/>
              </a:rPr>
              <a:t>and sat on it.</a:t>
            </a:r>
          </a:p>
          <a:p>
            <a:pPr algn="just"/>
            <a:endParaRPr lang="en-US" sz="8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9" name="TextBox 8">
            <a:extLst>
              <a:ext uri="{FF2B5EF4-FFF2-40B4-BE49-F238E27FC236}">
                <a16:creationId xmlns:a16="http://schemas.microsoft.com/office/drawing/2014/main" id="{AABECE2B-6638-4989-9C0D-57C7BF90B9B4}"/>
              </a:ext>
            </a:extLst>
          </p:cNvPr>
          <p:cNvSpPr txBox="1"/>
          <p:nvPr/>
        </p:nvSpPr>
        <p:spPr>
          <a:xfrm>
            <a:off x="9742089" y="637766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FBD8A02C-140B-44E6-88A8-AFC223BBD2A9}"/>
              </a:ext>
            </a:extLst>
          </p:cNvPr>
          <p:cNvSpPr/>
          <p:nvPr/>
        </p:nvSpPr>
        <p:spPr>
          <a:xfrm>
            <a:off x="5782932"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dirty="0"/>
              <a:t>How was the tomb of Jesus opened when he rose from the dead?</a:t>
            </a:r>
            <a:endParaRPr lang="en-US" sz="6000" spc="-150" dirty="0"/>
          </a:p>
        </p:txBody>
      </p:sp>
      <p:sp>
        <p:nvSpPr>
          <p:cNvPr id="12" name="Rectangle 11">
            <a:hlinkClick r:id="rId2" action="ppaction://hlinksldjump"/>
            <a:extLst>
              <a:ext uri="{FF2B5EF4-FFF2-40B4-BE49-F238E27FC236}">
                <a16:creationId xmlns:a16="http://schemas.microsoft.com/office/drawing/2014/main" id="{0ECE3417-AF58-48D7-A704-925ADA45C16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7983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D13FA81-70CB-4BBD-AABC-EF0233FD5381}"/>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A4F5ED1C-FF28-4853-83C3-1369516E854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B0076EF9-2CDA-4C96-89F3-EE10847CB5B3}"/>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7F0C67A2-01DA-4FB3-B398-655B98A10D6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58A85D7E-D92F-4EAA-8755-3DD13771B64A}"/>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5" action="ppaction://hlinksldjump"/>
            <a:extLst>
              <a:ext uri="{FF2B5EF4-FFF2-40B4-BE49-F238E27FC236}">
                <a16:creationId xmlns:a16="http://schemas.microsoft.com/office/drawing/2014/main" id="{A175BAB1-FF93-4714-80F8-5269A2337527}"/>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544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215DBA2F-440C-430A-AF19-EB7904AF3A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02119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5EEF1A23-36D4-4272-8350-123716020499}"/>
              </a:ext>
            </a:extLst>
          </p:cNvPr>
          <p:cNvCxnSpPr>
            <a:cxnSpLocks/>
          </p:cNvCxnSpPr>
          <p:nvPr/>
        </p:nvCxnSpPr>
        <p:spPr>
          <a:xfrm flipV="1">
            <a:off x="8157216" y="452562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6C16F7-40D7-43E1-8580-4F7D2141C35F}"/>
              </a:ext>
            </a:extLst>
          </p:cNvPr>
          <p:cNvSpPr txBox="1"/>
          <p:nvPr/>
        </p:nvSpPr>
        <p:spPr>
          <a:xfrm>
            <a:off x="7502007" y="3834957"/>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A05E8425-5781-46B6-9B12-A2363F92FAD5}"/>
              </a:ext>
            </a:extLst>
          </p:cNvPr>
          <p:cNvCxnSpPr>
            <a:cxnSpLocks/>
          </p:cNvCxnSpPr>
          <p:nvPr/>
        </p:nvCxnSpPr>
        <p:spPr>
          <a:xfrm rot="5460000" flipV="1">
            <a:off x="8143922" y="336853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D4AD9BD-06DF-4009-8E0A-842BD8A91490}"/>
              </a:ext>
            </a:extLst>
          </p:cNvPr>
          <p:cNvSpPr/>
          <p:nvPr/>
        </p:nvSpPr>
        <p:spPr>
          <a:xfrm rot="2700000">
            <a:off x="8854580" y="422452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E589318B-6593-4B55-8635-84A14DDDA63D}"/>
              </a:ext>
            </a:extLst>
          </p:cNvPr>
          <p:cNvCxnSpPr>
            <a:cxnSpLocks/>
          </p:cNvCxnSpPr>
          <p:nvPr/>
        </p:nvCxnSpPr>
        <p:spPr>
          <a:xfrm flipV="1">
            <a:off x="7190348" y="342640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401AC1B-961B-4C54-B68D-F477C0776A22}"/>
              </a:ext>
            </a:extLst>
          </p:cNvPr>
          <p:cNvSpPr/>
          <p:nvPr/>
        </p:nvSpPr>
        <p:spPr>
          <a:xfrm rot="18900000">
            <a:off x="6988721" y="421625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BDF8D09-174F-4E42-8AC0-E2678E12A87D}"/>
              </a:ext>
            </a:extLst>
          </p:cNvPr>
          <p:cNvSpPr txBox="1"/>
          <p:nvPr/>
        </p:nvSpPr>
        <p:spPr>
          <a:xfrm>
            <a:off x="6923317" y="409622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2" name="Rectangle: Rounded Corners 21">
            <a:extLst>
              <a:ext uri="{FF2B5EF4-FFF2-40B4-BE49-F238E27FC236}">
                <a16:creationId xmlns:a16="http://schemas.microsoft.com/office/drawing/2014/main" id="{235B77E8-3362-49D5-AF94-1B11064CE842}"/>
              </a:ext>
            </a:extLst>
          </p:cNvPr>
          <p:cNvSpPr/>
          <p:nvPr/>
        </p:nvSpPr>
        <p:spPr>
          <a:xfrm rot="2700000">
            <a:off x="7937886" y="31818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does the name “Jesus” mean? </a:t>
            </a:r>
            <a:endParaRPr lang="en-US" sz="6000" spc="-300" dirty="0"/>
          </a:p>
        </p:txBody>
      </p:sp>
      <p:sp>
        <p:nvSpPr>
          <p:cNvPr id="8" name="Rectangle 7">
            <a:hlinkClick r:id="rId3" action="ppaction://hlinksldjump"/>
            <a:extLst>
              <a:ext uri="{FF2B5EF4-FFF2-40B4-BE49-F238E27FC236}">
                <a16:creationId xmlns:a16="http://schemas.microsoft.com/office/drawing/2014/main" id="{9AC98C4B-A266-45CF-B151-CA5EB588230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4" action="ppaction://hlinksldjump"/>
            <a:extLst>
              <a:ext uri="{FF2B5EF4-FFF2-40B4-BE49-F238E27FC236}">
                <a16:creationId xmlns:a16="http://schemas.microsoft.com/office/drawing/2014/main" id="{9DF19949-D0B3-4D97-942C-344CA98ACE83}"/>
              </a:ext>
            </a:extLst>
          </p:cNvPr>
          <p:cNvSpPr/>
          <p:nvPr/>
        </p:nvSpPr>
        <p:spPr>
          <a:xfrm rot="18961460">
            <a:off x="7239047" y="356415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46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250" fill="hold"/>
                                        <p:tgtEl>
                                          <p:spTgt spid="21"/>
                                        </p:tgtEl>
                                        <p:attrNameLst>
                                          <p:attrName>ppt_w</p:attrName>
                                        </p:attrNameLst>
                                      </p:cBhvr>
                                      <p:tavLst>
                                        <p:tav tm="0">
                                          <p:val>
                                            <p:fltVal val="0"/>
                                          </p:val>
                                        </p:tav>
                                        <p:tav tm="100000">
                                          <p:val>
                                            <p:strVal val="#ppt_w"/>
                                          </p:val>
                                        </p:tav>
                                      </p:tavLst>
                                    </p:anim>
                                    <p:anim calcmode="lin" valueType="num">
                                      <p:cBhvr>
                                        <p:cTn id="39" dur="250" fill="hold"/>
                                        <p:tgtEl>
                                          <p:spTgt spid="21"/>
                                        </p:tgtEl>
                                        <p:attrNameLst>
                                          <p:attrName>ppt_h</p:attrName>
                                        </p:attrNameLst>
                                      </p:cBhvr>
                                      <p:tavLst>
                                        <p:tav tm="0">
                                          <p:val>
                                            <p:fltVal val="0"/>
                                          </p:val>
                                        </p:tav>
                                        <p:tav tm="100000">
                                          <p:val>
                                            <p:strVal val="#ppt_h"/>
                                          </p:val>
                                        </p:tav>
                                      </p:tavLst>
                                    </p:anim>
                                    <p:animEffect transition="in" filter="fade">
                                      <p:cBhvr>
                                        <p:cTn id="40" dur="25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0" grpId="0" animBg="1"/>
      <p:bldP spid="21" grpId="0"/>
      <p:bldP spid="22" grpId="0" animBg="1"/>
      <p:bldP spid="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1588127"/>
          </a:xfrm>
          <a:prstGeom prst="rect">
            <a:avLst/>
          </a:prstGeom>
          <a:noFill/>
        </p:spPr>
        <p:txBody>
          <a:bodyPr wrap="square" rtlCol="0">
            <a:spAutoFit/>
          </a:bodyPr>
          <a:lstStyle/>
          <a:p>
            <a:pPr algn="ctr">
              <a:lnSpc>
                <a:spcPct val="80000"/>
              </a:lnSpc>
            </a:pPr>
            <a:r>
              <a:rPr lang="en-US" sz="6000" dirty="0"/>
              <a:t>In what city did</a:t>
            </a:r>
          </a:p>
          <a:p>
            <a:pPr algn="ctr">
              <a:lnSpc>
                <a:spcPct val="80000"/>
              </a:lnSpc>
            </a:pPr>
            <a:r>
              <a:rPr lang="en-US" sz="6000" dirty="0"/>
              <a:t>Jesus grow up?</a:t>
            </a:r>
          </a:p>
        </p:txBody>
      </p:sp>
      <p:sp>
        <p:nvSpPr>
          <p:cNvPr id="7" name="TextBox 6">
            <a:extLst>
              <a:ext uri="{FF2B5EF4-FFF2-40B4-BE49-F238E27FC236}">
                <a16:creationId xmlns:a16="http://schemas.microsoft.com/office/drawing/2014/main" id="{1DEE5E40-145C-4607-B324-276077AA4409}"/>
              </a:ext>
            </a:extLst>
          </p:cNvPr>
          <p:cNvSpPr txBox="1"/>
          <p:nvPr/>
        </p:nvSpPr>
        <p:spPr>
          <a:xfrm>
            <a:off x="637563" y="2030136"/>
            <a:ext cx="6912529" cy="3062377"/>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6000" b="1" dirty="0">
                <a:solidFill>
                  <a:srgbClr val="3F8731"/>
                </a:solidFill>
              </a:rPr>
              <a:t> Nazareth</a:t>
            </a:r>
          </a:p>
          <a:p>
            <a:endParaRPr lang="en-US" b="1" dirty="0"/>
          </a:p>
          <a:p>
            <a:pPr>
              <a:spcAft>
                <a:spcPts val="600"/>
              </a:spcAft>
            </a:pPr>
            <a:r>
              <a:rPr lang="en-US" sz="2400" b="1" dirty="0">
                <a:latin typeface="Times New Roman" panose="02020603050405020304" pitchFamily="18" charset="0"/>
                <a:cs typeface="Times New Roman" panose="02020603050405020304" pitchFamily="18" charset="0"/>
              </a:rPr>
              <a:t>Matthew 2:23</a:t>
            </a:r>
          </a:p>
          <a:p>
            <a:pPr algn="just"/>
            <a:r>
              <a:rPr lang="en-US" sz="2400" baseline="30000" dirty="0">
                <a:latin typeface="Times New Roman" panose="02020603050405020304" pitchFamily="18" charset="0"/>
                <a:cs typeface="Times New Roman" panose="02020603050405020304" pitchFamily="18" charset="0"/>
              </a:rPr>
              <a:t>23</a:t>
            </a:r>
            <a:r>
              <a:rPr lang="en-US" sz="2400" dirty="0">
                <a:latin typeface="Times New Roman" panose="02020603050405020304" pitchFamily="18" charset="0"/>
                <a:cs typeface="Times New Roman" panose="02020603050405020304" pitchFamily="18" charset="0"/>
              </a:rPr>
              <a:t> And he went and lived in a city called </a:t>
            </a:r>
            <a:r>
              <a:rPr lang="en-US" sz="2400" b="1" dirty="0">
                <a:solidFill>
                  <a:srgbClr val="3F8731"/>
                </a:solidFill>
                <a:latin typeface="Times New Roman" panose="02020603050405020304" pitchFamily="18" charset="0"/>
                <a:cs typeface="Times New Roman" panose="02020603050405020304" pitchFamily="18" charset="0"/>
              </a:rPr>
              <a:t>Nazareth</a:t>
            </a:r>
            <a:r>
              <a:rPr lang="en-US" sz="2400" dirty="0">
                <a:latin typeface="Times New Roman" panose="02020603050405020304" pitchFamily="18" charset="0"/>
                <a:cs typeface="Times New Roman" panose="02020603050405020304" pitchFamily="18" charset="0"/>
              </a:rPr>
              <a:t>, so that what was spoken by the prophets might be fulfilled, that he would be called a Nazarene.</a:t>
            </a:r>
            <a:endParaRPr lang="en-US" sz="40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2C7C06B-F95E-49F5-834C-1631FB7CB19A}"/>
              </a:ext>
            </a:extLst>
          </p:cNvPr>
          <p:cNvSpPr txBox="1"/>
          <p:nvPr/>
        </p:nvSpPr>
        <p:spPr>
          <a:xfrm>
            <a:off x="5621443" y="4784952"/>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grpSp>
        <p:nvGrpSpPr>
          <p:cNvPr id="11" name="Group 10">
            <a:extLst>
              <a:ext uri="{FF2B5EF4-FFF2-40B4-BE49-F238E27FC236}">
                <a16:creationId xmlns:a16="http://schemas.microsoft.com/office/drawing/2014/main" id="{83DB5179-C3F1-4A0C-A9E9-C3DC3DE2C415}"/>
              </a:ext>
            </a:extLst>
          </p:cNvPr>
          <p:cNvGrpSpPr/>
          <p:nvPr/>
        </p:nvGrpSpPr>
        <p:grpSpPr>
          <a:xfrm>
            <a:off x="8302305" y="2828834"/>
            <a:ext cx="3628380" cy="1200329"/>
            <a:chOff x="8302305" y="2828834"/>
            <a:chExt cx="3628380" cy="1200329"/>
          </a:xfrm>
        </p:grpSpPr>
        <p:sp>
          <p:nvSpPr>
            <p:cNvPr id="12" name="Rectangle 11">
              <a:extLst>
                <a:ext uri="{FF2B5EF4-FFF2-40B4-BE49-F238E27FC236}">
                  <a16:creationId xmlns:a16="http://schemas.microsoft.com/office/drawing/2014/main" id="{846261E2-1E4D-49FB-B519-748565B3956D}"/>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C554AAEE-DEC8-4AC1-AEF9-A487A3D0FDD0}"/>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AF074FE-B5F3-4AA5-B96D-BB2FEFEE0754}"/>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15" name="Rectangle 14">
            <a:hlinkClick r:id="rId2" action="ppaction://hlinksldjump"/>
            <a:extLst>
              <a:ext uri="{FF2B5EF4-FFF2-40B4-BE49-F238E27FC236}">
                <a16:creationId xmlns:a16="http://schemas.microsoft.com/office/drawing/2014/main" id="{D31C1E57-F080-474D-A68F-61E062F8EDA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0754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3D92F6-8F99-43A5-8847-62AC3F599A88}"/>
              </a:ext>
            </a:extLst>
          </p:cNvPr>
          <p:cNvSpPr txBox="1"/>
          <p:nvPr/>
        </p:nvSpPr>
        <p:spPr>
          <a:xfrm>
            <a:off x="4672672" y="2214694"/>
            <a:ext cx="6912529" cy="2656112"/>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Savior</a:t>
            </a:r>
            <a:endParaRPr lang="en-US" sz="4400" b="1" spc="-2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1:21</a:t>
            </a:r>
          </a:p>
          <a:p>
            <a:pPr algn="just"/>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She will bear a son, and you shall call his name Jesus, for he will </a:t>
            </a:r>
            <a:r>
              <a:rPr lang="en-US" sz="2400" b="1" dirty="0">
                <a:solidFill>
                  <a:srgbClr val="3F8731"/>
                </a:solidFill>
                <a:latin typeface="Times New Roman" panose="02020603050405020304" pitchFamily="18" charset="0"/>
                <a:cs typeface="Times New Roman" panose="02020603050405020304" pitchFamily="18" charset="0"/>
              </a:rPr>
              <a:t>save his people from their sins</a:t>
            </a:r>
            <a:r>
              <a:rPr lang="en-US" sz="24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85D9AFE-8E39-41D6-AE2C-3C6D9C81B664}"/>
              </a:ext>
            </a:extLst>
          </p:cNvPr>
          <p:cNvSpPr txBox="1"/>
          <p:nvPr/>
        </p:nvSpPr>
        <p:spPr>
          <a:xfrm>
            <a:off x="9658199" y="4557256"/>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does the name “Jesus” mean? </a:t>
            </a:r>
            <a:endParaRPr lang="en-US" sz="6000" spc="-300" dirty="0"/>
          </a:p>
        </p:txBody>
      </p:sp>
      <p:sp>
        <p:nvSpPr>
          <p:cNvPr id="11" name="Rectangle 10">
            <a:hlinkClick r:id="rId2" action="ppaction://hlinksldjump"/>
            <a:extLst>
              <a:ext uri="{FF2B5EF4-FFF2-40B4-BE49-F238E27FC236}">
                <a16:creationId xmlns:a16="http://schemas.microsoft.com/office/drawing/2014/main" id="{663ED98B-D85D-42E9-BB4E-23F0A354534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2056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3739619-4F87-4DE6-8228-78AF7C8919D4}"/>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C7D36F3B-5A07-4F2B-B2E9-56674DF5E222}"/>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D3F067C8-3BD8-43E3-8D7B-2CEFC9A91AE9}"/>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BE57E44A-EC92-4B39-BC72-40CE6E4A42D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FE1BE54-47F1-490A-98C6-812C467F22A0}"/>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92D9077D-527D-4663-9070-B352F000935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6085746-3283-4174-8F14-76AB44D76560}"/>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BA368AC7-19D0-4106-835C-52A17EA33251}"/>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09D1025A-283C-4295-98EE-2A5529456FD4}"/>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E2F70E55-010D-4231-89BB-3230B03DB76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778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EA47E1AF-E9DE-4B9A-9157-7C6708E747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02119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4CFDA3F-0AE7-4AEF-A380-D2F709257BC1}"/>
              </a:ext>
            </a:extLst>
          </p:cNvPr>
          <p:cNvCxnSpPr>
            <a:cxnSpLocks/>
          </p:cNvCxnSpPr>
          <p:nvPr/>
        </p:nvCxnSpPr>
        <p:spPr>
          <a:xfrm flipV="1">
            <a:off x="8157216" y="452562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93D4D24-22C3-47BB-BBB7-ED8D27E669C5}"/>
              </a:ext>
            </a:extLst>
          </p:cNvPr>
          <p:cNvSpPr txBox="1"/>
          <p:nvPr/>
        </p:nvSpPr>
        <p:spPr>
          <a:xfrm>
            <a:off x="7502007" y="3834957"/>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E25B2E7D-3AB4-44F1-861E-B37DC5348FC3}"/>
              </a:ext>
            </a:extLst>
          </p:cNvPr>
          <p:cNvCxnSpPr>
            <a:cxnSpLocks/>
          </p:cNvCxnSpPr>
          <p:nvPr/>
        </p:nvCxnSpPr>
        <p:spPr>
          <a:xfrm rot="5460000" flipV="1">
            <a:off x="8143922" y="336853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6301456-0057-41B3-A33B-D5141BC7859B}"/>
              </a:ext>
            </a:extLst>
          </p:cNvPr>
          <p:cNvSpPr/>
          <p:nvPr/>
        </p:nvSpPr>
        <p:spPr>
          <a:xfrm rot="2700000">
            <a:off x="8854580" y="422452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BE7B7345-BCAF-47DD-B8B9-35D2B4898E79}"/>
              </a:ext>
            </a:extLst>
          </p:cNvPr>
          <p:cNvCxnSpPr>
            <a:cxnSpLocks/>
          </p:cNvCxnSpPr>
          <p:nvPr/>
        </p:nvCxnSpPr>
        <p:spPr>
          <a:xfrm flipV="1">
            <a:off x="7190348" y="342640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729F764-A6F9-48F2-8EB4-6D86CC747A39}"/>
              </a:ext>
            </a:extLst>
          </p:cNvPr>
          <p:cNvSpPr/>
          <p:nvPr/>
        </p:nvSpPr>
        <p:spPr>
          <a:xfrm rot="18900000">
            <a:off x="6988721" y="421625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24A9855-5EB4-47DC-A971-24F47CF17BE0}"/>
              </a:ext>
            </a:extLst>
          </p:cNvPr>
          <p:cNvSpPr txBox="1"/>
          <p:nvPr/>
        </p:nvSpPr>
        <p:spPr>
          <a:xfrm>
            <a:off x="6923317" y="409622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Rectangle: Rounded Corners 20">
            <a:extLst>
              <a:ext uri="{FF2B5EF4-FFF2-40B4-BE49-F238E27FC236}">
                <a16:creationId xmlns:a16="http://schemas.microsoft.com/office/drawing/2014/main" id="{8E4E660D-3722-48FF-872E-2B8CE7CDAC34}"/>
              </a:ext>
            </a:extLst>
          </p:cNvPr>
          <p:cNvSpPr/>
          <p:nvPr/>
        </p:nvSpPr>
        <p:spPr>
          <a:xfrm rot="2700000">
            <a:off x="7937886" y="31818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5" name="TextBox 4">
            <a:extLst>
              <a:ext uri="{FF2B5EF4-FFF2-40B4-BE49-F238E27FC236}">
                <a16:creationId xmlns:a16="http://schemas.microsoft.com/office/drawing/2014/main" id="{94F29FED-1566-4244-96A9-4AEC4A179943}"/>
              </a:ext>
            </a:extLst>
          </p:cNvPr>
          <p:cNvSpPr txBox="1"/>
          <p:nvPr/>
        </p:nvSpPr>
        <p:spPr>
          <a:xfrm>
            <a:off x="4635685" y="184557"/>
            <a:ext cx="6978115" cy="1938992"/>
          </a:xfrm>
          <a:prstGeom prst="rect">
            <a:avLst/>
          </a:prstGeom>
          <a:noFill/>
        </p:spPr>
        <p:txBody>
          <a:bodyPr wrap="square" rtlCol="0">
            <a:spAutoFit/>
          </a:bodyPr>
          <a:lstStyle/>
          <a:p>
            <a:pPr algn="ctr"/>
            <a:r>
              <a:rPr lang="en-US" sz="6000" dirty="0"/>
              <a:t>What does “Christ” mean?</a:t>
            </a:r>
            <a:endParaRPr lang="en-US" sz="6000" spc="-300" dirty="0"/>
          </a:p>
        </p:txBody>
      </p:sp>
      <p:sp>
        <p:nvSpPr>
          <p:cNvPr id="8" name="Rectangle 7">
            <a:hlinkClick r:id="rId3" action="ppaction://hlinksldjump"/>
            <a:extLst>
              <a:ext uri="{FF2B5EF4-FFF2-40B4-BE49-F238E27FC236}">
                <a16:creationId xmlns:a16="http://schemas.microsoft.com/office/drawing/2014/main" id="{3BF74D7B-6A31-49D3-B6F1-CA19189304D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16873E35-183D-4E53-AF2D-A3735733CA8B}"/>
              </a:ext>
            </a:extLst>
          </p:cNvPr>
          <p:cNvSpPr/>
          <p:nvPr/>
        </p:nvSpPr>
        <p:spPr>
          <a:xfrm rot="18961460">
            <a:off x="7239047" y="356415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375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ppt_w</p:attrName>
                                        </p:attrNameLst>
                                      </p:cBhvr>
                                      <p:tavLst>
                                        <p:tav tm="0">
                                          <p:val>
                                            <p:fltVal val="0"/>
                                          </p:val>
                                        </p:tav>
                                        <p:tav tm="100000">
                                          <p:val>
                                            <p:strVal val="#ppt_w"/>
                                          </p:val>
                                        </p:tav>
                                      </p:tavLst>
                                    </p:anim>
                                    <p:anim calcmode="lin" valueType="num">
                                      <p:cBhvr>
                                        <p:cTn id="39" dur="250" fill="hold"/>
                                        <p:tgtEl>
                                          <p:spTgt spid="20"/>
                                        </p:tgtEl>
                                        <p:attrNameLst>
                                          <p:attrName>ppt_h</p:attrName>
                                        </p:attrNameLst>
                                      </p:cBhvr>
                                      <p:tavLst>
                                        <p:tav tm="0">
                                          <p:val>
                                            <p:fltVal val="0"/>
                                          </p:val>
                                        </p:tav>
                                        <p:tav tm="100000">
                                          <p:val>
                                            <p:strVal val="#ppt_h"/>
                                          </p:val>
                                        </p:tav>
                                      </p:tavLst>
                                    </p:anim>
                                    <p:animEffect transition="in" filter="fade">
                                      <p:cBhvr>
                                        <p:cTn id="40" dur="25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p:bldP spid="21" grpId="0" animBg="1"/>
      <p:bldP spid="5" grpId="0"/>
      <p:bldP spid="2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11FD3E-79DF-440A-ACCB-D9D689645881}"/>
              </a:ext>
            </a:extLst>
          </p:cNvPr>
          <p:cNvSpPr txBox="1"/>
          <p:nvPr/>
        </p:nvSpPr>
        <p:spPr>
          <a:xfrm>
            <a:off x="4672672" y="2214694"/>
            <a:ext cx="6912529" cy="3225498"/>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Anointed</a:t>
            </a:r>
            <a:endParaRPr lang="en-US" sz="4400" b="1" spc="-200" dirty="0">
              <a:solidFill>
                <a:srgbClr val="3F8731"/>
              </a:solidFill>
            </a:endParaRPr>
          </a:p>
          <a:p>
            <a:endParaRPr lang="en-US" sz="1200" b="1" dirty="0"/>
          </a:p>
          <a:p>
            <a:pPr>
              <a:spcAft>
                <a:spcPts val="600"/>
              </a:spcAft>
            </a:pPr>
            <a:r>
              <a:rPr lang="en-US" sz="2400" dirty="0">
                <a:latin typeface="Times New Roman" panose="02020603050405020304" pitchFamily="18" charset="0"/>
                <a:cs typeface="Times New Roman" panose="02020603050405020304" pitchFamily="18" charset="0"/>
              </a:rPr>
              <a:t>G</a:t>
            </a:r>
            <a:r>
              <a:rPr lang="el-GR" sz="2400" dirty="0">
                <a:latin typeface="Times New Roman" panose="02020603050405020304" pitchFamily="18" charset="0"/>
                <a:cs typeface="Times New Roman" panose="02020603050405020304" pitchFamily="18" charset="0"/>
              </a:rPr>
              <a:t>5547 </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Χριστός </a:t>
            </a:r>
            <a:r>
              <a:rPr lang="en-US" sz="2400" dirty="0">
                <a:latin typeface="Times New Roman" panose="02020603050405020304" pitchFamily="18" charset="0"/>
                <a:cs typeface="Times New Roman" panose="02020603050405020304" pitchFamily="18" charset="0"/>
              </a:rPr>
              <a:t> Christos  </a:t>
            </a:r>
            <a:r>
              <a:rPr lang="en-US" sz="2400" dirty="0" err="1">
                <a:latin typeface="Times New Roman" panose="02020603050405020304" pitchFamily="18" charset="0"/>
                <a:cs typeface="Times New Roman" panose="02020603050405020304" pitchFamily="18" charset="0"/>
              </a:rPr>
              <a:t>khris-tos</a:t>
            </a:r>
            <a:r>
              <a:rPr lang="en-US" sz="2400" dirty="0">
                <a:latin typeface="Times New Roman" panose="02020603050405020304" pitchFamily="18" charset="0"/>
                <a:cs typeface="Times New Roman" panose="02020603050405020304" pitchFamily="18" charset="0"/>
              </a:rPr>
              <a:t>’ </a:t>
            </a:r>
          </a:p>
          <a:p>
            <a:pPr>
              <a:spcAft>
                <a:spcPts val="600"/>
              </a:spcAft>
            </a:pPr>
            <a:endParaRPr lang="en-US" sz="12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AV New Testament – Christ 569; 569 </a:t>
            </a:r>
          </a:p>
          <a:p>
            <a:pPr>
              <a:spcAft>
                <a:spcPts val="600"/>
              </a:spcAft>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Christ  = “</a:t>
            </a:r>
            <a:r>
              <a:rPr lang="en-US" sz="2400" b="1" dirty="0">
                <a:solidFill>
                  <a:srgbClr val="3F8731"/>
                </a:solidFill>
                <a:latin typeface="Times New Roman" panose="02020603050405020304" pitchFamily="18" charset="0"/>
                <a:cs typeface="Times New Roman" panose="02020603050405020304" pitchFamily="18" charset="0"/>
              </a:rPr>
              <a:t>anointed</a:t>
            </a:r>
            <a:r>
              <a:rPr lang="en-US" sz="24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272F360-CC60-4102-A6CB-CE919B59B72B}"/>
              </a:ext>
            </a:extLst>
          </p:cNvPr>
          <p:cNvSpPr txBox="1"/>
          <p:nvPr/>
        </p:nvSpPr>
        <p:spPr>
          <a:xfrm>
            <a:off x="9666588" y="5127708"/>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does “Christ” mean?</a:t>
            </a:r>
            <a:endParaRPr lang="en-US" sz="6000" spc="-300" dirty="0"/>
          </a:p>
        </p:txBody>
      </p:sp>
      <p:sp>
        <p:nvSpPr>
          <p:cNvPr id="11" name="Rectangle 10">
            <a:hlinkClick r:id="rId2" action="ppaction://hlinksldjump"/>
            <a:extLst>
              <a:ext uri="{FF2B5EF4-FFF2-40B4-BE49-F238E27FC236}">
                <a16:creationId xmlns:a16="http://schemas.microsoft.com/office/drawing/2014/main" id="{C6DA53B1-C231-47E5-A053-5D191E19439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452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B4E536-62CD-4B99-B650-A8565913B0B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DB4B294A-4891-4475-9F2E-8878C2B252DB}"/>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C4EF56C0-463B-4C0D-8577-5D10EB60A07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23345DF4-1E86-4A3A-BC3B-E8F8BC447F21}"/>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8C5DCC8F-C2E4-4865-8CA4-BD8206ABCAB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B15B634C-D798-4EF8-BE5F-8CAD15F88B4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FB7F1A38-7E92-4AB0-850D-6233F145038F}"/>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CC40019E-B82F-427C-8E0D-3C371F96D23A}"/>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E0BC868F-2426-4446-B9C1-7A4F734983AA}"/>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04F684A5-A62F-4EF4-9DCB-BAFA247667E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009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9E26FE85-EDF9-4BEA-83E1-C32A53D75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02119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DD5C8871-3AD0-48B1-8700-92DDC52E70AF}"/>
              </a:ext>
            </a:extLst>
          </p:cNvPr>
          <p:cNvCxnSpPr>
            <a:cxnSpLocks/>
          </p:cNvCxnSpPr>
          <p:nvPr/>
        </p:nvCxnSpPr>
        <p:spPr>
          <a:xfrm flipV="1">
            <a:off x="8157216" y="452562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0BD79CE-0BB2-4993-BEDB-964656E46B4B}"/>
              </a:ext>
            </a:extLst>
          </p:cNvPr>
          <p:cNvSpPr txBox="1"/>
          <p:nvPr/>
        </p:nvSpPr>
        <p:spPr>
          <a:xfrm>
            <a:off x="7502007" y="3834957"/>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BAFAC98C-0508-4971-AF2E-366911BCC762}"/>
              </a:ext>
            </a:extLst>
          </p:cNvPr>
          <p:cNvCxnSpPr>
            <a:cxnSpLocks/>
          </p:cNvCxnSpPr>
          <p:nvPr/>
        </p:nvCxnSpPr>
        <p:spPr>
          <a:xfrm rot="5460000" flipV="1">
            <a:off x="8143922" y="336853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4931E7B4-1A38-46B5-B163-2BB342E0723B}"/>
              </a:ext>
            </a:extLst>
          </p:cNvPr>
          <p:cNvSpPr/>
          <p:nvPr/>
        </p:nvSpPr>
        <p:spPr>
          <a:xfrm rot="2700000">
            <a:off x="8854580" y="422452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BB397CE6-ABE3-4A6D-BF17-AA219BC39F1D}"/>
              </a:ext>
            </a:extLst>
          </p:cNvPr>
          <p:cNvCxnSpPr>
            <a:cxnSpLocks/>
          </p:cNvCxnSpPr>
          <p:nvPr/>
        </p:nvCxnSpPr>
        <p:spPr>
          <a:xfrm flipV="1">
            <a:off x="7190348" y="342640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6EB3CD1-DB6F-4CBE-AC96-C571B2B8F2A6}"/>
              </a:ext>
            </a:extLst>
          </p:cNvPr>
          <p:cNvSpPr/>
          <p:nvPr/>
        </p:nvSpPr>
        <p:spPr>
          <a:xfrm rot="18900000">
            <a:off x="6988721" y="421625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934B85E-68B8-4181-9026-0B8F67ED6310}"/>
              </a:ext>
            </a:extLst>
          </p:cNvPr>
          <p:cNvSpPr txBox="1"/>
          <p:nvPr/>
        </p:nvSpPr>
        <p:spPr>
          <a:xfrm>
            <a:off x="6923317" y="409622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Rectangle: Rounded Corners 20">
            <a:extLst>
              <a:ext uri="{FF2B5EF4-FFF2-40B4-BE49-F238E27FC236}">
                <a16:creationId xmlns:a16="http://schemas.microsoft.com/office/drawing/2014/main" id="{EEB8E15F-81EC-4F71-B096-68383FB90767}"/>
              </a:ext>
            </a:extLst>
          </p:cNvPr>
          <p:cNvSpPr/>
          <p:nvPr/>
        </p:nvSpPr>
        <p:spPr>
          <a:xfrm rot="2700000">
            <a:off x="7937886" y="31818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does “Messiah” mean?</a:t>
            </a:r>
            <a:endParaRPr lang="en-US" sz="6000" spc="-300" dirty="0"/>
          </a:p>
        </p:txBody>
      </p:sp>
      <p:sp>
        <p:nvSpPr>
          <p:cNvPr id="8" name="Rectangle 7">
            <a:hlinkClick r:id="rId3" action="ppaction://hlinksldjump"/>
            <a:extLst>
              <a:ext uri="{FF2B5EF4-FFF2-40B4-BE49-F238E27FC236}">
                <a16:creationId xmlns:a16="http://schemas.microsoft.com/office/drawing/2014/main" id="{EB9FB9CF-7CDB-4A9E-BB23-2C945668CF0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27AD25F2-D1E8-491D-97DA-E08D8783C1B4}"/>
              </a:ext>
            </a:extLst>
          </p:cNvPr>
          <p:cNvSpPr/>
          <p:nvPr/>
        </p:nvSpPr>
        <p:spPr>
          <a:xfrm rot="18961460">
            <a:off x="7239047" y="356415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5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ppt_w</p:attrName>
                                        </p:attrNameLst>
                                      </p:cBhvr>
                                      <p:tavLst>
                                        <p:tav tm="0">
                                          <p:val>
                                            <p:fltVal val="0"/>
                                          </p:val>
                                        </p:tav>
                                        <p:tav tm="100000">
                                          <p:val>
                                            <p:strVal val="#ppt_w"/>
                                          </p:val>
                                        </p:tav>
                                      </p:tavLst>
                                    </p:anim>
                                    <p:anim calcmode="lin" valueType="num">
                                      <p:cBhvr>
                                        <p:cTn id="39" dur="250" fill="hold"/>
                                        <p:tgtEl>
                                          <p:spTgt spid="20"/>
                                        </p:tgtEl>
                                        <p:attrNameLst>
                                          <p:attrName>ppt_h</p:attrName>
                                        </p:attrNameLst>
                                      </p:cBhvr>
                                      <p:tavLst>
                                        <p:tav tm="0">
                                          <p:val>
                                            <p:fltVal val="0"/>
                                          </p:val>
                                        </p:tav>
                                        <p:tav tm="100000">
                                          <p:val>
                                            <p:strVal val="#ppt_h"/>
                                          </p:val>
                                        </p:tav>
                                      </p:tavLst>
                                    </p:anim>
                                    <p:animEffect transition="in" filter="fade">
                                      <p:cBhvr>
                                        <p:cTn id="40" dur="25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p:bldP spid="21" grpId="0" animBg="1"/>
      <p:bldP spid="5" grpId="0"/>
      <p:bldP spid="22"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2DCE39-A271-4D01-959C-BE17B57C9630}"/>
              </a:ext>
            </a:extLst>
          </p:cNvPr>
          <p:cNvSpPr txBox="1"/>
          <p:nvPr/>
        </p:nvSpPr>
        <p:spPr>
          <a:xfrm>
            <a:off x="4697839" y="2214694"/>
            <a:ext cx="6912529" cy="3210110"/>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Anointed</a:t>
            </a:r>
            <a:endParaRPr lang="en-US" sz="4400" b="1" spc="-200" dirty="0">
              <a:solidFill>
                <a:srgbClr val="3F8731"/>
              </a:solidFill>
            </a:endParaRPr>
          </a:p>
          <a:p>
            <a:endParaRPr lang="en-US" sz="1200" b="1" dirty="0"/>
          </a:p>
          <a:p>
            <a:pPr>
              <a:spcAft>
                <a:spcPts val="600"/>
              </a:spcAft>
            </a:pPr>
            <a:r>
              <a:rPr lang="en-US" sz="2400" dirty="0">
                <a:latin typeface="Times New Roman" panose="02020603050405020304" pitchFamily="18" charset="0"/>
                <a:cs typeface="Times New Roman" panose="02020603050405020304" pitchFamily="18" charset="0"/>
              </a:rPr>
              <a:t>H</a:t>
            </a:r>
            <a:r>
              <a:rPr lang="he-IL" sz="2400" dirty="0">
                <a:latin typeface="Times New Roman" panose="02020603050405020304" pitchFamily="18" charset="0"/>
                <a:cs typeface="Times New Roman" panose="02020603050405020304" pitchFamily="18" charset="0"/>
              </a:rPr>
              <a:t>4899</a:t>
            </a:r>
            <a:r>
              <a:rPr lang="en-US" sz="2400" dirty="0">
                <a:latin typeface="Times New Roman" panose="02020603050405020304" pitchFamily="18" charset="0"/>
                <a:cs typeface="Times New Roman" panose="02020603050405020304" pitchFamily="18" charset="0"/>
              </a:rPr>
              <a:t>  </a:t>
            </a:r>
            <a:r>
              <a:rPr lang="he-IL" sz="2400" dirty="0">
                <a:latin typeface="Times New Roman" panose="02020603050405020304" pitchFamily="18" charset="0"/>
                <a:cs typeface="Times New Roman" panose="02020603050405020304" pitchFamily="18" charset="0"/>
              </a:rPr>
              <a:t>משׁיח</a:t>
            </a:r>
            <a:r>
              <a:rPr lang="en-US" sz="2400" dirty="0">
                <a:latin typeface="Times New Roman" panose="02020603050405020304" pitchFamily="18" charset="0"/>
                <a:cs typeface="Times New Roman" panose="02020603050405020304" pitchFamily="18" charset="0"/>
              </a:rPr>
              <a:t>  mashiyach  maw-</a:t>
            </a:r>
            <a:r>
              <a:rPr lang="en-US" sz="2400" dirty="0" err="1">
                <a:latin typeface="Times New Roman" panose="02020603050405020304" pitchFamily="18" charset="0"/>
                <a:cs typeface="Times New Roman" panose="02020603050405020304" pitchFamily="18" charset="0"/>
              </a:rPr>
              <a:t>shee</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akh</a:t>
            </a:r>
            <a:endParaRPr lang="en-US" sz="2400" dirty="0">
              <a:latin typeface="Times New Roman" panose="02020603050405020304" pitchFamily="18" charset="0"/>
              <a:cs typeface="Times New Roman" panose="02020603050405020304" pitchFamily="18" charset="0"/>
            </a:endParaRPr>
          </a:p>
          <a:p>
            <a:pPr>
              <a:spcAft>
                <a:spcPts val="600"/>
              </a:spcAft>
            </a:pPr>
            <a:endParaRPr lang="en-US" sz="12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AV Old Testament – anointed 37, Messiah 2; 39 </a:t>
            </a:r>
          </a:p>
          <a:p>
            <a:pPr>
              <a:spcAft>
                <a:spcPts val="600"/>
              </a:spcAft>
            </a:pPr>
            <a:endParaRPr lang="en-US" sz="12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1) </a:t>
            </a:r>
            <a:r>
              <a:rPr lang="en-US" sz="2400" b="1" dirty="0">
                <a:solidFill>
                  <a:srgbClr val="3F8731"/>
                </a:solidFill>
                <a:latin typeface="Times New Roman" panose="02020603050405020304" pitchFamily="18" charset="0"/>
                <a:cs typeface="Times New Roman" panose="02020603050405020304" pitchFamily="18" charset="0"/>
              </a:rPr>
              <a:t>anointed</a:t>
            </a:r>
            <a:r>
              <a:rPr lang="en-US" sz="2400" dirty="0">
                <a:latin typeface="Times New Roman" panose="02020603050405020304" pitchFamily="18" charset="0"/>
                <a:cs typeface="Times New Roman" panose="02020603050405020304" pitchFamily="18" charset="0"/>
              </a:rPr>
              <a:t>, </a:t>
            </a:r>
            <a:r>
              <a:rPr lang="en-US" sz="2400" b="1" dirty="0">
                <a:solidFill>
                  <a:srgbClr val="3F8731"/>
                </a:solidFill>
                <a:latin typeface="Times New Roman" panose="02020603050405020304" pitchFamily="18" charset="0"/>
                <a:cs typeface="Times New Roman" panose="02020603050405020304" pitchFamily="18" charset="0"/>
              </a:rPr>
              <a:t>anointed one</a:t>
            </a:r>
            <a:endParaRPr lang="en-US" sz="600" b="1" dirty="0">
              <a:solidFill>
                <a:srgbClr val="3F8731"/>
              </a:solidFill>
              <a:latin typeface="Times New Roman" panose="02020603050405020304" pitchFamily="18" charset="0"/>
              <a:cs typeface="Times New Roman" panose="02020603050405020304" pitchFamily="18" charset="0"/>
            </a:endParaRPr>
          </a:p>
          <a:p>
            <a:pPr>
              <a:spcAft>
                <a:spcPts val="600"/>
              </a:spcAft>
            </a:pPr>
            <a:endParaRPr lang="en-US" sz="1200" b="1" dirty="0">
              <a:solidFill>
                <a:srgbClr val="3F873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E9F1E7F-7019-42C6-8F78-2D1543C9DD9F}"/>
              </a:ext>
            </a:extLst>
          </p:cNvPr>
          <p:cNvSpPr txBox="1"/>
          <p:nvPr/>
        </p:nvSpPr>
        <p:spPr>
          <a:xfrm>
            <a:off x="9683366" y="5127708"/>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does “Messiah” mean?</a:t>
            </a:r>
            <a:endParaRPr lang="en-US" sz="6000" spc="-300" dirty="0"/>
          </a:p>
        </p:txBody>
      </p:sp>
      <p:sp>
        <p:nvSpPr>
          <p:cNvPr id="11" name="Rectangle 10">
            <a:hlinkClick r:id="rId2" action="ppaction://hlinksldjump"/>
            <a:extLst>
              <a:ext uri="{FF2B5EF4-FFF2-40B4-BE49-F238E27FC236}">
                <a16:creationId xmlns:a16="http://schemas.microsoft.com/office/drawing/2014/main" id="{97EE738D-0EE5-4FA5-8384-AA5DE660D94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1427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B7AFBE2-9B08-4E38-A5C0-718AC9156AA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2D3547C0-17E4-4C5D-96BC-536B6E98CED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025E4C58-D25D-43C5-915E-36FF47BBE82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F2D1C488-2C8C-48C4-BCB6-5536CFAF4D0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2CCF238A-13A0-4FC5-9901-94B747C6E04A}"/>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D9E9AB3A-70A0-4125-8729-CF69ED54F99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E17DDB2D-A58A-419B-8033-0B02C4D39549}"/>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BA2ECAD6-C83C-4C21-A0C9-896DBACB65EE}"/>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E9D79A73-6050-4323-83B5-98ABBB902C10}"/>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A7D8709F-85EA-47B6-A8E2-6F8066F3BAC0}"/>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713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658DADBF-4320-4144-921D-CDE43D7A6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02119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B9664D6C-5601-4C6A-A565-4FB2A5F2C0D1}"/>
              </a:ext>
            </a:extLst>
          </p:cNvPr>
          <p:cNvCxnSpPr>
            <a:cxnSpLocks/>
          </p:cNvCxnSpPr>
          <p:nvPr/>
        </p:nvCxnSpPr>
        <p:spPr>
          <a:xfrm flipV="1">
            <a:off x="8157216" y="452562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759582A-6EB1-4C91-A895-EC9243124052}"/>
              </a:ext>
            </a:extLst>
          </p:cNvPr>
          <p:cNvSpPr txBox="1"/>
          <p:nvPr/>
        </p:nvSpPr>
        <p:spPr>
          <a:xfrm>
            <a:off x="7502007" y="3834957"/>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9" name="Straight Connector 18">
            <a:extLst>
              <a:ext uri="{FF2B5EF4-FFF2-40B4-BE49-F238E27FC236}">
                <a16:creationId xmlns:a16="http://schemas.microsoft.com/office/drawing/2014/main" id="{4CDAE550-D08A-4E1E-9DEC-55E702269F44}"/>
              </a:ext>
            </a:extLst>
          </p:cNvPr>
          <p:cNvCxnSpPr>
            <a:cxnSpLocks/>
          </p:cNvCxnSpPr>
          <p:nvPr/>
        </p:nvCxnSpPr>
        <p:spPr>
          <a:xfrm rot="5460000" flipV="1">
            <a:off x="8143922" y="336853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368A4DA-923C-4DF6-8F98-913CDD5C431A}"/>
              </a:ext>
            </a:extLst>
          </p:cNvPr>
          <p:cNvSpPr/>
          <p:nvPr/>
        </p:nvSpPr>
        <p:spPr>
          <a:xfrm rot="2700000">
            <a:off x="8854580" y="422452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B57FF386-2770-440E-B85A-9E69ECE0189D}"/>
              </a:ext>
            </a:extLst>
          </p:cNvPr>
          <p:cNvCxnSpPr>
            <a:cxnSpLocks/>
          </p:cNvCxnSpPr>
          <p:nvPr/>
        </p:nvCxnSpPr>
        <p:spPr>
          <a:xfrm flipV="1">
            <a:off x="7190348" y="342640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57161310-70D5-416E-9A0B-CC1988EF8163}"/>
              </a:ext>
            </a:extLst>
          </p:cNvPr>
          <p:cNvSpPr/>
          <p:nvPr/>
        </p:nvSpPr>
        <p:spPr>
          <a:xfrm rot="18900000">
            <a:off x="6988721" y="421625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C4B5E9E-4EDC-4C5F-B47F-684E2EE53CC7}"/>
              </a:ext>
            </a:extLst>
          </p:cNvPr>
          <p:cNvSpPr txBox="1"/>
          <p:nvPr/>
        </p:nvSpPr>
        <p:spPr>
          <a:xfrm>
            <a:off x="6923317" y="409622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4" name="Rectangle: Rounded Corners 23">
            <a:extLst>
              <a:ext uri="{FF2B5EF4-FFF2-40B4-BE49-F238E27FC236}">
                <a16:creationId xmlns:a16="http://schemas.microsoft.com/office/drawing/2014/main" id="{88811CDA-9147-4CFA-A51F-F4EFE552F019}"/>
              </a:ext>
            </a:extLst>
          </p:cNvPr>
          <p:cNvSpPr/>
          <p:nvPr/>
        </p:nvSpPr>
        <p:spPr>
          <a:xfrm rot="2700000">
            <a:off x="7937886" y="31818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does “Immanuel” mean?</a:t>
            </a:r>
            <a:endParaRPr lang="en-US" sz="6000" spc="-300" dirty="0"/>
          </a:p>
        </p:txBody>
      </p:sp>
      <p:sp>
        <p:nvSpPr>
          <p:cNvPr id="8" name="Rectangle: Rounded Corners 7">
            <a:extLst>
              <a:ext uri="{FF2B5EF4-FFF2-40B4-BE49-F238E27FC236}">
                <a16:creationId xmlns:a16="http://schemas.microsoft.com/office/drawing/2014/main" id="{D0B5D345-DECF-423A-BBA3-07F767DCE99D}"/>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E27ABD5-816D-46CC-9286-91F9C3C7A12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p>
        </p:txBody>
      </p:sp>
      <p:sp>
        <p:nvSpPr>
          <p:cNvPr id="10" name="Rectangle 9">
            <a:extLst>
              <a:ext uri="{FF2B5EF4-FFF2-40B4-BE49-F238E27FC236}">
                <a16:creationId xmlns:a16="http://schemas.microsoft.com/office/drawing/2014/main" id="{992F8F20-53A2-48EE-9C21-3693841CFAA0}"/>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10">
            <a:hlinkClick r:id="rId3" action="ppaction://hlinksldjump"/>
            <a:extLst>
              <a:ext uri="{FF2B5EF4-FFF2-40B4-BE49-F238E27FC236}">
                <a16:creationId xmlns:a16="http://schemas.microsoft.com/office/drawing/2014/main" id="{AAEC71AB-614D-4CB8-8E89-FAA3AE8D73A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4" action="ppaction://hlinksldjump"/>
            <a:extLst>
              <a:ext uri="{FF2B5EF4-FFF2-40B4-BE49-F238E27FC236}">
                <a16:creationId xmlns:a16="http://schemas.microsoft.com/office/drawing/2014/main" id="{9697669A-1C3F-4890-894B-5DE281A8E842}"/>
              </a:ext>
            </a:extLst>
          </p:cNvPr>
          <p:cNvSpPr/>
          <p:nvPr/>
        </p:nvSpPr>
        <p:spPr>
          <a:xfrm rot="18961460">
            <a:off x="7239047" y="356415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78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250" fill="hold"/>
                                        <p:tgtEl>
                                          <p:spTgt spid="23"/>
                                        </p:tgtEl>
                                        <p:attrNameLst>
                                          <p:attrName>ppt_w</p:attrName>
                                        </p:attrNameLst>
                                      </p:cBhvr>
                                      <p:tavLst>
                                        <p:tav tm="0">
                                          <p:val>
                                            <p:fltVal val="0"/>
                                          </p:val>
                                        </p:tav>
                                        <p:tav tm="100000">
                                          <p:val>
                                            <p:strVal val="#ppt_w"/>
                                          </p:val>
                                        </p:tav>
                                      </p:tavLst>
                                    </p:anim>
                                    <p:anim calcmode="lin" valueType="num">
                                      <p:cBhvr>
                                        <p:cTn id="39" dur="250" fill="hold"/>
                                        <p:tgtEl>
                                          <p:spTgt spid="23"/>
                                        </p:tgtEl>
                                        <p:attrNameLst>
                                          <p:attrName>ppt_h</p:attrName>
                                        </p:attrNameLst>
                                      </p:cBhvr>
                                      <p:tavLst>
                                        <p:tav tm="0">
                                          <p:val>
                                            <p:fltVal val="0"/>
                                          </p:val>
                                        </p:tav>
                                        <p:tav tm="100000">
                                          <p:val>
                                            <p:strVal val="#ppt_h"/>
                                          </p:val>
                                        </p:tav>
                                      </p:tavLst>
                                    </p:anim>
                                    <p:animEffect transition="in" filter="fade">
                                      <p:cBhvr>
                                        <p:cTn id="40" dur="250"/>
                                        <p:tgtEl>
                                          <p:spTgt spid="2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animBg="1"/>
      <p:bldP spid="23" grpId="0"/>
      <p:bldP spid="24" grpId="0" animBg="1"/>
      <p:bldP spid="5" grpId="0"/>
      <p:bldP spid="2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961E50-70FC-4399-BB9B-97A08D3965D4}"/>
              </a:ext>
            </a:extLst>
          </p:cNvPr>
          <p:cNvSpPr txBox="1"/>
          <p:nvPr/>
        </p:nvSpPr>
        <p:spPr>
          <a:xfrm>
            <a:off x="4672672" y="2214694"/>
            <a:ext cx="6912529" cy="288386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spc="-190" dirty="0">
                <a:solidFill>
                  <a:srgbClr val="3F8731"/>
                </a:solidFill>
              </a:rPr>
              <a:t>Answer:</a:t>
            </a:r>
            <a:r>
              <a:rPr lang="en-US" sz="6000" b="1" spc="-190" dirty="0">
                <a:solidFill>
                  <a:srgbClr val="3F8731"/>
                </a:solidFill>
              </a:rPr>
              <a:t> God with us</a:t>
            </a:r>
            <a:endParaRPr lang="en-US" sz="4400" b="1" spc="-19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1:23</a:t>
            </a:r>
          </a:p>
          <a:p>
            <a:pPr algn="just"/>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“Behold, the virgin shall conceive and bear a son, and they shall call his name Immanuel” (which means, </a:t>
            </a:r>
            <a:r>
              <a:rPr lang="en-US" sz="2400" b="1" dirty="0">
                <a:solidFill>
                  <a:srgbClr val="3F8731"/>
                </a:solidFill>
                <a:latin typeface="Times New Roman" panose="02020603050405020304" pitchFamily="18" charset="0"/>
                <a:cs typeface="Times New Roman" panose="02020603050405020304" pitchFamily="18" charset="0"/>
              </a:rPr>
              <a:t>God with us</a:t>
            </a:r>
            <a:r>
              <a:rPr lang="en-US" sz="2400" dirty="0">
                <a:latin typeface="Times New Roman" panose="02020603050405020304" pitchFamily="18" charset="0"/>
                <a:cs typeface="Times New Roman" panose="02020603050405020304" pitchFamily="18" charset="0"/>
              </a:rPr>
              <a:t>).</a:t>
            </a:r>
            <a:endParaRPr lang="en-US" sz="6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9C71432-4DF7-43CA-8D80-E00D6897D5F4}"/>
              </a:ext>
            </a:extLst>
          </p:cNvPr>
          <p:cNvSpPr txBox="1"/>
          <p:nvPr/>
        </p:nvSpPr>
        <p:spPr>
          <a:xfrm>
            <a:off x="9666588" y="4792148"/>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does “Immanuel” mean?</a:t>
            </a:r>
            <a:endParaRPr lang="en-US" sz="6000" spc="-300" dirty="0"/>
          </a:p>
        </p:txBody>
      </p:sp>
      <p:sp>
        <p:nvSpPr>
          <p:cNvPr id="11" name="Rectangle 10">
            <a:hlinkClick r:id="rId2" action="ppaction://hlinksldjump"/>
            <a:extLst>
              <a:ext uri="{FF2B5EF4-FFF2-40B4-BE49-F238E27FC236}">
                <a16:creationId xmlns:a16="http://schemas.microsoft.com/office/drawing/2014/main" id="{A801011F-6BDB-454A-B81A-B91F2BA7075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6907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C3555652-AFDA-4AC4-A7CD-86F8A724DC54}"/>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3" name="Rectangle 32">
            <a:extLst>
              <a:ext uri="{FF2B5EF4-FFF2-40B4-BE49-F238E27FC236}">
                <a16:creationId xmlns:a16="http://schemas.microsoft.com/office/drawing/2014/main" id="{6490B084-6CAE-4DDE-BBFE-FA7EF282A2C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4" name="Rectangle 33">
            <a:extLst>
              <a:ext uri="{FF2B5EF4-FFF2-40B4-BE49-F238E27FC236}">
                <a16:creationId xmlns:a16="http://schemas.microsoft.com/office/drawing/2014/main" id="{1EFBAAA5-C761-4630-970F-0663F963E36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7ADC67B1-416D-4954-BA5F-B35556D461B3}"/>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90A22F7E-002C-426F-86C5-4EFAFBC917D3}"/>
              </a:ext>
            </a:extLst>
          </p:cNvPr>
          <p:cNvSpPr/>
          <p:nvPr/>
        </p:nvSpPr>
        <p:spPr>
          <a:xfrm>
            <a:off x="0" y="1"/>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hlinkClick r:id="rId4" action="ppaction://hlinksldjump"/>
            <a:extLst>
              <a:ext uri="{FF2B5EF4-FFF2-40B4-BE49-F238E27FC236}">
                <a16:creationId xmlns:a16="http://schemas.microsoft.com/office/drawing/2014/main" id="{44F2C232-4DEB-4054-B841-4B63A87F08D9}"/>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5" action="ppaction://hlinksldjump"/>
            <a:extLst>
              <a:ext uri="{FF2B5EF4-FFF2-40B4-BE49-F238E27FC236}">
                <a16:creationId xmlns:a16="http://schemas.microsoft.com/office/drawing/2014/main" id="{8B9489F2-9DAC-4CE1-8079-1E6C74C7B890}"/>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6" action="ppaction://hlinksldjump"/>
            <a:extLst>
              <a:ext uri="{FF2B5EF4-FFF2-40B4-BE49-F238E27FC236}">
                <a16:creationId xmlns:a16="http://schemas.microsoft.com/office/drawing/2014/main" id="{694F74E8-D556-4E17-B216-61DF59DE653F}"/>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686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0BC5F78-3C51-4543-B476-3B6F4B2BC07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5BF0D127-2B6D-4E4A-9A99-560CF4BBA95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D1944517-36A8-401E-AF9F-838034C09FC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FE464549-D10C-4B81-A1F4-FB25A642E9C2}"/>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94B2CA16-0515-479D-AB34-415F4E32146B}"/>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403E509B-2A64-41A8-A03D-10A914D49BD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5160D2FE-A4F3-4B72-8FF2-B040C71DA5C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AFF61FE5-9C9E-4076-BE81-FE6621888F7D}"/>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6D5DEE1F-55AC-4FC0-8FA9-F6D5F32D9EB2}"/>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47AC3993-69BE-4FAA-8C59-38504EB7F3D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900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5578B78C-0C0B-4B9D-8CED-202FEA68F3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1807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467B0F9-694A-4B53-A1CE-0AB3CE8AF204}"/>
              </a:ext>
            </a:extLst>
          </p:cNvPr>
          <p:cNvCxnSpPr>
            <a:cxnSpLocks/>
          </p:cNvCxnSpPr>
          <p:nvPr/>
        </p:nvCxnSpPr>
        <p:spPr>
          <a:xfrm flipV="1">
            <a:off x="8157216" y="482250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AA5FF40-C6AC-4CC4-8143-9F317A69D5A7}"/>
              </a:ext>
            </a:extLst>
          </p:cNvPr>
          <p:cNvSpPr txBox="1"/>
          <p:nvPr/>
        </p:nvSpPr>
        <p:spPr>
          <a:xfrm>
            <a:off x="7502007" y="413184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8F8AC683-47A4-46F3-8186-FC2BB4545204}"/>
              </a:ext>
            </a:extLst>
          </p:cNvPr>
          <p:cNvCxnSpPr>
            <a:cxnSpLocks/>
          </p:cNvCxnSpPr>
          <p:nvPr/>
        </p:nvCxnSpPr>
        <p:spPr>
          <a:xfrm rot="5460000" flipV="1">
            <a:off x="8143922" y="366541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DDD1305-8DF3-4B6B-A55B-4D48A152BAE5}"/>
              </a:ext>
            </a:extLst>
          </p:cNvPr>
          <p:cNvSpPr/>
          <p:nvPr/>
        </p:nvSpPr>
        <p:spPr>
          <a:xfrm rot="2700000">
            <a:off x="8854580" y="452140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7BB9ADFD-B2C0-45FB-8E7F-542D0B9FE00F}"/>
              </a:ext>
            </a:extLst>
          </p:cNvPr>
          <p:cNvCxnSpPr>
            <a:cxnSpLocks/>
          </p:cNvCxnSpPr>
          <p:nvPr/>
        </p:nvCxnSpPr>
        <p:spPr>
          <a:xfrm flipV="1">
            <a:off x="7190348" y="372328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8431215-79F3-43E6-8CFF-63D312565554}"/>
              </a:ext>
            </a:extLst>
          </p:cNvPr>
          <p:cNvSpPr/>
          <p:nvPr/>
        </p:nvSpPr>
        <p:spPr>
          <a:xfrm rot="18900000">
            <a:off x="6988721" y="451313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662F05B-2DD8-4331-BCFF-1B301CB2853F}"/>
              </a:ext>
            </a:extLst>
          </p:cNvPr>
          <p:cNvSpPr txBox="1"/>
          <p:nvPr/>
        </p:nvSpPr>
        <p:spPr>
          <a:xfrm>
            <a:off x="6923317" y="439310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Rectangle: Rounded Corners 20">
            <a:extLst>
              <a:ext uri="{FF2B5EF4-FFF2-40B4-BE49-F238E27FC236}">
                <a16:creationId xmlns:a16="http://schemas.microsoft.com/office/drawing/2014/main" id="{C229FCC7-84AC-4929-BF55-7122B2092262}"/>
              </a:ext>
            </a:extLst>
          </p:cNvPr>
          <p:cNvSpPr/>
          <p:nvPr/>
        </p:nvSpPr>
        <p:spPr>
          <a:xfrm rot="2700000">
            <a:off x="7937886" y="347871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43948"/>
            <a:ext cx="7675926" cy="2326791"/>
          </a:xfrm>
          <a:prstGeom prst="rect">
            <a:avLst/>
          </a:prstGeom>
          <a:noFill/>
        </p:spPr>
        <p:txBody>
          <a:bodyPr wrap="square" rtlCol="0">
            <a:spAutoFit/>
          </a:bodyPr>
          <a:lstStyle/>
          <a:p>
            <a:pPr algn="ctr">
              <a:lnSpc>
                <a:spcPct val="80000"/>
              </a:lnSpc>
            </a:pPr>
            <a:r>
              <a:rPr lang="en-US" sz="6000" dirty="0"/>
              <a:t>Jesus said that his baptism was necessary to fulfill all _____.</a:t>
            </a:r>
          </a:p>
        </p:txBody>
      </p:sp>
      <p:sp>
        <p:nvSpPr>
          <p:cNvPr id="8" name="Rectangle 7">
            <a:hlinkClick r:id="rId3" action="ppaction://hlinksldjump"/>
            <a:extLst>
              <a:ext uri="{FF2B5EF4-FFF2-40B4-BE49-F238E27FC236}">
                <a16:creationId xmlns:a16="http://schemas.microsoft.com/office/drawing/2014/main" id="{B65C9F4A-6F0B-4770-A359-A7A7DCD54A7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FA13DA85-E540-4AD4-983E-AE88020897CF}"/>
              </a:ext>
            </a:extLst>
          </p:cNvPr>
          <p:cNvSpPr/>
          <p:nvPr/>
        </p:nvSpPr>
        <p:spPr>
          <a:xfrm rot="18961460">
            <a:off x="7239047" y="386103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49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ppt_w</p:attrName>
                                        </p:attrNameLst>
                                      </p:cBhvr>
                                      <p:tavLst>
                                        <p:tav tm="0">
                                          <p:val>
                                            <p:fltVal val="0"/>
                                          </p:val>
                                        </p:tav>
                                        <p:tav tm="100000">
                                          <p:val>
                                            <p:strVal val="#ppt_w"/>
                                          </p:val>
                                        </p:tav>
                                      </p:tavLst>
                                    </p:anim>
                                    <p:anim calcmode="lin" valueType="num">
                                      <p:cBhvr>
                                        <p:cTn id="39" dur="250" fill="hold"/>
                                        <p:tgtEl>
                                          <p:spTgt spid="20"/>
                                        </p:tgtEl>
                                        <p:attrNameLst>
                                          <p:attrName>ppt_h</p:attrName>
                                        </p:attrNameLst>
                                      </p:cBhvr>
                                      <p:tavLst>
                                        <p:tav tm="0">
                                          <p:val>
                                            <p:fltVal val="0"/>
                                          </p:val>
                                        </p:tav>
                                        <p:tav tm="100000">
                                          <p:val>
                                            <p:strVal val="#ppt_h"/>
                                          </p:val>
                                        </p:tav>
                                      </p:tavLst>
                                    </p:anim>
                                    <p:animEffect transition="in" filter="fade">
                                      <p:cBhvr>
                                        <p:cTn id="40" dur="25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p:bldP spid="21" grpId="0" animBg="1"/>
      <p:bldP spid="5" grpId="0"/>
      <p:bldP spid="2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06BD3-009C-4DB7-88FB-F448DA398D83}"/>
              </a:ext>
            </a:extLst>
          </p:cNvPr>
          <p:cNvSpPr txBox="1"/>
          <p:nvPr/>
        </p:nvSpPr>
        <p:spPr>
          <a:xfrm>
            <a:off x="4672672" y="2759979"/>
            <a:ext cx="6912529" cy="3333220"/>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spc="-150" dirty="0">
                <a:solidFill>
                  <a:srgbClr val="3F8731"/>
                </a:solidFill>
              </a:rPr>
              <a:t>Answer:</a:t>
            </a:r>
            <a:r>
              <a:rPr lang="en-US" sz="5400" b="1" spc="-150" dirty="0">
                <a:solidFill>
                  <a:srgbClr val="3F8731"/>
                </a:solidFill>
              </a:rPr>
              <a:t> righteousness</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3:14-15</a:t>
            </a:r>
          </a:p>
          <a:p>
            <a:pPr algn="just"/>
            <a:r>
              <a:rPr lang="en-US" sz="2400" baseline="30000" dirty="0">
                <a:latin typeface="Times New Roman" panose="02020603050405020304" pitchFamily="18" charset="0"/>
                <a:cs typeface="Times New Roman" panose="02020603050405020304" pitchFamily="18" charset="0"/>
              </a:rPr>
              <a:t>14</a:t>
            </a:r>
            <a:r>
              <a:rPr lang="en-US" sz="2400" dirty="0">
                <a:latin typeface="Times New Roman" panose="02020603050405020304" pitchFamily="18" charset="0"/>
                <a:cs typeface="Times New Roman" panose="02020603050405020304" pitchFamily="18" charset="0"/>
              </a:rPr>
              <a:t> John would have prevented him, saying, “I need to be baptized by you, and do you come to me?” </a:t>
            </a:r>
            <a:r>
              <a:rPr lang="en-US" sz="2400" baseline="30000" dirty="0">
                <a:latin typeface="Times New Roman" panose="02020603050405020304" pitchFamily="18" charset="0"/>
                <a:cs typeface="Times New Roman" panose="02020603050405020304" pitchFamily="18" charset="0"/>
              </a:rPr>
              <a:t>15</a:t>
            </a:r>
            <a:r>
              <a:rPr lang="en-US" sz="2400" dirty="0">
                <a:latin typeface="Times New Roman" panose="02020603050405020304" pitchFamily="18" charset="0"/>
                <a:cs typeface="Times New Roman" panose="02020603050405020304" pitchFamily="18" charset="0"/>
              </a:rPr>
              <a:t> But Jesus answered him, “Let it be so now, for thus it is fitting for us to </a:t>
            </a:r>
            <a:r>
              <a:rPr lang="en-US" sz="2400" b="1" dirty="0">
                <a:solidFill>
                  <a:srgbClr val="3F8731"/>
                </a:solidFill>
                <a:latin typeface="Times New Roman" panose="02020603050405020304" pitchFamily="18" charset="0"/>
                <a:cs typeface="Times New Roman" panose="02020603050405020304" pitchFamily="18" charset="0"/>
              </a:rPr>
              <a:t>fulfill all righteousness</a:t>
            </a:r>
            <a:r>
              <a:rPr lang="en-US" sz="24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E1A2F0-9D8B-45D6-9D94-BB47F780D0A0}"/>
              </a:ext>
            </a:extLst>
          </p:cNvPr>
          <p:cNvSpPr txBox="1"/>
          <p:nvPr/>
        </p:nvSpPr>
        <p:spPr>
          <a:xfrm>
            <a:off x="9658199" y="577366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43948"/>
            <a:ext cx="7675926" cy="2326791"/>
          </a:xfrm>
          <a:prstGeom prst="rect">
            <a:avLst/>
          </a:prstGeom>
          <a:noFill/>
        </p:spPr>
        <p:txBody>
          <a:bodyPr wrap="square" rtlCol="0">
            <a:spAutoFit/>
          </a:bodyPr>
          <a:lstStyle/>
          <a:p>
            <a:pPr algn="ctr">
              <a:lnSpc>
                <a:spcPct val="80000"/>
              </a:lnSpc>
            </a:pPr>
            <a:r>
              <a:rPr lang="en-US" sz="6000" dirty="0"/>
              <a:t>Jesus said that his baptism was necessary to fulfill all _____.</a:t>
            </a:r>
          </a:p>
        </p:txBody>
      </p:sp>
      <p:sp>
        <p:nvSpPr>
          <p:cNvPr id="11" name="Rectangle 10">
            <a:hlinkClick r:id="rId2" action="ppaction://hlinksldjump"/>
            <a:extLst>
              <a:ext uri="{FF2B5EF4-FFF2-40B4-BE49-F238E27FC236}">
                <a16:creationId xmlns:a16="http://schemas.microsoft.com/office/drawing/2014/main" id="{244F364B-28FD-48EE-B709-A410F3560D4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7294734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DC8AC0F-0395-476C-A4BE-8E8C28F4BE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9AE53F8-AD71-4553-AEA1-C89E41C643C6}"/>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7E2A2AF7-2934-48FD-8D0B-991C1FFA4EE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78D83272-AC93-4D87-8261-F6E285572725}"/>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F05E705A-0023-4D4F-98A2-C02FC81B7F4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6FCEC33F-924D-438F-8833-3C3BDF3BB1E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0" name="Rectangle 19">
            <a:hlinkClick r:id="rId4" action="ppaction://hlinksldjump"/>
            <a:extLst>
              <a:ext uri="{FF2B5EF4-FFF2-40B4-BE49-F238E27FC236}">
                <a16:creationId xmlns:a16="http://schemas.microsoft.com/office/drawing/2014/main" id="{7704E3BA-3A37-4C9E-B0CD-63141B993BAE}"/>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DA6BBCCE-59CD-4977-91FF-597AEC043579}"/>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7A59D324-B767-4317-BBDE-FF9CA848B57C}"/>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DE631939-75FF-4472-BD54-BDB3A8D7430F}"/>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93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3BE0960F-DD17-42C6-A594-CE5244102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1807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6B969594-F6A4-4F99-9E9D-C9F4D91A53D9}"/>
              </a:ext>
            </a:extLst>
          </p:cNvPr>
          <p:cNvCxnSpPr>
            <a:cxnSpLocks/>
          </p:cNvCxnSpPr>
          <p:nvPr/>
        </p:nvCxnSpPr>
        <p:spPr>
          <a:xfrm flipV="1">
            <a:off x="8157216" y="482250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F257C06-87CB-430B-ADEC-B260E9024865}"/>
              </a:ext>
            </a:extLst>
          </p:cNvPr>
          <p:cNvSpPr txBox="1"/>
          <p:nvPr/>
        </p:nvSpPr>
        <p:spPr>
          <a:xfrm>
            <a:off x="7502007" y="413184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9248B50F-9193-4BC0-9791-C268082E0273}"/>
              </a:ext>
            </a:extLst>
          </p:cNvPr>
          <p:cNvCxnSpPr>
            <a:cxnSpLocks/>
          </p:cNvCxnSpPr>
          <p:nvPr/>
        </p:nvCxnSpPr>
        <p:spPr>
          <a:xfrm rot="5460000" flipV="1">
            <a:off x="8143922" y="366541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D17BC68-5F93-4415-B929-87B510E658F3}"/>
              </a:ext>
            </a:extLst>
          </p:cNvPr>
          <p:cNvSpPr/>
          <p:nvPr/>
        </p:nvSpPr>
        <p:spPr>
          <a:xfrm rot="2700000">
            <a:off x="8854580" y="452140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9E980F78-F8C3-4394-9BBE-1F4C4FB96355}"/>
              </a:ext>
            </a:extLst>
          </p:cNvPr>
          <p:cNvCxnSpPr>
            <a:cxnSpLocks/>
          </p:cNvCxnSpPr>
          <p:nvPr/>
        </p:nvCxnSpPr>
        <p:spPr>
          <a:xfrm flipV="1">
            <a:off x="7190348" y="372328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954E34C-7681-4726-BFCF-91770F771AF1}"/>
              </a:ext>
            </a:extLst>
          </p:cNvPr>
          <p:cNvSpPr/>
          <p:nvPr/>
        </p:nvSpPr>
        <p:spPr>
          <a:xfrm rot="18900000">
            <a:off x="6988721" y="451313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555A093-27F7-411A-A142-135404B25540}"/>
              </a:ext>
            </a:extLst>
          </p:cNvPr>
          <p:cNvSpPr txBox="1"/>
          <p:nvPr/>
        </p:nvSpPr>
        <p:spPr>
          <a:xfrm>
            <a:off x="6923317" y="439310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Rectangle: Rounded Corners 20">
            <a:extLst>
              <a:ext uri="{FF2B5EF4-FFF2-40B4-BE49-F238E27FC236}">
                <a16:creationId xmlns:a16="http://schemas.microsoft.com/office/drawing/2014/main" id="{BF11E098-C582-42A3-817B-5432DCADC15E}"/>
              </a:ext>
            </a:extLst>
          </p:cNvPr>
          <p:cNvSpPr/>
          <p:nvPr/>
        </p:nvSpPr>
        <p:spPr>
          <a:xfrm rot="2700000">
            <a:off x="7937886" y="347871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226502"/>
            <a:ext cx="7675926" cy="2400657"/>
          </a:xfrm>
          <a:prstGeom prst="rect">
            <a:avLst/>
          </a:prstGeom>
          <a:noFill/>
        </p:spPr>
        <p:txBody>
          <a:bodyPr wrap="square" rtlCol="0">
            <a:spAutoFit/>
          </a:bodyPr>
          <a:lstStyle/>
          <a:p>
            <a:pPr algn="ctr"/>
            <a:r>
              <a:rPr lang="en-US" sz="5000" dirty="0"/>
              <a:t>Complete the quote: “Where your _____ is, there your heart will be also.”</a:t>
            </a:r>
          </a:p>
        </p:txBody>
      </p:sp>
      <p:sp>
        <p:nvSpPr>
          <p:cNvPr id="8" name="Rectangle 7">
            <a:hlinkClick r:id="rId3" action="ppaction://hlinksldjump"/>
            <a:extLst>
              <a:ext uri="{FF2B5EF4-FFF2-40B4-BE49-F238E27FC236}">
                <a16:creationId xmlns:a16="http://schemas.microsoft.com/office/drawing/2014/main" id="{916AA841-A6D0-4AFC-9704-A98900B3FF4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6B13443D-FC53-484E-9591-32391B4BF6A8}"/>
              </a:ext>
            </a:extLst>
          </p:cNvPr>
          <p:cNvSpPr/>
          <p:nvPr/>
        </p:nvSpPr>
        <p:spPr>
          <a:xfrm rot="18961460">
            <a:off x="7239047" y="386103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97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ppt_w</p:attrName>
                                        </p:attrNameLst>
                                      </p:cBhvr>
                                      <p:tavLst>
                                        <p:tav tm="0">
                                          <p:val>
                                            <p:fltVal val="0"/>
                                          </p:val>
                                        </p:tav>
                                        <p:tav tm="100000">
                                          <p:val>
                                            <p:strVal val="#ppt_w"/>
                                          </p:val>
                                        </p:tav>
                                      </p:tavLst>
                                    </p:anim>
                                    <p:anim calcmode="lin" valueType="num">
                                      <p:cBhvr>
                                        <p:cTn id="39" dur="250" fill="hold"/>
                                        <p:tgtEl>
                                          <p:spTgt spid="20"/>
                                        </p:tgtEl>
                                        <p:attrNameLst>
                                          <p:attrName>ppt_h</p:attrName>
                                        </p:attrNameLst>
                                      </p:cBhvr>
                                      <p:tavLst>
                                        <p:tav tm="0">
                                          <p:val>
                                            <p:fltVal val="0"/>
                                          </p:val>
                                        </p:tav>
                                        <p:tav tm="100000">
                                          <p:val>
                                            <p:strVal val="#ppt_h"/>
                                          </p:val>
                                        </p:tav>
                                      </p:tavLst>
                                    </p:anim>
                                    <p:animEffect transition="in" filter="fade">
                                      <p:cBhvr>
                                        <p:cTn id="40" dur="25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p:bldP spid="21" grpId="0" animBg="1"/>
      <p:bldP spid="5" grpId="0"/>
      <p:bldP spid="22"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C113DF-FC84-4974-A86F-733DD8F56EB6}"/>
              </a:ext>
            </a:extLst>
          </p:cNvPr>
          <p:cNvSpPr txBox="1"/>
          <p:nvPr/>
        </p:nvSpPr>
        <p:spPr>
          <a:xfrm>
            <a:off x="4672672" y="2734812"/>
            <a:ext cx="6912529" cy="3991862"/>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treasure</a:t>
            </a:r>
          </a:p>
          <a:p>
            <a:endParaRPr lang="en-US" sz="400" b="1" dirty="0"/>
          </a:p>
          <a:p>
            <a:pPr>
              <a:spcAft>
                <a:spcPts val="400"/>
              </a:spcAft>
            </a:pPr>
            <a:r>
              <a:rPr lang="en-US" sz="2400" b="1" dirty="0">
                <a:latin typeface="Times New Roman" panose="02020603050405020304" pitchFamily="18" charset="0"/>
                <a:cs typeface="Times New Roman" panose="02020603050405020304" pitchFamily="18" charset="0"/>
              </a:rPr>
              <a:t>Matthew 6:19-21</a:t>
            </a:r>
          </a:p>
          <a:p>
            <a:pPr algn="just"/>
            <a:r>
              <a:rPr lang="en-US" sz="2400" baseline="30000" dirty="0">
                <a:latin typeface="Times New Roman" panose="02020603050405020304" pitchFamily="18" charset="0"/>
                <a:cs typeface="Times New Roman" panose="02020603050405020304" pitchFamily="18" charset="0"/>
              </a:rPr>
              <a:t>19</a:t>
            </a:r>
            <a:r>
              <a:rPr lang="en-US" sz="2400" dirty="0">
                <a:latin typeface="Times New Roman" panose="02020603050405020304" pitchFamily="18" charset="0"/>
                <a:cs typeface="Times New Roman" panose="02020603050405020304" pitchFamily="18" charset="0"/>
              </a:rPr>
              <a:t> “Do not lay up for yourselves treasures on earth, where moth and rust destroy and where thieves break in and steal, </a:t>
            </a:r>
            <a:r>
              <a:rPr lang="en-US" sz="2400" baseline="300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 but lay up for yourselves treasures in heaven, where neither moth nor rust destroys and where thieves do not break in and steal. </a:t>
            </a:r>
            <a:r>
              <a:rPr lang="en-US" sz="2400" baseline="30000" dirty="0">
                <a:latin typeface="Times New Roman" panose="02020603050405020304" pitchFamily="18" charset="0"/>
                <a:cs typeface="Times New Roman" panose="02020603050405020304" pitchFamily="18" charset="0"/>
              </a:rPr>
              <a:t>21</a:t>
            </a:r>
            <a:r>
              <a:rPr lang="en-US" sz="2400" dirty="0">
                <a:latin typeface="Times New Roman" panose="02020603050405020304" pitchFamily="18" charset="0"/>
                <a:cs typeface="Times New Roman" panose="02020603050405020304" pitchFamily="18" charset="0"/>
              </a:rPr>
              <a:t> For where your </a:t>
            </a:r>
            <a:r>
              <a:rPr lang="en-US" sz="2400" b="1" dirty="0">
                <a:solidFill>
                  <a:srgbClr val="3F8731"/>
                </a:solidFill>
                <a:latin typeface="Times New Roman" panose="02020603050405020304" pitchFamily="18" charset="0"/>
                <a:cs typeface="Times New Roman" panose="02020603050405020304" pitchFamily="18" charset="0"/>
              </a:rPr>
              <a:t>treasure</a:t>
            </a:r>
            <a:r>
              <a:rPr lang="en-US" sz="2400" dirty="0">
                <a:latin typeface="Times New Roman" panose="02020603050405020304" pitchFamily="18" charset="0"/>
                <a:cs typeface="Times New Roman" panose="02020603050405020304" pitchFamily="18" charset="0"/>
              </a:rPr>
              <a:t> is, there your heart will be also.”</a:t>
            </a:r>
          </a:p>
          <a:p>
            <a:pPr algn="just"/>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ACEDAC6-FFE4-41F1-94A6-98DEED2FD6FF}"/>
              </a:ext>
            </a:extLst>
          </p:cNvPr>
          <p:cNvSpPr txBox="1"/>
          <p:nvPr/>
        </p:nvSpPr>
        <p:spPr>
          <a:xfrm>
            <a:off x="9666588" y="641122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226502"/>
            <a:ext cx="7675926" cy="2400657"/>
          </a:xfrm>
          <a:prstGeom prst="rect">
            <a:avLst/>
          </a:prstGeom>
          <a:noFill/>
        </p:spPr>
        <p:txBody>
          <a:bodyPr wrap="square" rtlCol="0">
            <a:spAutoFit/>
          </a:bodyPr>
          <a:lstStyle/>
          <a:p>
            <a:pPr algn="ctr"/>
            <a:r>
              <a:rPr lang="en-US" sz="5000" dirty="0"/>
              <a:t>Complete the quote: “Where your _____ is, there your heart will be also.”</a:t>
            </a:r>
          </a:p>
        </p:txBody>
      </p:sp>
      <p:sp>
        <p:nvSpPr>
          <p:cNvPr id="11" name="Rectangle 10">
            <a:hlinkClick r:id="rId2" action="ppaction://hlinksldjump"/>
            <a:extLst>
              <a:ext uri="{FF2B5EF4-FFF2-40B4-BE49-F238E27FC236}">
                <a16:creationId xmlns:a16="http://schemas.microsoft.com/office/drawing/2014/main" id="{B84CC862-E847-4D98-9FC1-C68B9FBBE71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9770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0846147-0C99-43C9-81B2-A0B34B42C9C4}"/>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46528EA0-7749-4068-914A-9BB9233C14A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5134F832-34D7-4C85-94BD-8459DB0A224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E4D26B56-9743-45CC-810E-36ACFC7141C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4E65FD63-ECE6-441D-A90A-2F7AFE0C1605}"/>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8D184497-A1D6-4059-BDB3-DC8A273AF79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97BE4EE0-B832-461B-86DE-29B627B2B260}"/>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6A2E3121-BC65-4EBA-88AE-00EE0ABBE3CD}"/>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F8FAD09D-5D3E-4FE7-94CC-B30DDA403973}"/>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073481D5-4B1C-4500-9C15-2D6276FB1AB7}"/>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17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498E91DB-CF2C-4D44-AD66-9746748F92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1807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9BAC80C-66DE-4EFB-94F0-A2DE3D7F4F18}"/>
              </a:ext>
            </a:extLst>
          </p:cNvPr>
          <p:cNvCxnSpPr>
            <a:cxnSpLocks/>
          </p:cNvCxnSpPr>
          <p:nvPr/>
        </p:nvCxnSpPr>
        <p:spPr>
          <a:xfrm flipV="1">
            <a:off x="8157216" y="482250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3A2057D-8C48-45CF-B7D0-C46F0821B020}"/>
              </a:ext>
            </a:extLst>
          </p:cNvPr>
          <p:cNvSpPr txBox="1"/>
          <p:nvPr/>
        </p:nvSpPr>
        <p:spPr>
          <a:xfrm>
            <a:off x="7502007" y="413184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EC1CF5DA-ABFE-434D-B098-A42B2F0AE056}"/>
              </a:ext>
            </a:extLst>
          </p:cNvPr>
          <p:cNvCxnSpPr>
            <a:cxnSpLocks/>
          </p:cNvCxnSpPr>
          <p:nvPr/>
        </p:nvCxnSpPr>
        <p:spPr>
          <a:xfrm rot="5460000" flipV="1">
            <a:off x="8143922" y="366541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157BCAB-EF91-4D2E-AC02-FA7E0A84E956}"/>
              </a:ext>
            </a:extLst>
          </p:cNvPr>
          <p:cNvSpPr/>
          <p:nvPr/>
        </p:nvSpPr>
        <p:spPr>
          <a:xfrm rot="2700000">
            <a:off x="8854580" y="452140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ECEFD643-0FD7-4220-92B2-03BD9441F72A}"/>
              </a:ext>
            </a:extLst>
          </p:cNvPr>
          <p:cNvCxnSpPr>
            <a:cxnSpLocks/>
          </p:cNvCxnSpPr>
          <p:nvPr/>
        </p:nvCxnSpPr>
        <p:spPr>
          <a:xfrm flipV="1">
            <a:off x="7190348" y="372328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9AD1EA26-C323-4A34-B64A-6A1CCE795776}"/>
              </a:ext>
            </a:extLst>
          </p:cNvPr>
          <p:cNvSpPr/>
          <p:nvPr/>
        </p:nvSpPr>
        <p:spPr>
          <a:xfrm rot="18900000">
            <a:off x="6988721" y="451313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E7F150A-9D98-48A3-BA09-8572CF8EA94D}"/>
              </a:ext>
            </a:extLst>
          </p:cNvPr>
          <p:cNvSpPr txBox="1"/>
          <p:nvPr/>
        </p:nvSpPr>
        <p:spPr>
          <a:xfrm>
            <a:off x="6923317" y="439310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Rectangle: Rounded Corners 20">
            <a:extLst>
              <a:ext uri="{FF2B5EF4-FFF2-40B4-BE49-F238E27FC236}">
                <a16:creationId xmlns:a16="http://schemas.microsoft.com/office/drawing/2014/main" id="{64D8028F-B8A3-454A-B354-11F2CD2A1ED9}"/>
              </a:ext>
            </a:extLst>
          </p:cNvPr>
          <p:cNvSpPr/>
          <p:nvPr/>
        </p:nvSpPr>
        <p:spPr>
          <a:xfrm rot="2700000">
            <a:off x="7937886" y="347871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43948"/>
            <a:ext cx="7675926" cy="2326791"/>
          </a:xfrm>
          <a:prstGeom prst="rect">
            <a:avLst/>
          </a:prstGeom>
          <a:noFill/>
        </p:spPr>
        <p:txBody>
          <a:bodyPr wrap="square" rtlCol="0">
            <a:spAutoFit/>
          </a:bodyPr>
          <a:lstStyle/>
          <a:p>
            <a:pPr algn="ctr">
              <a:lnSpc>
                <a:spcPct val="80000"/>
              </a:lnSpc>
            </a:pPr>
            <a:r>
              <a:rPr lang="en-US" sz="6000" dirty="0"/>
              <a:t>Complete the quote: “You cannot serve God and _____.”</a:t>
            </a:r>
          </a:p>
        </p:txBody>
      </p:sp>
      <p:sp>
        <p:nvSpPr>
          <p:cNvPr id="8" name="Rectangle 7">
            <a:hlinkClick r:id="rId3" action="ppaction://hlinksldjump"/>
            <a:extLst>
              <a:ext uri="{FF2B5EF4-FFF2-40B4-BE49-F238E27FC236}">
                <a16:creationId xmlns:a16="http://schemas.microsoft.com/office/drawing/2014/main" id="{0B690035-D62A-4297-AEC0-1C28F2D0E03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7E8D7A1E-007C-4EBD-9205-5C77F43427B8}"/>
              </a:ext>
            </a:extLst>
          </p:cNvPr>
          <p:cNvSpPr/>
          <p:nvPr/>
        </p:nvSpPr>
        <p:spPr>
          <a:xfrm rot="18961460">
            <a:off x="7239047" y="386103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906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ppt_w</p:attrName>
                                        </p:attrNameLst>
                                      </p:cBhvr>
                                      <p:tavLst>
                                        <p:tav tm="0">
                                          <p:val>
                                            <p:fltVal val="0"/>
                                          </p:val>
                                        </p:tav>
                                        <p:tav tm="100000">
                                          <p:val>
                                            <p:strVal val="#ppt_w"/>
                                          </p:val>
                                        </p:tav>
                                      </p:tavLst>
                                    </p:anim>
                                    <p:anim calcmode="lin" valueType="num">
                                      <p:cBhvr>
                                        <p:cTn id="39" dur="250" fill="hold"/>
                                        <p:tgtEl>
                                          <p:spTgt spid="20"/>
                                        </p:tgtEl>
                                        <p:attrNameLst>
                                          <p:attrName>ppt_h</p:attrName>
                                        </p:attrNameLst>
                                      </p:cBhvr>
                                      <p:tavLst>
                                        <p:tav tm="0">
                                          <p:val>
                                            <p:fltVal val="0"/>
                                          </p:val>
                                        </p:tav>
                                        <p:tav tm="100000">
                                          <p:val>
                                            <p:strVal val="#ppt_h"/>
                                          </p:val>
                                        </p:tav>
                                      </p:tavLst>
                                    </p:anim>
                                    <p:animEffect transition="in" filter="fade">
                                      <p:cBhvr>
                                        <p:cTn id="40" dur="25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p:bldP spid="21" grpId="0" animBg="1"/>
      <p:bldP spid="5" grpId="0"/>
      <p:bldP spid="2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67D43F-816F-462E-BC42-616F3B0501FA}"/>
              </a:ext>
            </a:extLst>
          </p:cNvPr>
          <p:cNvSpPr txBox="1"/>
          <p:nvPr/>
        </p:nvSpPr>
        <p:spPr>
          <a:xfrm>
            <a:off x="4672672" y="2734812"/>
            <a:ext cx="6912529" cy="3844129"/>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5400" b="1" dirty="0">
                <a:solidFill>
                  <a:srgbClr val="3F8731"/>
                </a:solidFill>
              </a:rPr>
              <a:t> money</a:t>
            </a:r>
          </a:p>
          <a:p>
            <a:pPr algn="ctr">
              <a:lnSpc>
                <a:spcPct val="80000"/>
              </a:lnSpc>
            </a:pPr>
            <a:r>
              <a:rPr lang="en-US" sz="5400" b="1" dirty="0">
                <a:solidFill>
                  <a:srgbClr val="3F8731"/>
                </a:solidFill>
              </a:rPr>
              <a:t>(AV – mammon)</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6:24</a:t>
            </a:r>
          </a:p>
          <a:p>
            <a:pPr algn="just"/>
            <a:r>
              <a:rPr lang="en-US" sz="2400" baseline="30000" dirty="0">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 “No one can serve two masters, for either he will hate the one and love the other, or he will be devoted to the one and despise the other. You cannot serve God and </a:t>
            </a:r>
            <a:r>
              <a:rPr lang="en-US" sz="2400" b="1" dirty="0">
                <a:solidFill>
                  <a:srgbClr val="3F8731"/>
                </a:solidFill>
                <a:latin typeface="Times New Roman" panose="02020603050405020304" pitchFamily="18" charset="0"/>
                <a:cs typeface="Times New Roman" panose="02020603050405020304" pitchFamily="18" charset="0"/>
              </a:rPr>
              <a:t>money</a:t>
            </a:r>
            <a:r>
              <a:rPr lang="en-US" sz="24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35CC2C9-B6FA-4F9C-938B-7A3A5D0DE307}"/>
              </a:ext>
            </a:extLst>
          </p:cNvPr>
          <p:cNvSpPr txBox="1"/>
          <p:nvPr/>
        </p:nvSpPr>
        <p:spPr>
          <a:xfrm>
            <a:off x="9658199" y="626022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43948"/>
            <a:ext cx="7675926" cy="2326791"/>
          </a:xfrm>
          <a:prstGeom prst="rect">
            <a:avLst/>
          </a:prstGeom>
          <a:noFill/>
        </p:spPr>
        <p:txBody>
          <a:bodyPr wrap="square" rtlCol="0">
            <a:spAutoFit/>
          </a:bodyPr>
          <a:lstStyle/>
          <a:p>
            <a:pPr algn="ctr">
              <a:lnSpc>
                <a:spcPct val="80000"/>
              </a:lnSpc>
            </a:pPr>
            <a:r>
              <a:rPr lang="en-US" sz="6000" dirty="0"/>
              <a:t>Complete the quote: “You cannot serve God and _____.”</a:t>
            </a:r>
          </a:p>
        </p:txBody>
      </p:sp>
      <p:sp>
        <p:nvSpPr>
          <p:cNvPr id="11" name="Rectangle 10">
            <a:hlinkClick r:id="rId2" action="ppaction://hlinksldjump"/>
            <a:extLst>
              <a:ext uri="{FF2B5EF4-FFF2-40B4-BE49-F238E27FC236}">
                <a16:creationId xmlns:a16="http://schemas.microsoft.com/office/drawing/2014/main" id="{B4495563-2295-4B17-A198-4C0895377D6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7277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696EF56-6D45-47E3-90A6-56EF4002F99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2046870-40C5-45EC-8F3A-E1075579FFF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D968AED2-BD3C-4613-B58D-019C8C20846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4A1DBA35-D01A-494F-94A9-77BC5FCA8C3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A2EABC8-20FB-4923-AF7C-9FFC114B8052}"/>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E5AA9171-D346-45C2-B3B2-F6BD10F6302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04D79B9B-124D-48AE-9343-0FA897F76A4A}"/>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033215E-EB9C-4CF6-B060-861CDBD82FD1}"/>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B694361C-6D16-4D4A-A249-8E07073416C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0957EDFE-3B02-4D9C-A00C-62F970F61EFE}"/>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247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Baseball Field Clip Art">
            <a:extLst>
              <a:ext uri="{FF2B5EF4-FFF2-40B4-BE49-F238E27FC236}">
                <a16:creationId xmlns:a16="http://schemas.microsoft.com/office/drawing/2014/main" id="{3B1808D5-1DEE-40C1-AB84-5B2E766AD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92046" y="330370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CAF799B8-069D-454E-A21E-3DCF846FAA2C}"/>
              </a:ext>
            </a:extLst>
          </p:cNvPr>
          <p:cNvCxnSpPr>
            <a:cxnSpLocks/>
          </p:cNvCxnSpPr>
          <p:nvPr/>
        </p:nvCxnSpPr>
        <p:spPr>
          <a:xfrm flipV="1">
            <a:off x="4119613" y="480813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71C01BC-BDD4-40D9-B0F9-4B29903AF61A}"/>
              </a:ext>
            </a:extLst>
          </p:cNvPr>
          <p:cNvSpPr/>
          <p:nvPr/>
        </p:nvSpPr>
        <p:spPr>
          <a:xfrm rot="2700000">
            <a:off x="4816977" y="450703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9AE7960F-9811-45A3-8D9E-FF5A06FB8334}"/>
              </a:ext>
            </a:extLst>
          </p:cNvPr>
          <p:cNvSpPr txBox="1"/>
          <p:nvPr/>
        </p:nvSpPr>
        <p:spPr>
          <a:xfrm>
            <a:off x="4749419" y="439334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8" name="TextBox 47">
            <a:extLst>
              <a:ext uri="{FF2B5EF4-FFF2-40B4-BE49-F238E27FC236}">
                <a16:creationId xmlns:a16="http://schemas.microsoft.com/office/drawing/2014/main" id="{A1A912C1-7644-4C48-B6EA-8AAEEA9276D8}"/>
              </a:ext>
            </a:extLst>
          </p:cNvPr>
          <p:cNvSpPr txBox="1"/>
          <p:nvPr/>
        </p:nvSpPr>
        <p:spPr>
          <a:xfrm>
            <a:off x="3464404" y="4129342"/>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326791"/>
          </a:xfrm>
          <a:prstGeom prst="rect">
            <a:avLst/>
          </a:prstGeom>
          <a:noFill/>
        </p:spPr>
        <p:txBody>
          <a:bodyPr wrap="square" rtlCol="0">
            <a:spAutoFit/>
          </a:bodyPr>
          <a:lstStyle/>
          <a:p>
            <a:pPr algn="ctr">
              <a:lnSpc>
                <a:spcPct val="80000"/>
              </a:lnSpc>
            </a:pPr>
            <a:r>
              <a:rPr lang="en-US" sz="6000" dirty="0"/>
              <a:t>Who prepared the way for Jesus to begin his ministry?</a:t>
            </a:r>
          </a:p>
        </p:txBody>
      </p:sp>
      <p:grpSp>
        <p:nvGrpSpPr>
          <p:cNvPr id="11" name="Group 10">
            <a:extLst>
              <a:ext uri="{FF2B5EF4-FFF2-40B4-BE49-F238E27FC236}">
                <a16:creationId xmlns:a16="http://schemas.microsoft.com/office/drawing/2014/main" id="{CF468C7E-7061-4570-AEAD-7F678F6AD4DB}"/>
              </a:ext>
            </a:extLst>
          </p:cNvPr>
          <p:cNvGrpSpPr/>
          <p:nvPr/>
        </p:nvGrpSpPr>
        <p:grpSpPr>
          <a:xfrm>
            <a:off x="8302305" y="2828834"/>
            <a:ext cx="3628380" cy="1200329"/>
            <a:chOff x="8302305" y="2828834"/>
            <a:chExt cx="3628380" cy="1200329"/>
          </a:xfrm>
        </p:grpSpPr>
        <p:sp>
          <p:nvSpPr>
            <p:cNvPr id="12" name="Rectangle 11">
              <a:extLst>
                <a:ext uri="{FF2B5EF4-FFF2-40B4-BE49-F238E27FC236}">
                  <a16:creationId xmlns:a16="http://schemas.microsoft.com/office/drawing/2014/main" id="{33DA7DB7-AB5E-4523-BB2C-2313F95A5953}"/>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C085C93F-62F8-4106-8BB7-9A798DFFE941}"/>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F013A7A-B6C8-4F4F-A804-0D854838C035}"/>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7" name="Rectangle 6">
            <a:hlinkClick r:id="rId3" action="ppaction://hlinksldjump"/>
            <a:extLst>
              <a:ext uri="{FF2B5EF4-FFF2-40B4-BE49-F238E27FC236}">
                <a16:creationId xmlns:a16="http://schemas.microsoft.com/office/drawing/2014/main" id="{0BDE5129-199D-4C8E-B643-862F000BD24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4" action="ppaction://hlinksldjump"/>
            <a:extLst>
              <a:ext uri="{FF2B5EF4-FFF2-40B4-BE49-F238E27FC236}">
                <a16:creationId xmlns:a16="http://schemas.microsoft.com/office/drawing/2014/main" id="{88A67A8D-4D9E-4BB4-867B-4E951645B4D9}"/>
              </a:ext>
            </a:extLst>
          </p:cNvPr>
          <p:cNvSpPr/>
          <p:nvPr/>
        </p:nvSpPr>
        <p:spPr>
          <a:xfrm rot="18961460">
            <a:off x="3201444" y="382904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080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ppt_w</p:attrName>
                                        </p:attrNameLst>
                                      </p:cBhvr>
                                      <p:tavLst>
                                        <p:tav tm="0">
                                          <p:val>
                                            <p:fltVal val="0"/>
                                          </p:val>
                                        </p:tav>
                                        <p:tav tm="100000">
                                          <p:val>
                                            <p:strVal val="#ppt_w"/>
                                          </p:val>
                                        </p:tav>
                                      </p:tavLst>
                                    </p:anim>
                                    <p:anim calcmode="lin" valueType="num">
                                      <p:cBhvr>
                                        <p:cTn id="12" dur="1000" fill="hold"/>
                                        <p:tgtEl>
                                          <p:spTgt spid="24"/>
                                        </p:tgtEl>
                                        <p:attrNameLst>
                                          <p:attrName>ppt_h</p:attrName>
                                        </p:attrNameLst>
                                      </p:cBhvr>
                                      <p:tavLst>
                                        <p:tav tm="0">
                                          <p:val>
                                            <p:fltVal val="0"/>
                                          </p:val>
                                        </p:tav>
                                        <p:tav tm="100000">
                                          <p:val>
                                            <p:strVal val="#ppt_h"/>
                                          </p:val>
                                        </p:tav>
                                      </p:tavLst>
                                    </p:anim>
                                    <p:animEffect transition="in" filter="fade">
                                      <p:cBhvr>
                                        <p:cTn id="13" dur="1000"/>
                                        <p:tgtEl>
                                          <p:spTgt spid="2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250" fill="hold"/>
                                        <p:tgtEl>
                                          <p:spTgt spid="46"/>
                                        </p:tgtEl>
                                        <p:attrNameLst>
                                          <p:attrName>ppt_w</p:attrName>
                                        </p:attrNameLst>
                                      </p:cBhvr>
                                      <p:tavLst>
                                        <p:tav tm="0">
                                          <p:val>
                                            <p:fltVal val="0"/>
                                          </p:val>
                                        </p:tav>
                                        <p:tav tm="100000">
                                          <p:val>
                                            <p:strVal val="#ppt_w"/>
                                          </p:val>
                                        </p:tav>
                                      </p:tavLst>
                                    </p:anim>
                                    <p:anim calcmode="lin" valueType="num">
                                      <p:cBhvr>
                                        <p:cTn id="25" dur="250" fill="hold"/>
                                        <p:tgtEl>
                                          <p:spTgt spid="46"/>
                                        </p:tgtEl>
                                        <p:attrNameLst>
                                          <p:attrName>ppt_h</p:attrName>
                                        </p:attrNameLst>
                                      </p:cBhvr>
                                      <p:tavLst>
                                        <p:tav tm="0">
                                          <p:val>
                                            <p:fltVal val="0"/>
                                          </p:val>
                                        </p:tav>
                                        <p:tav tm="100000">
                                          <p:val>
                                            <p:strVal val="#ppt_h"/>
                                          </p:val>
                                        </p:tav>
                                      </p:tavLst>
                                    </p:anim>
                                    <p:animEffect transition="in" filter="fade">
                                      <p:cBhvr>
                                        <p:cTn id="26" dur="25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p:bldP spid="48" grpId="0"/>
      <p:bldP spid="6" grpId="0"/>
      <p:bldP spid="49"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A58E1D6B-8EDC-40DF-9B07-9427CCF49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40119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D7106BBB-B6AA-4542-9A1E-F9723C521036}"/>
              </a:ext>
            </a:extLst>
          </p:cNvPr>
          <p:cNvCxnSpPr>
            <a:cxnSpLocks/>
          </p:cNvCxnSpPr>
          <p:nvPr/>
        </p:nvCxnSpPr>
        <p:spPr>
          <a:xfrm flipV="1">
            <a:off x="8157216" y="490562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ACDD3A6-FC76-401F-BB9D-9ADB5D63DF59}"/>
              </a:ext>
            </a:extLst>
          </p:cNvPr>
          <p:cNvSpPr txBox="1"/>
          <p:nvPr/>
        </p:nvSpPr>
        <p:spPr>
          <a:xfrm>
            <a:off x="7502007" y="421496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792964C9-7396-43E0-860A-EA63C1F86A46}"/>
              </a:ext>
            </a:extLst>
          </p:cNvPr>
          <p:cNvCxnSpPr>
            <a:cxnSpLocks/>
          </p:cNvCxnSpPr>
          <p:nvPr/>
        </p:nvCxnSpPr>
        <p:spPr>
          <a:xfrm rot="5460000" flipV="1">
            <a:off x="8143922" y="374854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0E76007-59B0-415B-B15B-7A6A35242C73}"/>
              </a:ext>
            </a:extLst>
          </p:cNvPr>
          <p:cNvSpPr/>
          <p:nvPr/>
        </p:nvSpPr>
        <p:spPr>
          <a:xfrm rot="2700000">
            <a:off x="8854580" y="46045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909DF7ED-6A9C-40A2-BB7D-9C19ECBCDEAC}"/>
              </a:ext>
            </a:extLst>
          </p:cNvPr>
          <p:cNvCxnSpPr>
            <a:cxnSpLocks/>
          </p:cNvCxnSpPr>
          <p:nvPr/>
        </p:nvCxnSpPr>
        <p:spPr>
          <a:xfrm flipV="1">
            <a:off x="7190348" y="380641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AD5C980-75D0-4622-B32D-47D6934A219C}"/>
              </a:ext>
            </a:extLst>
          </p:cNvPr>
          <p:cNvSpPr/>
          <p:nvPr/>
        </p:nvSpPr>
        <p:spPr>
          <a:xfrm rot="18900000">
            <a:off x="6988721" y="459626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1078034-4203-4A22-A480-221AE519B945}"/>
              </a:ext>
            </a:extLst>
          </p:cNvPr>
          <p:cNvSpPr txBox="1"/>
          <p:nvPr/>
        </p:nvSpPr>
        <p:spPr>
          <a:xfrm>
            <a:off x="6923317" y="447622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Rectangle: Rounded Corners 20">
            <a:extLst>
              <a:ext uri="{FF2B5EF4-FFF2-40B4-BE49-F238E27FC236}">
                <a16:creationId xmlns:a16="http://schemas.microsoft.com/office/drawing/2014/main" id="{BF8AFFED-0E20-47E2-96D0-B38807E32AF5}"/>
              </a:ext>
            </a:extLst>
          </p:cNvPr>
          <p:cNvSpPr/>
          <p:nvPr/>
        </p:nvSpPr>
        <p:spPr>
          <a:xfrm rot="2700000">
            <a:off x="7937886" y="356184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260058"/>
            <a:ext cx="7675926" cy="2585323"/>
          </a:xfrm>
          <a:prstGeom prst="rect">
            <a:avLst/>
          </a:prstGeom>
          <a:noFill/>
        </p:spPr>
        <p:txBody>
          <a:bodyPr wrap="square" rtlCol="0">
            <a:spAutoFit/>
          </a:bodyPr>
          <a:lstStyle/>
          <a:p>
            <a:pPr algn="ctr">
              <a:lnSpc>
                <a:spcPct val="90000"/>
              </a:lnSpc>
            </a:pPr>
            <a:r>
              <a:rPr lang="en-US" sz="6000" dirty="0"/>
              <a:t>Complete the quote: “Seek first the kingdom of God and his _____.”</a:t>
            </a:r>
          </a:p>
        </p:txBody>
      </p:sp>
      <p:sp>
        <p:nvSpPr>
          <p:cNvPr id="8" name="Rectangle 7">
            <a:hlinkClick r:id="rId3" action="ppaction://hlinksldjump"/>
            <a:extLst>
              <a:ext uri="{FF2B5EF4-FFF2-40B4-BE49-F238E27FC236}">
                <a16:creationId xmlns:a16="http://schemas.microsoft.com/office/drawing/2014/main" id="{2F519815-D470-4541-BE61-43EAC9818A5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77A0B0DE-8BD3-481C-9326-AAC06AA79BC5}"/>
              </a:ext>
            </a:extLst>
          </p:cNvPr>
          <p:cNvSpPr/>
          <p:nvPr/>
        </p:nvSpPr>
        <p:spPr>
          <a:xfrm rot="18961460">
            <a:off x="7239047" y="394415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57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75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75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25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25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375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25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425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ppt_w</p:attrName>
                                        </p:attrNameLst>
                                      </p:cBhvr>
                                      <p:tavLst>
                                        <p:tav tm="0">
                                          <p:val>
                                            <p:fltVal val="0"/>
                                          </p:val>
                                        </p:tav>
                                        <p:tav tm="100000">
                                          <p:val>
                                            <p:strVal val="#ppt_w"/>
                                          </p:val>
                                        </p:tav>
                                      </p:tavLst>
                                    </p:anim>
                                    <p:anim calcmode="lin" valueType="num">
                                      <p:cBhvr>
                                        <p:cTn id="39" dur="250" fill="hold"/>
                                        <p:tgtEl>
                                          <p:spTgt spid="20"/>
                                        </p:tgtEl>
                                        <p:attrNameLst>
                                          <p:attrName>ppt_h</p:attrName>
                                        </p:attrNameLst>
                                      </p:cBhvr>
                                      <p:tavLst>
                                        <p:tav tm="0">
                                          <p:val>
                                            <p:fltVal val="0"/>
                                          </p:val>
                                        </p:tav>
                                        <p:tav tm="100000">
                                          <p:val>
                                            <p:strVal val="#ppt_h"/>
                                          </p:val>
                                        </p:tav>
                                      </p:tavLst>
                                    </p:anim>
                                    <p:animEffect transition="in" filter="fade">
                                      <p:cBhvr>
                                        <p:cTn id="40" dur="25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475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p:bldP spid="21" grpId="0" animBg="1"/>
      <p:bldP spid="5" grpId="0"/>
      <p:bldP spid="22"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2B8D5-96C4-454E-ACA6-D4B2A78FF284}"/>
              </a:ext>
            </a:extLst>
          </p:cNvPr>
          <p:cNvSpPr txBox="1"/>
          <p:nvPr/>
        </p:nvSpPr>
        <p:spPr>
          <a:xfrm>
            <a:off x="4668477" y="2940059"/>
            <a:ext cx="6912529" cy="375179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spc="-150" dirty="0">
                <a:solidFill>
                  <a:srgbClr val="3F8731"/>
                </a:solidFill>
              </a:rPr>
              <a:t>Answer:</a:t>
            </a:r>
            <a:r>
              <a:rPr lang="en-US" sz="5400" b="1" spc="-150" dirty="0">
                <a:solidFill>
                  <a:srgbClr val="3F8731"/>
                </a:solidFill>
              </a:rPr>
              <a:t> righteousness</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6:31-33</a:t>
            </a:r>
          </a:p>
          <a:p>
            <a:pPr algn="just"/>
            <a:r>
              <a:rPr lang="en-US" sz="2400" baseline="30000" dirty="0">
                <a:latin typeface="Times New Roman" panose="02020603050405020304" pitchFamily="18" charset="0"/>
                <a:cs typeface="Times New Roman" panose="02020603050405020304" pitchFamily="18" charset="0"/>
              </a:rPr>
              <a:t>31</a:t>
            </a:r>
            <a:r>
              <a:rPr lang="en-US" sz="2400" dirty="0">
                <a:latin typeface="Times New Roman" panose="02020603050405020304" pitchFamily="18" charset="0"/>
                <a:cs typeface="Times New Roman" panose="02020603050405020304" pitchFamily="18" charset="0"/>
              </a:rPr>
              <a:t> “Therefore do not be anxious, saying, ‘What shall we eat?’ or ‘What shall we drink?’ or ‘What shall we wear?’ </a:t>
            </a:r>
            <a:r>
              <a:rPr lang="en-US" sz="2400" baseline="30000" dirty="0">
                <a:latin typeface="Times New Roman" panose="02020603050405020304" pitchFamily="18" charset="0"/>
                <a:cs typeface="Times New Roman" panose="02020603050405020304" pitchFamily="18" charset="0"/>
              </a:rPr>
              <a:t>32</a:t>
            </a:r>
            <a:r>
              <a:rPr lang="en-US" sz="2400" dirty="0">
                <a:latin typeface="Times New Roman" panose="02020603050405020304" pitchFamily="18" charset="0"/>
                <a:cs typeface="Times New Roman" panose="02020603050405020304" pitchFamily="18" charset="0"/>
              </a:rPr>
              <a:t> For … your heavenly Father knows that you need them all. </a:t>
            </a:r>
            <a:r>
              <a:rPr lang="en-US" sz="2400" baseline="30000" dirty="0">
                <a:latin typeface="Times New Roman" panose="02020603050405020304" pitchFamily="18" charset="0"/>
                <a:cs typeface="Times New Roman" panose="02020603050405020304" pitchFamily="18" charset="0"/>
              </a:rPr>
              <a:t>33</a:t>
            </a:r>
            <a:r>
              <a:rPr lang="en-US" sz="2400" dirty="0">
                <a:latin typeface="Times New Roman" panose="02020603050405020304" pitchFamily="18" charset="0"/>
                <a:cs typeface="Times New Roman" panose="02020603050405020304" pitchFamily="18" charset="0"/>
              </a:rPr>
              <a:t> But seek first the kingdom of God and his </a:t>
            </a:r>
            <a:r>
              <a:rPr lang="en-US" sz="2400" b="1" dirty="0">
                <a:solidFill>
                  <a:srgbClr val="3F8731"/>
                </a:solidFill>
                <a:latin typeface="Times New Roman" panose="02020603050405020304" pitchFamily="18" charset="0"/>
                <a:cs typeface="Times New Roman" panose="02020603050405020304" pitchFamily="18" charset="0"/>
              </a:rPr>
              <a:t>righteousness</a:t>
            </a:r>
            <a:r>
              <a:rPr lang="en-US" sz="2400" dirty="0">
                <a:latin typeface="Times New Roman" panose="02020603050405020304" pitchFamily="18" charset="0"/>
                <a:cs typeface="Times New Roman" panose="02020603050405020304" pitchFamily="18" charset="0"/>
              </a:rPr>
              <a:t>, and all these things will be added to you.”</a:t>
            </a:r>
            <a:endParaRPr lang="en-US" sz="6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27D4144-7144-43CC-8DAE-05F09680F368}"/>
              </a:ext>
            </a:extLst>
          </p:cNvPr>
          <p:cNvSpPr txBox="1"/>
          <p:nvPr/>
        </p:nvSpPr>
        <p:spPr>
          <a:xfrm>
            <a:off x="9658199" y="6386058"/>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260058"/>
            <a:ext cx="7675926" cy="2585323"/>
          </a:xfrm>
          <a:prstGeom prst="rect">
            <a:avLst/>
          </a:prstGeom>
          <a:noFill/>
        </p:spPr>
        <p:txBody>
          <a:bodyPr wrap="square" rtlCol="0">
            <a:spAutoFit/>
          </a:bodyPr>
          <a:lstStyle/>
          <a:p>
            <a:pPr algn="ctr">
              <a:lnSpc>
                <a:spcPct val="90000"/>
              </a:lnSpc>
            </a:pPr>
            <a:r>
              <a:rPr lang="en-US" sz="6000" dirty="0"/>
              <a:t>Complete the quote: “Seek first the kingdom of God and his _____.”</a:t>
            </a:r>
          </a:p>
        </p:txBody>
      </p:sp>
      <p:sp>
        <p:nvSpPr>
          <p:cNvPr id="11" name="Rectangle 10">
            <a:hlinkClick r:id="rId2" action="ppaction://hlinksldjump"/>
            <a:extLst>
              <a:ext uri="{FF2B5EF4-FFF2-40B4-BE49-F238E27FC236}">
                <a16:creationId xmlns:a16="http://schemas.microsoft.com/office/drawing/2014/main" id="{50395409-4761-4FCA-8A23-5C4C7BD3C08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752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61D0E6E-B17E-41E2-AA52-E3EB9503AD7E}"/>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A692D4E3-7BD5-4A28-996F-D60266CF565B}"/>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C06B6322-3EB3-4225-A045-A7D9FA25B79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B82D8D39-865E-4187-9EC3-E9F147ED5D0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D92F106F-335C-4BE7-BD7E-9B3B79D929F4}"/>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523101CA-61AC-48DB-AFF4-5FF2CF8F031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AEBC8C8E-47CD-4035-AA4C-8B7FB4335B5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E76AF8C7-AEEF-4200-8529-E1F2B807AE15}"/>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14F9B406-2955-4004-A150-C6ABB0F80411}"/>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FD6B25D4-3149-487B-9E5E-1B6AAD1B6973}"/>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517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967B1E5E-1CA8-4A2B-95E4-E0614F1509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40119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BB7AB893-1750-415D-9445-DBEA5262A872}"/>
              </a:ext>
            </a:extLst>
          </p:cNvPr>
          <p:cNvCxnSpPr>
            <a:cxnSpLocks/>
          </p:cNvCxnSpPr>
          <p:nvPr/>
        </p:nvCxnSpPr>
        <p:spPr>
          <a:xfrm flipV="1">
            <a:off x="8157216" y="490562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ECC5EA8-BEA2-41E2-BF5A-79FAD9FFDE8D}"/>
              </a:ext>
            </a:extLst>
          </p:cNvPr>
          <p:cNvSpPr txBox="1"/>
          <p:nvPr/>
        </p:nvSpPr>
        <p:spPr>
          <a:xfrm>
            <a:off x="7502007" y="421496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35F212C4-542D-4A95-9287-5303BA813198}"/>
              </a:ext>
            </a:extLst>
          </p:cNvPr>
          <p:cNvCxnSpPr>
            <a:cxnSpLocks/>
          </p:cNvCxnSpPr>
          <p:nvPr/>
        </p:nvCxnSpPr>
        <p:spPr>
          <a:xfrm rot="5460000" flipV="1">
            <a:off x="8143922" y="374854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DE8EF358-DF01-44C5-80DD-4175842FFD81}"/>
              </a:ext>
            </a:extLst>
          </p:cNvPr>
          <p:cNvSpPr/>
          <p:nvPr/>
        </p:nvSpPr>
        <p:spPr>
          <a:xfrm rot="2700000">
            <a:off x="8854580" y="46045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C146297C-3636-4963-9B34-155BBF131D19}"/>
              </a:ext>
            </a:extLst>
          </p:cNvPr>
          <p:cNvCxnSpPr>
            <a:cxnSpLocks/>
          </p:cNvCxnSpPr>
          <p:nvPr/>
        </p:nvCxnSpPr>
        <p:spPr>
          <a:xfrm flipV="1">
            <a:off x="7190348" y="380641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4CF5840-F585-4623-908E-380B78B7D3C6}"/>
              </a:ext>
            </a:extLst>
          </p:cNvPr>
          <p:cNvSpPr/>
          <p:nvPr/>
        </p:nvSpPr>
        <p:spPr>
          <a:xfrm rot="18900000">
            <a:off x="6988721" y="459626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F51D5A3-7B2A-4787-B527-4AFD6B0A0B0D}"/>
              </a:ext>
            </a:extLst>
          </p:cNvPr>
          <p:cNvSpPr txBox="1"/>
          <p:nvPr/>
        </p:nvSpPr>
        <p:spPr>
          <a:xfrm>
            <a:off x="6923317" y="447622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Rectangle: Rounded Corners 20">
            <a:extLst>
              <a:ext uri="{FF2B5EF4-FFF2-40B4-BE49-F238E27FC236}">
                <a16:creationId xmlns:a16="http://schemas.microsoft.com/office/drawing/2014/main" id="{2064B8E3-1183-4269-A4EC-4D42634BBB9A}"/>
              </a:ext>
            </a:extLst>
          </p:cNvPr>
          <p:cNvSpPr/>
          <p:nvPr/>
        </p:nvSpPr>
        <p:spPr>
          <a:xfrm rot="2700000">
            <a:off x="7937886" y="356184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260058"/>
            <a:ext cx="7675926" cy="2585323"/>
          </a:xfrm>
          <a:prstGeom prst="rect">
            <a:avLst/>
          </a:prstGeom>
          <a:noFill/>
        </p:spPr>
        <p:txBody>
          <a:bodyPr wrap="square" rtlCol="0">
            <a:spAutoFit/>
          </a:bodyPr>
          <a:lstStyle/>
          <a:p>
            <a:pPr algn="ctr"/>
            <a:r>
              <a:rPr lang="en-US" sz="5400" spc="-300" dirty="0"/>
              <a:t>What Old Testament prophet </a:t>
            </a:r>
            <a:r>
              <a:rPr lang="en-US" sz="5400" spc="-150" dirty="0"/>
              <a:t>said, “He took our illnesses </a:t>
            </a:r>
            <a:r>
              <a:rPr lang="en-US" sz="5400" dirty="0"/>
              <a:t>and bore our diseases?”</a:t>
            </a:r>
            <a:r>
              <a:rPr lang="en-US" dirty="0"/>
              <a:t>	</a:t>
            </a:r>
            <a:endParaRPr lang="en-US" sz="6000" dirty="0"/>
          </a:p>
        </p:txBody>
      </p:sp>
      <p:sp>
        <p:nvSpPr>
          <p:cNvPr id="8" name="Rectangle 7">
            <a:hlinkClick r:id="rId3" action="ppaction://hlinksldjump"/>
            <a:extLst>
              <a:ext uri="{FF2B5EF4-FFF2-40B4-BE49-F238E27FC236}">
                <a16:creationId xmlns:a16="http://schemas.microsoft.com/office/drawing/2014/main" id="{C1EA08F7-6CC0-405B-877A-5931BD06101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9899F934-1225-4EC5-8C2F-F7D57A6480F2}"/>
              </a:ext>
            </a:extLst>
          </p:cNvPr>
          <p:cNvSpPr/>
          <p:nvPr/>
        </p:nvSpPr>
        <p:spPr>
          <a:xfrm rot="18961460">
            <a:off x="7239047" y="394415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ppt_w</p:attrName>
                                        </p:attrNameLst>
                                      </p:cBhvr>
                                      <p:tavLst>
                                        <p:tav tm="0">
                                          <p:val>
                                            <p:fltVal val="0"/>
                                          </p:val>
                                        </p:tav>
                                        <p:tav tm="100000">
                                          <p:val>
                                            <p:strVal val="#ppt_w"/>
                                          </p:val>
                                        </p:tav>
                                      </p:tavLst>
                                    </p:anim>
                                    <p:anim calcmode="lin" valueType="num">
                                      <p:cBhvr>
                                        <p:cTn id="39" dur="250" fill="hold"/>
                                        <p:tgtEl>
                                          <p:spTgt spid="20"/>
                                        </p:tgtEl>
                                        <p:attrNameLst>
                                          <p:attrName>ppt_h</p:attrName>
                                        </p:attrNameLst>
                                      </p:cBhvr>
                                      <p:tavLst>
                                        <p:tav tm="0">
                                          <p:val>
                                            <p:fltVal val="0"/>
                                          </p:val>
                                        </p:tav>
                                        <p:tav tm="100000">
                                          <p:val>
                                            <p:strVal val="#ppt_h"/>
                                          </p:val>
                                        </p:tav>
                                      </p:tavLst>
                                    </p:anim>
                                    <p:animEffect transition="in" filter="fade">
                                      <p:cBhvr>
                                        <p:cTn id="40" dur="25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p:bldP spid="21" grpId="0" animBg="1"/>
      <p:bldP spid="5" grpId="0"/>
      <p:bldP spid="2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D79A44-AD71-4BDD-9A16-D93655D3532D}"/>
              </a:ext>
            </a:extLst>
          </p:cNvPr>
          <p:cNvSpPr txBox="1"/>
          <p:nvPr/>
        </p:nvSpPr>
        <p:spPr>
          <a:xfrm>
            <a:off x="4668477" y="2956837"/>
            <a:ext cx="6912529" cy="3671774"/>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Isaiah</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8:16-17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Isaiah 53:4</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That evening they brought to him many who were oppressed by demons, and he cast out the spirits with a word and healed all who were sick. </a:t>
            </a:r>
            <a:r>
              <a:rPr lang="en-US" sz="2400" baseline="30000" dirty="0">
                <a:latin typeface="Times New Roman" panose="02020603050405020304" pitchFamily="18" charset="0"/>
                <a:cs typeface="Times New Roman" panose="02020603050405020304" pitchFamily="18" charset="0"/>
              </a:rPr>
              <a:t>17</a:t>
            </a:r>
            <a:r>
              <a:rPr lang="en-US" sz="2400" dirty="0">
                <a:latin typeface="Times New Roman" panose="02020603050405020304" pitchFamily="18" charset="0"/>
                <a:cs typeface="Times New Roman" panose="02020603050405020304" pitchFamily="18" charset="0"/>
              </a:rPr>
              <a:t> This was to fulfill what was spoken by </a:t>
            </a:r>
            <a:r>
              <a:rPr lang="en-US" sz="2400" b="1" dirty="0">
                <a:solidFill>
                  <a:srgbClr val="3F8731"/>
                </a:solidFill>
                <a:latin typeface="Times New Roman" panose="02020603050405020304" pitchFamily="18" charset="0"/>
                <a:cs typeface="Times New Roman" panose="02020603050405020304" pitchFamily="18" charset="0"/>
              </a:rPr>
              <a:t>the prophet Isaiah</a:t>
            </a:r>
            <a:r>
              <a:rPr lang="en-US" sz="2400" dirty="0">
                <a:latin typeface="Times New Roman" panose="02020603050405020304" pitchFamily="18" charset="0"/>
                <a:cs typeface="Times New Roman" panose="02020603050405020304" pitchFamily="18" charset="0"/>
              </a:rPr>
              <a:t>: “He took our illnesses and bore our diseases.”</a:t>
            </a:r>
          </a:p>
          <a:p>
            <a:pPr algn="just"/>
            <a:endParaRPr lang="en-US" sz="11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89B1AF-CD50-457D-80FE-390A37AC7E06}"/>
              </a:ext>
            </a:extLst>
          </p:cNvPr>
          <p:cNvSpPr txBox="1"/>
          <p:nvPr/>
        </p:nvSpPr>
        <p:spPr>
          <a:xfrm>
            <a:off x="9658199" y="631055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29E778-EF25-4ED9-9DA9-C04B8935ADA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260058"/>
            <a:ext cx="7675926" cy="2585323"/>
          </a:xfrm>
          <a:prstGeom prst="rect">
            <a:avLst/>
          </a:prstGeom>
          <a:noFill/>
        </p:spPr>
        <p:txBody>
          <a:bodyPr wrap="square" rtlCol="0">
            <a:spAutoFit/>
          </a:bodyPr>
          <a:lstStyle/>
          <a:p>
            <a:pPr algn="ctr"/>
            <a:r>
              <a:rPr lang="en-US" sz="5400" spc="-300" dirty="0"/>
              <a:t>What Old Testament prophet </a:t>
            </a:r>
            <a:r>
              <a:rPr lang="en-US" sz="5400" spc="-150" dirty="0"/>
              <a:t>said, “He took our illnesses </a:t>
            </a:r>
            <a:r>
              <a:rPr lang="en-US" sz="5400" dirty="0"/>
              <a:t>and bore our diseases?”</a:t>
            </a:r>
            <a:r>
              <a:rPr lang="en-US" dirty="0"/>
              <a:t>	</a:t>
            </a:r>
            <a:endParaRPr lang="en-US" sz="6000" dirty="0"/>
          </a:p>
        </p:txBody>
      </p:sp>
      <p:sp>
        <p:nvSpPr>
          <p:cNvPr id="11" name="Rectangle 10">
            <a:hlinkClick r:id="rId2" action="ppaction://hlinksldjump"/>
            <a:extLst>
              <a:ext uri="{FF2B5EF4-FFF2-40B4-BE49-F238E27FC236}">
                <a16:creationId xmlns:a16="http://schemas.microsoft.com/office/drawing/2014/main" id="{474B262C-5A1D-4B8B-AE1C-E5FD987B623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9946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2B5A667-94AD-4E55-8DF2-3734215B0E30}"/>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85D2FA28-63FB-45D9-A458-0D5935701D7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30821C02-8942-4657-8DAE-08BCB8BCB14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4965199D-6AAF-4ED6-B2ED-4404B7EB28C5}"/>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8AED6FB-6BF7-4171-96DC-02A74F017865}"/>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9A7A5B69-DE4C-4C5F-8DFB-6C6BF895723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3A9818F-0421-457D-B65A-BD461086886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1844676A-922C-40F9-B206-985DB060124F}"/>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DD55D1C7-D9B5-4829-BAC8-B8A6A2E43A2C}"/>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DEFDAC4D-6B90-4090-9FC3-F0515C480BBE}"/>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183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88E85744-5370-4040-98EE-8A68AB946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7744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E57F358F-7ADA-4431-A919-3EC732E605D8}"/>
              </a:ext>
            </a:extLst>
          </p:cNvPr>
          <p:cNvCxnSpPr>
            <a:cxnSpLocks/>
          </p:cNvCxnSpPr>
          <p:nvPr/>
        </p:nvCxnSpPr>
        <p:spPr>
          <a:xfrm flipV="1">
            <a:off x="8157216" y="488187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CD9C9E-3F35-4122-AECB-6B8006CF0E86}"/>
              </a:ext>
            </a:extLst>
          </p:cNvPr>
          <p:cNvSpPr txBox="1"/>
          <p:nvPr/>
        </p:nvSpPr>
        <p:spPr>
          <a:xfrm>
            <a:off x="7502007" y="419121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9CDD892F-FCB5-4373-9599-B688828705D1}"/>
              </a:ext>
            </a:extLst>
          </p:cNvPr>
          <p:cNvCxnSpPr>
            <a:cxnSpLocks/>
          </p:cNvCxnSpPr>
          <p:nvPr/>
        </p:nvCxnSpPr>
        <p:spPr>
          <a:xfrm rot="5460000" flipV="1">
            <a:off x="8143922" y="372479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1CAEA41D-A0D9-4654-9769-5B342B19C49A}"/>
              </a:ext>
            </a:extLst>
          </p:cNvPr>
          <p:cNvSpPr/>
          <p:nvPr/>
        </p:nvSpPr>
        <p:spPr>
          <a:xfrm rot="2700000">
            <a:off x="8854580" y="458078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983201A3-1649-49D3-9EAB-E701577B7672}"/>
              </a:ext>
            </a:extLst>
          </p:cNvPr>
          <p:cNvCxnSpPr>
            <a:cxnSpLocks/>
          </p:cNvCxnSpPr>
          <p:nvPr/>
        </p:nvCxnSpPr>
        <p:spPr>
          <a:xfrm flipV="1">
            <a:off x="7190348" y="378266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AA007FBE-8AF0-4E2B-9384-19DAC80FE4EA}"/>
              </a:ext>
            </a:extLst>
          </p:cNvPr>
          <p:cNvSpPr/>
          <p:nvPr/>
        </p:nvSpPr>
        <p:spPr>
          <a:xfrm rot="18900000">
            <a:off x="6988721" y="457251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411A0A6-F090-4626-9337-E005E8021934}"/>
              </a:ext>
            </a:extLst>
          </p:cNvPr>
          <p:cNvSpPr txBox="1"/>
          <p:nvPr/>
        </p:nvSpPr>
        <p:spPr>
          <a:xfrm>
            <a:off x="6923317" y="445247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2" name="Rectangle: Rounded Corners 21">
            <a:extLst>
              <a:ext uri="{FF2B5EF4-FFF2-40B4-BE49-F238E27FC236}">
                <a16:creationId xmlns:a16="http://schemas.microsoft.com/office/drawing/2014/main" id="{8BC2B794-6EC7-4667-B620-E440166E3CFA}"/>
              </a:ext>
            </a:extLst>
          </p:cNvPr>
          <p:cNvSpPr/>
          <p:nvPr/>
        </p:nvSpPr>
        <p:spPr>
          <a:xfrm rot="2700000">
            <a:off x="7937886" y="353809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27170"/>
            <a:ext cx="7675926" cy="2326791"/>
          </a:xfrm>
          <a:prstGeom prst="rect">
            <a:avLst/>
          </a:prstGeom>
          <a:noFill/>
        </p:spPr>
        <p:txBody>
          <a:bodyPr wrap="square" rtlCol="0">
            <a:spAutoFit/>
          </a:bodyPr>
          <a:lstStyle/>
          <a:p>
            <a:pPr algn="ctr">
              <a:lnSpc>
                <a:spcPct val="80000"/>
              </a:lnSpc>
            </a:pPr>
            <a:r>
              <a:rPr lang="en-US" sz="6000" dirty="0"/>
              <a:t>Complete the quote:</a:t>
            </a:r>
          </a:p>
          <a:p>
            <a:pPr algn="ctr">
              <a:lnSpc>
                <a:spcPct val="80000"/>
              </a:lnSpc>
            </a:pPr>
            <a:r>
              <a:rPr lang="en-US" sz="6000" dirty="0"/>
              <a:t>“I desire mercy, and not _____.” </a:t>
            </a:r>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9" name="Rectangle 8">
            <a:hlinkClick r:id="rId3" action="ppaction://hlinksldjump"/>
            <a:extLst>
              <a:ext uri="{FF2B5EF4-FFF2-40B4-BE49-F238E27FC236}">
                <a16:creationId xmlns:a16="http://schemas.microsoft.com/office/drawing/2014/main" id="{91B99016-29BF-4B20-8B55-423EBC0EE61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6557D41F-6BDE-493C-97BF-C9534827D7FD}"/>
              </a:ext>
            </a:extLst>
          </p:cNvPr>
          <p:cNvSpPr/>
          <p:nvPr/>
        </p:nvSpPr>
        <p:spPr>
          <a:xfrm rot="18961460">
            <a:off x="7239047" y="392040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1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250" fill="hold"/>
                                        <p:tgtEl>
                                          <p:spTgt spid="21"/>
                                        </p:tgtEl>
                                        <p:attrNameLst>
                                          <p:attrName>ppt_w</p:attrName>
                                        </p:attrNameLst>
                                      </p:cBhvr>
                                      <p:tavLst>
                                        <p:tav tm="0">
                                          <p:val>
                                            <p:fltVal val="0"/>
                                          </p:val>
                                        </p:tav>
                                        <p:tav tm="100000">
                                          <p:val>
                                            <p:strVal val="#ppt_w"/>
                                          </p:val>
                                        </p:tav>
                                      </p:tavLst>
                                    </p:anim>
                                    <p:anim calcmode="lin" valueType="num">
                                      <p:cBhvr>
                                        <p:cTn id="39" dur="250" fill="hold"/>
                                        <p:tgtEl>
                                          <p:spTgt spid="21"/>
                                        </p:tgtEl>
                                        <p:attrNameLst>
                                          <p:attrName>ppt_h</p:attrName>
                                        </p:attrNameLst>
                                      </p:cBhvr>
                                      <p:tavLst>
                                        <p:tav tm="0">
                                          <p:val>
                                            <p:fltVal val="0"/>
                                          </p:val>
                                        </p:tav>
                                        <p:tav tm="100000">
                                          <p:val>
                                            <p:strVal val="#ppt_h"/>
                                          </p:val>
                                        </p:tav>
                                      </p:tavLst>
                                    </p:anim>
                                    <p:animEffect transition="in" filter="fade">
                                      <p:cBhvr>
                                        <p:cTn id="40" dur="25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0" grpId="0" animBg="1"/>
      <p:bldP spid="21" grpId="0"/>
      <p:bldP spid="22" grpId="0" animBg="1"/>
      <p:bldP spid="5" grpId="0"/>
      <p:bldP spid="2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547830-2B61-4EC1-9CCC-BB96D9820180}"/>
              </a:ext>
            </a:extLst>
          </p:cNvPr>
          <p:cNvSpPr txBox="1"/>
          <p:nvPr/>
        </p:nvSpPr>
        <p:spPr>
          <a:xfrm>
            <a:off x="4668477" y="2856169"/>
            <a:ext cx="6912529" cy="2533001"/>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sacrifice</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9:13  (also Matthew 12:7)</a:t>
            </a:r>
          </a:p>
          <a:p>
            <a:pPr algn="just"/>
            <a:r>
              <a:rPr lang="en-US" sz="2400" baseline="300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“Go and learn what this means, ‘I desire mercy, and not </a:t>
            </a:r>
            <a:r>
              <a:rPr lang="en-US" sz="2400" b="1" dirty="0">
                <a:solidFill>
                  <a:srgbClr val="3F8731"/>
                </a:solidFill>
                <a:latin typeface="Times New Roman" panose="02020603050405020304" pitchFamily="18" charset="0"/>
                <a:cs typeface="Times New Roman" panose="02020603050405020304" pitchFamily="18" charset="0"/>
              </a:rPr>
              <a:t>sacrifice</a:t>
            </a:r>
            <a:r>
              <a:rPr lang="en-US" sz="24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B12218-DEF6-44FD-B2DE-77C557C7C00F}"/>
              </a:ext>
            </a:extLst>
          </p:cNvPr>
          <p:cNvSpPr txBox="1"/>
          <p:nvPr/>
        </p:nvSpPr>
        <p:spPr>
          <a:xfrm>
            <a:off x="9658199" y="506898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27170"/>
            <a:ext cx="7675926" cy="2326791"/>
          </a:xfrm>
          <a:prstGeom prst="rect">
            <a:avLst/>
          </a:prstGeom>
          <a:noFill/>
        </p:spPr>
        <p:txBody>
          <a:bodyPr wrap="square" rtlCol="0">
            <a:spAutoFit/>
          </a:bodyPr>
          <a:lstStyle/>
          <a:p>
            <a:pPr algn="ctr">
              <a:lnSpc>
                <a:spcPct val="80000"/>
              </a:lnSpc>
            </a:pPr>
            <a:r>
              <a:rPr lang="en-US" sz="6000" dirty="0"/>
              <a:t>Complete the quote:</a:t>
            </a:r>
          </a:p>
          <a:p>
            <a:pPr algn="ctr">
              <a:lnSpc>
                <a:spcPct val="80000"/>
              </a:lnSpc>
            </a:pPr>
            <a:r>
              <a:rPr lang="en-US" sz="6000" dirty="0"/>
              <a:t>“I desire mercy, and not _____.” </a:t>
            </a:r>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12" name="Rectangle 11">
            <a:hlinkClick r:id="rId2" action="ppaction://hlinksldjump"/>
            <a:extLst>
              <a:ext uri="{FF2B5EF4-FFF2-40B4-BE49-F238E27FC236}">
                <a16:creationId xmlns:a16="http://schemas.microsoft.com/office/drawing/2014/main" id="{3834A2E7-0438-4E45-A78A-A8B7ADBD5D4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3238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C837BFA-6DA4-41F6-83E7-891F65E920D3}"/>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09F35385-C622-49BA-82AC-5EA9AF1FACE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8E00AE67-76A8-4185-B1D7-22FB185F54B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624C943A-30F6-4D21-BF16-0CEA081348E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DA49CB22-98C9-4AF8-944C-65C0C23B19F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2C1335FD-B82D-486D-8E58-07AC66ABE1F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674EB0A4-32E2-468E-B5CD-44938177783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11020663-9836-4A93-B711-A5B2B0437FD6}"/>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0196D2BA-232A-4711-8E18-3D190E6EDBDA}"/>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2180A1C0-9FCD-4A42-B21F-B521F7ADE3BA}"/>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511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A9A47D72-7EDD-4A74-8BE2-51812BBD0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9669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1E079B3E-A9A7-4966-A7DE-9EB4746C5CB6}"/>
              </a:ext>
            </a:extLst>
          </p:cNvPr>
          <p:cNvCxnSpPr>
            <a:cxnSpLocks/>
          </p:cNvCxnSpPr>
          <p:nvPr/>
        </p:nvCxnSpPr>
        <p:spPr>
          <a:xfrm flipV="1">
            <a:off x="8157216" y="490112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85FB27-D8C1-4463-A05C-706CD2D9DBA2}"/>
              </a:ext>
            </a:extLst>
          </p:cNvPr>
          <p:cNvSpPr txBox="1"/>
          <p:nvPr/>
        </p:nvSpPr>
        <p:spPr>
          <a:xfrm>
            <a:off x="7502007" y="421046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92552C36-BFF8-494F-ABD0-112607E83147}"/>
              </a:ext>
            </a:extLst>
          </p:cNvPr>
          <p:cNvCxnSpPr>
            <a:cxnSpLocks/>
          </p:cNvCxnSpPr>
          <p:nvPr/>
        </p:nvCxnSpPr>
        <p:spPr>
          <a:xfrm rot="5460000" flipV="1">
            <a:off x="8143922" y="374404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51070194-2138-4EAC-ABF1-CA2132D91266}"/>
              </a:ext>
            </a:extLst>
          </p:cNvPr>
          <p:cNvSpPr/>
          <p:nvPr/>
        </p:nvSpPr>
        <p:spPr>
          <a:xfrm rot="2700000">
            <a:off x="8854580" y="46000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D895B3E-6339-4224-8566-8482C9BBA2BE}"/>
              </a:ext>
            </a:extLst>
          </p:cNvPr>
          <p:cNvCxnSpPr>
            <a:cxnSpLocks/>
          </p:cNvCxnSpPr>
          <p:nvPr/>
        </p:nvCxnSpPr>
        <p:spPr>
          <a:xfrm flipV="1">
            <a:off x="7190348" y="380191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B4318C0-38A4-45F4-AD6B-73F775093A08}"/>
              </a:ext>
            </a:extLst>
          </p:cNvPr>
          <p:cNvSpPr/>
          <p:nvPr/>
        </p:nvSpPr>
        <p:spPr>
          <a:xfrm rot="18900000">
            <a:off x="6988721" y="459176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291BF11-5656-4AEC-A2C0-673B4DBA20FD}"/>
              </a:ext>
            </a:extLst>
          </p:cNvPr>
          <p:cNvSpPr txBox="1"/>
          <p:nvPr/>
        </p:nvSpPr>
        <p:spPr>
          <a:xfrm>
            <a:off x="6923317" y="447172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2" name="Rectangle: Rounded Corners 21">
            <a:extLst>
              <a:ext uri="{FF2B5EF4-FFF2-40B4-BE49-F238E27FC236}">
                <a16:creationId xmlns:a16="http://schemas.microsoft.com/office/drawing/2014/main" id="{79A6BD93-3117-4577-930D-14E25E562832}"/>
              </a:ext>
            </a:extLst>
          </p:cNvPr>
          <p:cNvSpPr/>
          <p:nvPr/>
        </p:nvSpPr>
        <p:spPr>
          <a:xfrm rot="2700000">
            <a:off x="7937886" y="355734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10392"/>
            <a:ext cx="7675926" cy="2585323"/>
          </a:xfrm>
          <a:prstGeom prst="rect">
            <a:avLst/>
          </a:prstGeom>
          <a:noFill/>
        </p:spPr>
        <p:txBody>
          <a:bodyPr wrap="square" rtlCol="0">
            <a:spAutoFit/>
          </a:bodyPr>
          <a:lstStyle/>
          <a:p>
            <a:pPr algn="ctr">
              <a:lnSpc>
                <a:spcPct val="90000"/>
              </a:lnSpc>
            </a:pPr>
            <a:r>
              <a:rPr lang="en-US" sz="6000" dirty="0"/>
              <a:t>Who does Jesus identify as his brothers and sisters and mother?</a:t>
            </a:r>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9" name="Rectangle 8">
            <a:hlinkClick r:id="rId3" action="ppaction://hlinksldjump"/>
            <a:extLst>
              <a:ext uri="{FF2B5EF4-FFF2-40B4-BE49-F238E27FC236}">
                <a16:creationId xmlns:a16="http://schemas.microsoft.com/office/drawing/2014/main" id="{D4CCEE36-0D50-44E4-9C9C-7C8C284919C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220DD193-0558-43B7-9478-E7AFB2A18A11}"/>
              </a:ext>
            </a:extLst>
          </p:cNvPr>
          <p:cNvSpPr/>
          <p:nvPr/>
        </p:nvSpPr>
        <p:spPr>
          <a:xfrm rot="18961460">
            <a:off x="7239047" y="393965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250" fill="hold"/>
                                        <p:tgtEl>
                                          <p:spTgt spid="21"/>
                                        </p:tgtEl>
                                        <p:attrNameLst>
                                          <p:attrName>ppt_w</p:attrName>
                                        </p:attrNameLst>
                                      </p:cBhvr>
                                      <p:tavLst>
                                        <p:tav tm="0">
                                          <p:val>
                                            <p:fltVal val="0"/>
                                          </p:val>
                                        </p:tav>
                                        <p:tav tm="100000">
                                          <p:val>
                                            <p:strVal val="#ppt_w"/>
                                          </p:val>
                                        </p:tav>
                                      </p:tavLst>
                                    </p:anim>
                                    <p:anim calcmode="lin" valueType="num">
                                      <p:cBhvr>
                                        <p:cTn id="39" dur="250" fill="hold"/>
                                        <p:tgtEl>
                                          <p:spTgt spid="21"/>
                                        </p:tgtEl>
                                        <p:attrNameLst>
                                          <p:attrName>ppt_h</p:attrName>
                                        </p:attrNameLst>
                                      </p:cBhvr>
                                      <p:tavLst>
                                        <p:tav tm="0">
                                          <p:val>
                                            <p:fltVal val="0"/>
                                          </p:val>
                                        </p:tav>
                                        <p:tav tm="100000">
                                          <p:val>
                                            <p:strVal val="#ppt_h"/>
                                          </p:val>
                                        </p:tav>
                                      </p:tavLst>
                                    </p:anim>
                                    <p:animEffect transition="in" filter="fade">
                                      <p:cBhvr>
                                        <p:cTn id="40" dur="25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0" grpId="0" animBg="1"/>
      <p:bldP spid="21" grpId="0"/>
      <p:bldP spid="22" grpId="0" animBg="1"/>
      <p:bldP spid="5"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67BA-EDAA-4F8D-8981-F2F708AEA208}"/>
              </a:ext>
            </a:extLst>
          </p:cNvPr>
          <p:cNvSpPr txBox="1"/>
          <p:nvPr/>
        </p:nvSpPr>
        <p:spPr>
          <a:xfrm>
            <a:off x="612396" y="2759979"/>
            <a:ext cx="6912529" cy="299466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John the Baptist</a:t>
            </a:r>
          </a:p>
          <a:p>
            <a:endParaRPr lang="en-US" b="1" dirty="0"/>
          </a:p>
          <a:p>
            <a:pPr>
              <a:spcAft>
                <a:spcPts val="600"/>
              </a:spcAft>
            </a:pPr>
            <a:r>
              <a:rPr lang="en-US" sz="2400" b="1" dirty="0">
                <a:latin typeface="Times New Roman" panose="02020603050405020304" pitchFamily="18" charset="0"/>
                <a:cs typeface="Times New Roman" panose="02020603050405020304" pitchFamily="18" charset="0"/>
              </a:rPr>
              <a:t>Matthew 3:1-2</a:t>
            </a:r>
          </a:p>
          <a:p>
            <a:pPr algn="just"/>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In those days </a:t>
            </a:r>
            <a:r>
              <a:rPr lang="en-US" sz="2400" b="1" dirty="0">
                <a:solidFill>
                  <a:srgbClr val="3F8731"/>
                </a:solidFill>
                <a:latin typeface="Times New Roman" panose="02020603050405020304" pitchFamily="18" charset="0"/>
                <a:cs typeface="Times New Roman" panose="02020603050405020304" pitchFamily="18" charset="0"/>
              </a:rPr>
              <a:t>John the Baptist </a:t>
            </a:r>
            <a:r>
              <a:rPr lang="en-US" sz="2400" dirty="0">
                <a:latin typeface="Times New Roman" panose="02020603050405020304" pitchFamily="18" charset="0"/>
                <a:cs typeface="Times New Roman" panose="02020603050405020304" pitchFamily="18" charset="0"/>
              </a:rPr>
              <a:t>came preaching in the wilderness of Judea,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“Repent, for the kingdom of heaven is at hand.”</a:t>
            </a:r>
          </a:p>
          <a:p>
            <a:pPr algn="just"/>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2B92F24-4E63-4D07-AE63-584C515114A9}"/>
              </a:ext>
            </a:extLst>
          </p:cNvPr>
          <p:cNvSpPr txBox="1"/>
          <p:nvPr/>
        </p:nvSpPr>
        <p:spPr>
          <a:xfrm>
            <a:off x="5596276" y="544768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326791"/>
          </a:xfrm>
          <a:prstGeom prst="rect">
            <a:avLst/>
          </a:prstGeom>
          <a:noFill/>
        </p:spPr>
        <p:txBody>
          <a:bodyPr wrap="square" rtlCol="0">
            <a:spAutoFit/>
          </a:bodyPr>
          <a:lstStyle/>
          <a:p>
            <a:pPr algn="ctr">
              <a:lnSpc>
                <a:spcPct val="80000"/>
              </a:lnSpc>
            </a:pPr>
            <a:r>
              <a:rPr lang="en-US" sz="6000" dirty="0"/>
              <a:t>Who prepared the way for Jesus to begin his ministry?</a:t>
            </a:r>
          </a:p>
        </p:txBody>
      </p:sp>
      <p:grpSp>
        <p:nvGrpSpPr>
          <p:cNvPr id="11" name="Group 10">
            <a:extLst>
              <a:ext uri="{FF2B5EF4-FFF2-40B4-BE49-F238E27FC236}">
                <a16:creationId xmlns:a16="http://schemas.microsoft.com/office/drawing/2014/main" id="{BFD53074-3E7C-4353-AA00-C1C51DB73DBF}"/>
              </a:ext>
            </a:extLst>
          </p:cNvPr>
          <p:cNvGrpSpPr/>
          <p:nvPr/>
        </p:nvGrpSpPr>
        <p:grpSpPr>
          <a:xfrm>
            <a:off x="8302305" y="2828834"/>
            <a:ext cx="3628380" cy="1200329"/>
            <a:chOff x="8302305" y="2828834"/>
            <a:chExt cx="3628380" cy="1200329"/>
          </a:xfrm>
        </p:grpSpPr>
        <p:sp>
          <p:nvSpPr>
            <p:cNvPr id="12" name="Rectangle 11">
              <a:extLst>
                <a:ext uri="{FF2B5EF4-FFF2-40B4-BE49-F238E27FC236}">
                  <a16:creationId xmlns:a16="http://schemas.microsoft.com/office/drawing/2014/main" id="{90FFFE28-CC87-42CB-B501-B0B64EE1843F}"/>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2C969450-68BA-4321-9470-694164DBC410}"/>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46DC6869-4E1C-479E-8B3D-28A7E53ACBAE}"/>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15" name="Rectangle 14">
            <a:hlinkClick r:id="rId2" action="ppaction://hlinksldjump"/>
            <a:extLst>
              <a:ext uri="{FF2B5EF4-FFF2-40B4-BE49-F238E27FC236}">
                <a16:creationId xmlns:a16="http://schemas.microsoft.com/office/drawing/2014/main" id="{42566F59-7EBC-48B6-820C-F73739DE73A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0982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150693-19AD-4D73-A347-183F482ED2AC}"/>
              </a:ext>
            </a:extLst>
          </p:cNvPr>
          <p:cNvSpPr txBox="1"/>
          <p:nvPr/>
        </p:nvSpPr>
        <p:spPr>
          <a:xfrm>
            <a:off x="4668477" y="2998782"/>
            <a:ext cx="6912529" cy="327166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spc="-170" dirty="0">
                <a:solidFill>
                  <a:srgbClr val="3F8731"/>
                </a:solidFill>
              </a:rPr>
              <a:t>Answer:</a:t>
            </a:r>
            <a:r>
              <a:rPr lang="en-US" sz="6000" b="1" spc="-170" dirty="0">
                <a:solidFill>
                  <a:srgbClr val="3F8731"/>
                </a:solidFill>
              </a:rPr>
              <a:t> his disciples</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12:49-50</a:t>
            </a:r>
          </a:p>
          <a:p>
            <a:pPr algn="just"/>
            <a:r>
              <a:rPr lang="en-US" sz="2400" baseline="30000" dirty="0">
                <a:latin typeface="Times New Roman" panose="02020603050405020304" pitchFamily="18" charset="0"/>
                <a:cs typeface="Times New Roman" panose="02020603050405020304" pitchFamily="18" charset="0"/>
              </a:rPr>
              <a:t>49</a:t>
            </a:r>
            <a:r>
              <a:rPr lang="en-US" sz="2400" dirty="0">
                <a:latin typeface="Times New Roman" panose="02020603050405020304" pitchFamily="18" charset="0"/>
                <a:cs typeface="Times New Roman" panose="02020603050405020304" pitchFamily="18" charset="0"/>
              </a:rPr>
              <a:t> And stretching out his hand toward </a:t>
            </a:r>
            <a:r>
              <a:rPr lang="en-US" sz="2400" b="1" dirty="0">
                <a:solidFill>
                  <a:srgbClr val="3F8731"/>
                </a:solidFill>
                <a:latin typeface="Times New Roman" panose="02020603050405020304" pitchFamily="18" charset="0"/>
                <a:cs typeface="Times New Roman" panose="02020603050405020304" pitchFamily="18" charset="0"/>
              </a:rPr>
              <a:t>his disciples</a:t>
            </a:r>
            <a:r>
              <a:rPr lang="en-US" sz="2400" dirty="0">
                <a:latin typeface="Times New Roman" panose="02020603050405020304" pitchFamily="18" charset="0"/>
                <a:cs typeface="Times New Roman" panose="02020603050405020304" pitchFamily="18" charset="0"/>
              </a:rPr>
              <a:t>, he said, “Here are my mother and my brothers! </a:t>
            </a:r>
            <a:r>
              <a:rPr lang="en-US" sz="2400" baseline="30000" dirty="0">
                <a:latin typeface="Times New Roman" panose="02020603050405020304" pitchFamily="18" charset="0"/>
                <a:cs typeface="Times New Roman" panose="02020603050405020304" pitchFamily="18" charset="0"/>
              </a:rPr>
              <a:t>50</a:t>
            </a:r>
            <a:r>
              <a:rPr lang="en-US" sz="2400" dirty="0">
                <a:latin typeface="Times New Roman" panose="02020603050405020304" pitchFamily="18" charset="0"/>
                <a:cs typeface="Times New Roman" panose="02020603050405020304" pitchFamily="18" charset="0"/>
              </a:rPr>
              <a:t> For whoever does the will of my Father in heaven is my brother and sister and mother.”</a:t>
            </a:r>
          </a:p>
          <a:p>
            <a:pPr algn="just"/>
            <a:endParaRPr lang="en-US" sz="12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FA6DFDB-2774-4180-B9CC-F8F96BD04BC7}"/>
              </a:ext>
            </a:extLst>
          </p:cNvPr>
          <p:cNvSpPr txBox="1"/>
          <p:nvPr/>
        </p:nvSpPr>
        <p:spPr>
          <a:xfrm>
            <a:off x="9658199" y="595821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10392"/>
            <a:ext cx="7675926" cy="2585323"/>
          </a:xfrm>
          <a:prstGeom prst="rect">
            <a:avLst/>
          </a:prstGeom>
          <a:noFill/>
        </p:spPr>
        <p:txBody>
          <a:bodyPr wrap="square" rtlCol="0">
            <a:spAutoFit/>
          </a:bodyPr>
          <a:lstStyle/>
          <a:p>
            <a:pPr algn="ctr">
              <a:lnSpc>
                <a:spcPct val="90000"/>
              </a:lnSpc>
            </a:pPr>
            <a:r>
              <a:rPr lang="en-US" sz="6000" dirty="0"/>
              <a:t>Who does Jesus identify as his brothers and sisters and mother?</a:t>
            </a:r>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12" name="Rectangle 11">
            <a:hlinkClick r:id="rId2" action="ppaction://hlinksldjump"/>
            <a:extLst>
              <a:ext uri="{FF2B5EF4-FFF2-40B4-BE49-F238E27FC236}">
                <a16:creationId xmlns:a16="http://schemas.microsoft.com/office/drawing/2014/main" id="{335879D1-A678-4CCF-8419-653BFBC9B91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869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CA2AEB5-0B5D-4B21-9CEE-8F6B49140FC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72A524D2-C639-40E0-B7CB-E245281BC624}"/>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23EBA91D-9428-4D5C-857E-666AEBA7D3D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6AFD3169-AF13-43BC-92AB-A5A4F605C13D}"/>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5B888B25-3F3A-444E-AB56-9D8885CD1517}"/>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55DD59D4-F0FB-42CD-9F43-4FB719DE5E0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F40E66E0-FD31-4903-8FB5-11727607437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7521580D-9D3D-401E-8C57-21924D2AD1BE}"/>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63A030AD-F913-49DB-AC0C-D70926D0E988}"/>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F18A49DB-52DD-4C14-A903-9CCA1E332A1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290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FDC0497C-C64B-4F77-A39E-DE1A7FDCA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27157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E0B5F5F8-AA61-4D84-A65B-714BEDE0E826}"/>
              </a:ext>
            </a:extLst>
          </p:cNvPr>
          <p:cNvCxnSpPr>
            <a:cxnSpLocks/>
          </p:cNvCxnSpPr>
          <p:nvPr/>
        </p:nvCxnSpPr>
        <p:spPr>
          <a:xfrm flipV="1">
            <a:off x="8157216" y="477600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435FAE-7104-416D-A61C-2BB34227D3D2}"/>
              </a:ext>
            </a:extLst>
          </p:cNvPr>
          <p:cNvSpPr txBox="1"/>
          <p:nvPr/>
        </p:nvSpPr>
        <p:spPr>
          <a:xfrm>
            <a:off x="7502007" y="408534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24B9D6BA-79E8-4751-B5DA-5BFD26BB6C27}"/>
              </a:ext>
            </a:extLst>
          </p:cNvPr>
          <p:cNvCxnSpPr>
            <a:cxnSpLocks/>
          </p:cNvCxnSpPr>
          <p:nvPr/>
        </p:nvCxnSpPr>
        <p:spPr>
          <a:xfrm rot="5460000" flipV="1">
            <a:off x="8143922" y="361891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19E0C63-1CB1-4ECA-A617-EF70308B7426}"/>
              </a:ext>
            </a:extLst>
          </p:cNvPr>
          <p:cNvSpPr/>
          <p:nvPr/>
        </p:nvSpPr>
        <p:spPr>
          <a:xfrm rot="2700000">
            <a:off x="8854580" y="447490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35E39F8-C962-4E28-8F48-7722439E3332}"/>
              </a:ext>
            </a:extLst>
          </p:cNvPr>
          <p:cNvCxnSpPr>
            <a:cxnSpLocks/>
          </p:cNvCxnSpPr>
          <p:nvPr/>
        </p:nvCxnSpPr>
        <p:spPr>
          <a:xfrm flipV="1">
            <a:off x="7190348" y="367678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944BF38-B770-4263-970B-21D379BA7395}"/>
              </a:ext>
            </a:extLst>
          </p:cNvPr>
          <p:cNvSpPr/>
          <p:nvPr/>
        </p:nvSpPr>
        <p:spPr>
          <a:xfrm rot="18900000">
            <a:off x="6988721" y="446663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0212395-50C8-415F-89AC-5217CB7333F1}"/>
              </a:ext>
            </a:extLst>
          </p:cNvPr>
          <p:cNvSpPr txBox="1"/>
          <p:nvPr/>
        </p:nvSpPr>
        <p:spPr>
          <a:xfrm>
            <a:off x="6923317" y="434660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2" name="Rectangle: Rounded Corners 21">
            <a:extLst>
              <a:ext uri="{FF2B5EF4-FFF2-40B4-BE49-F238E27FC236}">
                <a16:creationId xmlns:a16="http://schemas.microsoft.com/office/drawing/2014/main" id="{0D082EAA-4287-474F-9E0B-EEA6B76C02B3}"/>
              </a:ext>
            </a:extLst>
          </p:cNvPr>
          <p:cNvSpPr/>
          <p:nvPr/>
        </p:nvSpPr>
        <p:spPr>
          <a:xfrm rot="2700000">
            <a:off x="7937886" y="343221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285225"/>
            <a:ext cx="7675926" cy="2336024"/>
          </a:xfrm>
          <a:prstGeom prst="rect">
            <a:avLst/>
          </a:prstGeom>
          <a:noFill/>
        </p:spPr>
        <p:txBody>
          <a:bodyPr wrap="square" rtlCol="0">
            <a:spAutoFit/>
          </a:bodyPr>
          <a:lstStyle/>
          <a:p>
            <a:pPr algn="ctr">
              <a:lnSpc>
                <a:spcPct val="90000"/>
              </a:lnSpc>
            </a:pPr>
            <a:r>
              <a:rPr lang="en-US" sz="5400" dirty="0"/>
              <a:t>What does Jesus call the teaching of the Pharisees and Sadducees?</a:t>
            </a:r>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9" name="Rectangle 8">
            <a:hlinkClick r:id="rId3" action="ppaction://hlinksldjump"/>
            <a:extLst>
              <a:ext uri="{FF2B5EF4-FFF2-40B4-BE49-F238E27FC236}">
                <a16:creationId xmlns:a16="http://schemas.microsoft.com/office/drawing/2014/main" id="{627640C4-9847-45BB-B809-EFD7DB179D3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5BDBF58E-879D-4DDF-8D42-4658DBC684A3}"/>
              </a:ext>
            </a:extLst>
          </p:cNvPr>
          <p:cNvSpPr/>
          <p:nvPr/>
        </p:nvSpPr>
        <p:spPr>
          <a:xfrm rot="18961460">
            <a:off x="7239047" y="381453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8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250" fill="hold"/>
                                        <p:tgtEl>
                                          <p:spTgt spid="21"/>
                                        </p:tgtEl>
                                        <p:attrNameLst>
                                          <p:attrName>ppt_w</p:attrName>
                                        </p:attrNameLst>
                                      </p:cBhvr>
                                      <p:tavLst>
                                        <p:tav tm="0">
                                          <p:val>
                                            <p:fltVal val="0"/>
                                          </p:val>
                                        </p:tav>
                                        <p:tav tm="100000">
                                          <p:val>
                                            <p:strVal val="#ppt_w"/>
                                          </p:val>
                                        </p:tav>
                                      </p:tavLst>
                                    </p:anim>
                                    <p:anim calcmode="lin" valueType="num">
                                      <p:cBhvr>
                                        <p:cTn id="39" dur="250" fill="hold"/>
                                        <p:tgtEl>
                                          <p:spTgt spid="21"/>
                                        </p:tgtEl>
                                        <p:attrNameLst>
                                          <p:attrName>ppt_h</p:attrName>
                                        </p:attrNameLst>
                                      </p:cBhvr>
                                      <p:tavLst>
                                        <p:tav tm="0">
                                          <p:val>
                                            <p:fltVal val="0"/>
                                          </p:val>
                                        </p:tav>
                                        <p:tav tm="100000">
                                          <p:val>
                                            <p:strVal val="#ppt_h"/>
                                          </p:val>
                                        </p:tav>
                                      </p:tavLst>
                                    </p:anim>
                                    <p:animEffect transition="in" filter="fade">
                                      <p:cBhvr>
                                        <p:cTn id="40" dur="25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0" grpId="0" animBg="1"/>
      <p:bldP spid="21" grpId="0"/>
      <p:bldP spid="22" grpId="0" animBg="1"/>
      <p:bldP spid="5" grpId="0"/>
      <p:bldP spid="2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CC5B11A-FDE2-4287-91CC-010328A3B5DC}"/>
              </a:ext>
            </a:extLst>
          </p:cNvPr>
          <p:cNvSpPr txBox="1"/>
          <p:nvPr/>
        </p:nvSpPr>
        <p:spPr>
          <a:xfrm>
            <a:off x="4668477" y="2730334"/>
            <a:ext cx="6912529" cy="3640997"/>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leaven</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16:11-12</a:t>
            </a:r>
          </a:p>
          <a:p>
            <a:pPr algn="just"/>
            <a:r>
              <a:rPr lang="en-US" sz="2400" baseline="30000" dirty="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 “How is it that you fail to understand that I did not speak about bread? Beware of the </a:t>
            </a:r>
            <a:r>
              <a:rPr lang="en-US" sz="2400" b="1" dirty="0">
                <a:solidFill>
                  <a:srgbClr val="3F8731"/>
                </a:solidFill>
                <a:latin typeface="Times New Roman" panose="02020603050405020304" pitchFamily="18" charset="0"/>
                <a:cs typeface="Times New Roman" panose="02020603050405020304" pitchFamily="18" charset="0"/>
              </a:rPr>
              <a:t>leaven</a:t>
            </a:r>
            <a:r>
              <a:rPr lang="en-US" sz="2400" dirty="0">
                <a:latin typeface="Times New Roman" panose="02020603050405020304" pitchFamily="18" charset="0"/>
                <a:cs typeface="Times New Roman" panose="02020603050405020304" pitchFamily="18" charset="0"/>
              </a:rPr>
              <a:t> of the Pharisees and Sadducees.” </a:t>
            </a:r>
            <a:r>
              <a:rPr lang="en-US" sz="2400" baseline="30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Then they understood that he did not tell them to beware of the leaven of </a:t>
            </a:r>
            <a:r>
              <a:rPr lang="en-US" sz="2400" spc="-50" dirty="0">
                <a:latin typeface="Times New Roman" panose="02020603050405020304" pitchFamily="18" charset="0"/>
                <a:cs typeface="Times New Roman" panose="02020603050405020304" pitchFamily="18" charset="0"/>
              </a:rPr>
              <a:t>bread, but of the teaching of the Pharisees and Sadducees.</a:t>
            </a:r>
          </a:p>
          <a:p>
            <a:pPr algn="just"/>
            <a:endParaRPr lang="en-US" sz="1200" spc="-5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CABD7A3-FABF-408B-85CC-D97E71C29FB0}"/>
              </a:ext>
            </a:extLst>
          </p:cNvPr>
          <p:cNvSpPr txBox="1"/>
          <p:nvPr/>
        </p:nvSpPr>
        <p:spPr>
          <a:xfrm>
            <a:off x="9658199" y="605888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10" name="TextBox 9">
            <a:extLst>
              <a:ext uri="{FF2B5EF4-FFF2-40B4-BE49-F238E27FC236}">
                <a16:creationId xmlns:a16="http://schemas.microsoft.com/office/drawing/2014/main" id="{FAB77AA5-3B6C-4A87-8246-E47318E9956A}"/>
              </a:ext>
            </a:extLst>
          </p:cNvPr>
          <p:cNvSpPr txBox="1"/>
          <p:nvPr/>
        </p:nvSpPr>
        <p:spPr>
          <a:xfrm>
            <a:off x="4286779" y="285225"/>
            <a:ext cx="7675926" cy="2336024"/>
          </a:xfrm>
          <a:prstGeom prst="rect">
            <a:avLst/>
          </a:prstGeom>
          <a:noFill/>
        </p:spPr>
        <p:txBody>
          <a:bodyPr wrap="square" rtlCol="0">
            <a:spAutoFit/>
          </a:bodyPr>
          <a:lstStyle/>
          <a:p>
            <a:pPr algn="ctr">
              <a:lnSpc>
                <a:spcPct val="90000"/>
              </a:lnSpc>
            </a:pPr>
            <a:r>
              <a:rPr lang="en-US" sz="5400" dirty="0"/>
              <a:t>What does Jesus call the teaching of the Pharisees and Sadducees?</a:t>
            </a:r>
          </a:p>
        </p:txBody>
      </p:sp>
      <p:sp>
        <p:nvSpPr>
          <p:cNvPr id="13" name="Rectangle 12">
            <a:hlinkClick r:id="rId2" action="ppaction://hlinksldjump"/>
            <a:extLst>
              <a:ext uri="{FF2B5EF4-FFF2-40B4-BE49-F238E27FC236}">
                <a16:creationId xmlns:a16="http://schemas.microsoft.com/office/drawing/2014/main" id="{C0E59CA0-75E7-463D-9A7D-41883FB0837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0390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5475918-56F5-4400-907E-206B11D1401F}"/>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0D41DCFF-F873-49FE-9565-D4CBCD04CDA6}"/>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7D7DBDEE-5EFB-484C-BD15-C918EFE980D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68DE2C82-146C-4E1D-92E9-7D9B2F44F94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E3040B21-42FF-4C0F-8F8D-1DBFB6C8E5C4}"/>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B9767DF1-EBA0-49B3-BA09-32CFE4536D5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AD99AA30-0640-46F9-998A-8F27984438EA}"/>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363F6D5F-3C16-495B-BDAF-9765708F0442}"/>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643BF56F-C6FE-467E-A103-8CE0B1FCF396}"/>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A741D773-74C2-4C37-84FF-CF0F4A315E13}"/>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498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7EBEBCC4-440B-4A42-B407-1FFF00059B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21382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31F67F2E-9BFC-410B-80EB-C2364B426750}"/>
              </a:ext>
            </a:extLst>
          </p:cNvPr>
          <p:cNvCxnSpPr>
            <a:cxnSpLocks/>
          </p:cNvCxnSpPr>
          <p:nvPr/>
        </p:nvCxnSpPr>
        <p:spPr>
          <a:xfrm flipV="1">
            <a:off x="8157216" y="471825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4AB82C-63C5-47CC-9C23-975B1F1A2334}"/>
              </a:ext>
            </a:extLst>
          </p:cNvPr>
          <p:cNvSpPr txBox="1"/>
          <p:nvPr/>
        </p:nvSpPr>
        <p:spPr>
          <a:xfrm>
            <a:off x="7502007" y="402759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82185C46-157C-4CBF-824C-B7F804F59D88}"/>
              </a:ext>
            </a:extLst>
          </p:cNvPr>
          <p:cNvCxnSpPr>
            <a:cxnSpLocks/>
          </p:cNvCxnSpPr>
          <p:nvPr/>
        </p:nvCxnSpPr>
        <p:spPr>
          <a:xfrm rot="5460000" flipV="1">
            <a:off x="8143922" y="356116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39C6F75-9E12-4AE7-A511-3CAD6650FBF3}"/>
              </a:ext>
            </a:extLst>
          </p:cNvPr>
          <p:cNvSpPr/>
          <p:nvPr/>
        </p:nvSpPr>
        <p:spPr>
          <a:xfrm rot="2700000">
            <a:off x="8854580" y="441715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E9AF3B32-C994-4D90-AACE-CE8711E70B91}"/>
              </a:ext>
            </a:extLst>
          </p:cNvPr>
          <p:cNvCxnSpPr>
            <a:cxnSpLocks/>
          </p:cNvCxnSpPr>
          <p:nvPr/>
        </p:nvCxnSpPr>
        <p:spPr>
          <a:xfrm flipV="1">
            <a:off x="7190348" y="361903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0072A90-9C99-4A86-BC70-82E6AC94B572}"/>
              </a:ext>
            </a:extLst>
          </p:cNvPr>
          <p:cNvSpPr/>
          <p:nvPr/>
        </p:nvSpPr>
        <p:spPr>
          <a:xfrm rot="18900000">
            <a:off x="6988721" y="440888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060EE85-A30E-4292-919C-ED1B7DDF8620}"/>
              </a:ext>
            </a:extLst>
          </p:cNvPr>
          <p:cNvSpPr txBox="1"/>
          <p:nvPr/>
        </p:nvSpPr>
        <p:spPr>
          <a:xfrm>
            <a:off x="6923317" y="428885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48478583-8E8D-4472-9566-72223E0D65C3}"/>
              </a:ext>
            </a:extLst>
          </p:cNvPr>
          <p:cNvSpPr/>
          <p:nvPr/>
        </p:nvSpPr>
        <p:spPr>
          <a:xfrm rot="2700000">
            <a:off x="7937886" y="337446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9" name="TextBox 8">
            <a:extLst>
              <a:ext uri="{FF2B5EF4-FFF2-40B4-BE49-F238E27FC236}">
                <a16:creationId xmlns:a16="http://schemas.microsoft.com/office/drawing/2014/main" id="{81EFC7FD-05EE-4F94-A965-67EB85B38B5A}"/>
              </a:ext>
            </a:extLst>
          </p:cNvPr>
          <p:cNvSpPr txBox="1"/>
          <p:nvPr/>
        </p:nvSpPr>
        <p:spPr>
          <a:xfrm>
            <a:off x="4635685" y="343948"/>
            <a:ext cx="6978115" cy="2103333"/>
          </a:xfrm>
          <a:prstGeom prst="rect">
            <a:avLst/>
          </a:prstGeom>
          <a:noFill/>
        </p:spPr>
        <p:txBody>
          <a:bodyPr wrap="square" rtlCol="0">
            <a:spAutoFit/>
          </a:bodyPr>
          <a:lstStyle/>
          <a:p>
            <a:pPr algn="ctr">
              <a:lnSpc>
                <a:spcPct val="80000"/>
              </a:lnSpc>
            </a:pPr>
            <a:r>
              <a:rPr lang="en-US" sz="5400" dirty="0"/>
              <a:t>What was the transfiguration of Jesus</a:t>
            </a:r>
          </a:p>
          <a:p>
            <a:pPr algn="ctr">
              <a:lnSpc>
                <a:spcPct val="80000"/>
              </a:lnSpc>
            </a:pPr>
            <a:r>
              <a:rPr lang="en-US" sz="5400" dirty="0"/>
              <a:t>a preview of?</a:t>
            </a:r>
          </a:p>
        </p:txBody>
      </p:sp>
      <p:sp>
        <p:nvSpPr>
          <p:cNvPr id="10" name="Rectangle 9">
            <a:hlinkClick r:id="rId3" action="ppaction://hlinksldjump"/>
            <a:extLst>
              <a:ext uri="{FF2B5EF4-FFF2-40B4-BE49-F238E27FC236}">
                <a16:creationId xmlns:a16="http://schemas.microsoft.com/office/drawing/2014/main" id="{1307E531-D3DB-4C74-BB8F-BC33221E542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DB045970-3051-47CD-B55F-BD5C1DBCF074}"/>
              </a:ext>
            </a:extLst>
          </p:cNvPr>
          <p:cNvSpPr/>
          <p:nvPr/>
        </p:nvSpPr>
        <p:spPr>
          <a:xfrm rot="18961460">
            <a:off x="7239047" y="375678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9" grpId="0"/>
      <p:bldP spid="24"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3B285D-3F97-4F34-B93A-259FB82F8E13}"/>
              </a:ext>
            </a:extLst>
          </p:cNvPr>
          <p:cNvSpPr txBox="1"/>
          <p:nvPr/>
        </p:nvSpPr>
        <p:spPr>
          <a:xfrm>
            <a:off x="4668477" y="2545776"/>
            <a:ext cx="6912529" cy="420730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5400" b="1" dirty="0">
                <a:solidFill>
                  <a:srgbClr val="3F8731"/>
                </a:solidFill>
              </a:rPr>
              <a:t> Jesus coming    in his kingdom</a:t>
            </a:r>
          </a:p>
          <a:p>
            <a:endParaRPr lang="en-US" sz="200" b="1" dirty="0"/>
          </a:p>
          <a:p>
            <a:pPr>
              <a:spcAft>
                <a:spcPts val="600"/>
              </a:spcAft>
            </a:pPr>
            <a:r>
              <a:rPr lang="en-US" sz="2400" b="1" dirty="0">
                <a:latin typeface="Times New Roman" panose="02020603050405020304" pitchFamily="18" charset="0"/>
                <a:cs typeface="Times New Roman" panose="02020603050405020304" pitchFamily="18" charset="0"/>
              </a:rPr>
              <a:t>Matthew 16:28-17:2</a:t>
            </a:r>
          </a:p>
          <a:p>
            <a:pPr algn="just">
              <a:lnSpc>
                <a:spcPct val="90000"/>
              </a:lnSpc>
            </a:pPr>
            <a:r>
              <a:rPr lang="en-US" sz="2400" baseline="30000" dirty="0">
                <a:latin typeface="Times New Roman" panose="02020603050405020304" pitchFamily="18" charset="0"/>
                <a:cs typeface="Times New Roman" panose="02020603050405020304" pitchFamily="18" charset="0"/>
              </a:rPr>
              <a:t>28</a:t>
            </a:r>
            <a:r>
              <a:rPr lang="en-US" sz="2400" dirty="0">
                <a:latin typeface="Times New Roman" panose="02020603050405020304" pitchFamily="18" charset="0"/>
                <a:cs typeface="Times New Roman" panose="02020603050405020304" pitchFamily="18" charset="0"/>
              </a:rPr>
              <a:t> “Truly, I say to you, there are some standing here who will not taste death until they see </a:t>
            </a:r>
            <a:r>
              <a:rPr lang="en-US" sz="2400" b="1" dirty="0">
                <a:solidFill>
                  <a:srgbClr val="3F8731"/>
                </a:solidFill>
                <a:latin typeface="Times New Roman" panose="02020603050405020304" pitchFamily="18" charset="0"/>
                <a:cs typeface="Times New Roman" panose="02020603050405020304" pitchFamily="18" charset="0"/>
              </a:rPr>
              <a:t>the Son of Man coming in his kingdom</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17:1</a:t>
            </a:r>
            <a:r>
              <a:rPr lang="en-US" sz="2400" dirty="0">
                <a:latin typeface="Times New Roman" panose="02020603050405020304" pitchFamily="18" charset="0"/>
                <a:cs typeface="Times New Roman" panose="02020603050405020304" pitchFamily="18" charset="0"/>
              </a:rPr>
              <a:t> And after six days Jesus took with him Peter and James, and John his brother, and led them up a high mountain by themselves.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he was transfigured before them …</a:t>
            </a:r>
          </a:p>
          <a:p>
            <a:pPr algn="just">
              <a:lnSpc>
                <a:spcPct val="90000"/>
              </a:lnSpc>
            </a:pPr>
            <a:endParaRPr lang="en-US"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7F02A85-A576-49F2-B818-54C3E09D989A}"/>
              </a:ext>
            </a:extLst>
          </p:cNvPr>
          <p:cNvSpPr txBox="1"/>
          <p:nvPr/>
        </p:nvSpPr>
        <p:spPr>
          <a:xfrm>
            <a:off x="9658199" y="6436392"/>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F29FED-1566-4244-96A9-4AEC4A179943}"/>
              </a:ext>
            </a:extLst>
          </p:cNvPr>
          <p:cNvSpPr txBox="1"/>
          <p:nvPr/>
        </p:nvSpPr>
        <p:spPr>
          <a:xfrm>
            <a:off x="4286779" y="343948"/>
            <a:ext cx="7675926" cy="2103333"/>
          </a:xfrm>
          <a:prstGeom prst="rect">
            <a:avLst/>
          </a:prstGeom>
          <a:noFill/>
        </p:spPr>
        <p:txBody>
          <a:bodyPr wrap="square" rtlCol="0">
            <a:spAutoFit/>
          </a:bodyPr>
          <a:lstStyle/>
          <a:p>
            <a:pPr algn="ctr">
              <a:lnSpc>
                <a:spcPct val="80000"/>
              </a:lnSpc>
            </a:pPr>
            <a:r>
              <a:rPr lang="en-US" sz="5400" dirty="0"/>
              <a:t>What was the transfiguration of Jesus</a:t>
            </a:r>
          </a:p>
          <a:p>
            <a:pPr algn="ctr">
              <a:lnSpc>
                <a:spcPct val="80000"/>
              </a:lnSpc>
            </a:pPr>
            <a:r>
              <a:rPr lang="en-US" sz="5400" dirty="0"/>
              <a:t>a preview of?</a:t>
            </a:r>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12" name="Rectangle 11">
            <a:hlinkClick r:id="rId2" action="ppaction://hlinksldjump"/>
            <a:extLst>
              <a:ext uri="{FF2B5EF4-FFF2-40B4-BE49-F238E27FC236}">
                <a16:creationId xmlns:a16="http://schemas.microsoft.com/office/drawing/2014/main" id="{AE7EEF4F-99AC-4A0E-82A1-C0CBE522F38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6915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65D3C6D-6516-4527-B361-00E70DF9C343}"/>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52C3EE83-2F5B-4AA5-8447-9652CB8A0324}"/>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C6A0A7A9-6FD9-484D-94E5-A9EB96A0DF7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5E0A3329-DDCF-4A1C-A599-6D9FC9175F0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E46590B0-7879-4444-8263-4018E6AC6B41}"/>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B508234F-ACBE-41C9-8678-0F9D2256CC4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0CA8A823-68ED-4CF2-A67C-59954D6F522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DB6173A-8152-467C-B5D1-E7BD2DEEA4B8}"/>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DEA3783C-A62B-4672-8383-4E7DDEE93ADA}"/>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1FB0CD06-9448-45BE-A6D5-3F75815208A2}"/>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851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E39ABF6A-45D7-4B86-B6AB-DDBE69D3FC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9669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606B21C9-80A7-45BC-A11A-D047D69F25A7}"/>
              </a:ext>
            </a:extLst>
          </p:cNvPr>
          <p:cNvCxnSpPr>
            <a:cxnSpLocks/>
          </p:cNvCxnSpPr>
          <p:nvPr/>
        </p:nvCxnSpPr>
        <p:spPr>
          <a:xfrm flipV="1">
            <a:off x="8157216" y="490112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80916E-490C-4B2F-9AFE-531ACFCB408B}"/>
              </a:ext>
            </a:extLst>
          </p:cNvPr>
          <p:cNvSpPr txBox="1"/>
          <p:nvPr/>
        </p:nvSpPr>
        <p:spPr>
          <a:xfrm>
            <a:off x="7502007" y="421046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3ABAE9A8-86B6-45C2-8BD6-841D86FB5001}"/>
              </a:ext>
            </a:extLst>
          </p:cNvPr>
          <p:cNvCxnSpPr>
            <a:cxnSpLocks/>
          </p:cNvCxnSpPr>
          <p:nvPr/>
        </p:nvCxnSpPr>
        <p:spPr>
          <a:xfrm rot="5460000" flipV="1">
            <a:off x="8143922" y="374404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23A131A-445C-4458-80B5-A68D879166B0}"/>
              </a:ext>
            </a:extLst>
          </p:cNvPr>
          <p:cNvSpPr/>
          <p:nvPr/>
        </p:nvSpPr>
        <p:spPr>
          <a:xfrm rot="2700000">
            <a:off x="8854580" y="46000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0D4F087-2A61-428F-8691-280F5B1365CB}"/>
              </a:ext>
            </a:extLst>
          </p:cNvPr>
          <p:cNvCxnSpPr>
            <a:cxnSpLocks/>
          </p:cNvCxnSpPr>
          <p:nvPr/>
        </p:nvCxnSpPr>
        <p:spPr>
          <a:xfrm flipV="1">
            <a:off x="7190348" y="380191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79BFB20-BED7-41E1-9B99-8697352E3530}"/>
              </a:ext>
            </a:extLst>
          </p:cNvPr>
          <p:cNvSpPr/>
          <p:nvPr/>
        </p:nvSpPr>
        <p:spPr>
          <a:xfrm rot="18900000">
            <a:off x="6988721" y="459176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D80241D-41DA-44B4-B4BD-702797A115BA}"/>
              </a:ext>
            </a:extLst>
          </p:cNvPr>
          <p:cNvSpPr txBox="1"/>
          <p:nvPr/>
        </p:nvSpPr>
        <p:spPr>
          <a:xfrm>
            <a:off x="6923317" y="447172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FD65E8F5-AFFD-460F-B84C-83D66FF6813F}"/>
              </a:ext>
            </a:extLst>
          </p:cNvPr>
          <p:cNvSpPr/>
          <p:nvPr/>
        </p:nvSpPr>
        <p:spPr>
          <a:xfrm rot="2700000">
            <a:off x="7937886" y="355734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76836"/>
            <a:ext cx="7675926" cy="2585323"/>
          </a:xfrm>
          <a:prstGeom prst="rect">
            <a:avLst/>
          </a:prstGeom>
          <a:noFill/>
        </p:spPr>
        <p:txBody>
          <a:bodyPr wrap="square" rtlCol="0">
            <a:spAutoFit/>
          </a:bodyPr>
          <a:lstStyle/>
          <a:p>
            <a:pPr algn="ctr">
              <a:lnSpc>
                <a:spcPct val="90000"/>
              </a:lnSpc>
            </a:pPr>
            <a:r>
              <a:rPr lang="en-US" sz="6000" dirty="0"/>
              <a:t>Who appeared and talked with Jesus during the transfiguration?</a:t>
            </a:r>
          </a:p>
        </p:txBody>
      </p:sp>
      <p:sp>
        <p:nvSpPr>
          <p:cNvPr id="10" name="Rectangle 9">
            <a:hlinkClick r:id="rId3" action="ppaction://hlinksldjump"/>
            <a:extLst>
              <a:ext uri="{FF2B5EF4-FFF2-40B4-BE49-F238E27FC236}">
                <a16:creationId xmlns:a16="http://schemas.microsoft.com/office/drawing/2014/main" id="{7B75003A-AADC-4F8E-B466-C2D2879063B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40A0F3CC-89B9-400F-9EB4-75C3B27ABC41}"/>
              </a:ext>
            </a:extLst>
          </p:cNvPr>
          <p:cNvSpPr/>
          <p:nvPr/>
        </p:nvSpPr>
        <p:spPr>
          <a:xfrm rot="18961460">
            <a:off x="7239047" y="393965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9" grpId="0"/>
      <p:bldP spid="24"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56F031-4FCA-4CFA-B970-C609945B44DD}"/>
              </a:ext>
            </a:extLst>
          </p:cNvPr>
          <p:cNvSpPr txBox="1"/>
          <p:nvPr/>
        </p:nvSpPr>
        <p:spPr>
          <a:xfrm>
            <a:off x="4668477" y="2948448"/>
            <a:ext cx="6912529" cy="327166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Moses and Elijah</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17:3</a:t>
            </a:r>
          </a:p>
          <a:p>
            <a:pPr algn="just"/>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behold, there appeared to them </a:t>
            </a:r>
            <a:r>
              <a:rPr lang="en-US" sz="2400" b="1" dirty="0">
                <a:solidFill>
                  <a:srgbClr val="3F8731"/>
                </a:solidFill>
                <a:latin typeface="Times New Roman" panose="02020603050405020304" pitchFamily="18" charset="0"/>
                <a:cs typeface="Times New Roman" panose="02020603050405020304" pitchFamily="18" charset="0"/>
              </a:rPr>
              <a:t>Moses and </a:t>
            </a:r>
            <a:r>
              <a:rPr lang="en-US" sz="2400" b="1" spc="100" dirty="0">
                <a:solidFill>
                  <a:srgbClr val="3F8731"/>
                </a:solidFill>
                <a:latin typeface="Times New Roman" panose="02020603050405020304" pitchFamily="18" charset="0"/>
                <a:cs typeface="Times New Roman" panose="02020603050405020304" pitchFamily="18" charset="0"/>
              </a:rPr>
              <a:t>Elijah</a:t>
            </a:r>
            <a:r>
              <a:rPr lang="en-US" sz="2400" spc="100" dirty="0">
                <a:latin typeface="Times New Roman" panose="02020603050405020304" pitchFamily="18" charset="0"/>
                <a:cs typeface="Times New Roman" panose="02020603050405020304" pitchFamily="18" charset="0"/>
              </a:rPr>
              <a:t>, talking with him.</a:t>
            </a:r>
          </a:p>
          <a:p>
            <a:pPr algn="just"/>
            <a:endParaRPr lang="en-US" sz="1200" spc="100" dirty="0">
              <a:latin typeface="Times New Roman" panose="02020603050405020304" pitchFamily="18" charset="0"/>
              <a:cs typeface="Times New Roman" panose="02020603050405020304" pitchFamily="18" charset="0"/>
            </a:endParaRPr>
          </a:p>
          <a:p>
            <a:pPr algn="just"/>
            <a:endParaRPr lang="en-US" sz="600" spc="1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371DCA3-4CB3-4CE8-BB59-06A6AB31A255}"/>
              </a:ext>
            </a:extLst>
          </p:cNvPr>
          <p:cNvSpPr txBox="1"/>
          <p:nvPr/>
        </p:nvSpPr>
        <p:spPr>
          <a:xfrm>
            <a:off x="9658199" y="590788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76836"/>
            <a:ext cx="7675926" cy="2585323"/>
          </a:xfrm>
          <a:prstGeom prst="rect">
            <a:avLst/>
          </a:prstGeom>
          <a:noFill/>
        </p:spPr>
        <p:txBody>
          <a:bodyPr wrap="square" rtlCol="0">
            <a:spAutoFit/>
          </a:bodyPr>
          <a:lstStyle/>
          <a:p>
            <a:pPr algn="ctr">
              <a:lnSpc>
                <a:spcPct val="90000"/>
              </a:lnSpc>
            </a:pPr>
            <a:r>
              <a:rPr lang="en-US" sz="6000" dirty="0"/>
              <a:t>Who appeared and talked with Jesus during the transfiguration?</a:t>
            </a:r>
          </a:p>
        </p:txBody>
      </p:sp>
      <p:sp>
        <p:nvSpPr>
          <p:cNvPr id="12" name="Rectangle 11">
            <a:hlinkClick r:id="rId2" action="ppaction://hlinksldjump"/>
            <a:extLst>
              <a:ext uri="{FF2B5EF4-FFF2-40B4-BE49-F238E27FC236}">
                <a16:creationId xmlns:a16="http://schemas.microsoft.com/office/drawing/2014/main" id="{F55A1A92-F55E-49B0-A24E-385A01F3ED4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2659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354BA5E-5E20-4B27-BA05-02850F8E180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4D56BE5A-88F1-4CFF-84C9-0E728ADDFBDF}"/>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283922F8-696D-40AF-9F6B-A080300B5188}"/>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35147625-8D6A-4073-A61A-52FF0E211752}"/>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DBC10467-6633-44B9-9F8F-7172163D763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AED15019-D292-4D4F-AC86-5B34DF48F9EE}"/>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3B61DCE9-2A7B-40E2-8772-5F6EB51FA2E2}"/>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494F84F8-1509-40B0-89DC-E128D0BE223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097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998070C-2D3D-47A8-81CF-A859593A5C8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600A59F2-1690-4F3A-A1DC-16CB1293D27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CD321DEE-2D1F-4197-8CCE-B186964611B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040B2EBF-13A6-4F7A-AF94-6BB25874B8D5}"/>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6571FFE4-59B3-459B-B7C1-34844E718D2B}"/>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E97C38FB-BBDB-496C-8CD6-436766D0882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CC964F00-345B-427F-A101-E9B49FC59252}"/>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9BC0D392-138B-409C-8E58-3A7A71B8B6C1}"/>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ED010FFB-8187-4C72-A5B5-701AE738C693}"/>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4FAAAAC4-73C8-439E-A581-28B39AFD1B8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39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6CAC6FBF-7379-4D3C-91EA-1CC0CEF834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7744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3649AF9F-8D6E-41AE-B04A-719BE94ED7EF}"/>
              </a:ext>
            </a:extLst>
          </p:cNvPr>
          <p:cNvCxnSpPr>
            <a:cxnSpLocks/>
          </p:cNvCxnSpPr>
          <p:nvPr/>
        </p:nvCxnSpPr>
        <p:spPr>
          <a:xfrm flipV="1">
            <a:off x="8157216" y="488187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03049-B399-4095-88FE-380EA11F82BF}"/>
              </a:ext>
            </a:extLst>
          </p:cNvPr>
          <p:cNvSpPr txBox="1"/>
          <p:nvPr/>
        </p:nvSpPr>
        <p:spPr>
          <a:xfrm>
            <a:off x="7502007" y="419121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B5E93BDA-D480-4F42-AAA5-D8E69CA31060}"/>
              </a:ext>
            </a:extLst>
          </p:cNvPr>
          <p:cNvCxnSpPr>
            <a:cxnSpLocks/>
          </p:cNvCxnSpPr>
          <p:nvPr/>
        </p:nvCxnSpPr>
        <p:spPr>
          <a:xfrm rot="5460000" flipV="1">
            <a:off x="8143922" y="372479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71EC27E-7E8C-4C77-B075-9A3BF4D976D1}"/>
              </a:ext>
            </a:extLst>
          </p:cNvPr>
          <p:cNvSpPr/>
          <p:nvPr/>
        </p:nvSpPr>
        <p:spPr>
          <a:xfrm rot="2700000">
            <a:off x="8854580" y="458078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3AD7963-F3FC-4D5F-B1B7-565E85FFFF0D}"/>
              </a:ext>
            </a:extLst>
          </p:cNvPr>
          <p:cNvCxnSpPr>
            <a:cxnSpLocks/>
          </p:cNvCxnSpPr>
          <p:nvPr/>
        </p:nvCxnSpPr>
        <p:spPr>
          <a:xfrm flipV="1">
            <a:off x="7190348" y="378266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EA4E987-CD2D-4289-8F7D-6EDF4E51CB53}"/>
              </a:ext>
            </a:extLst>
          </p:cNvPr>
          <p:cNvSpPr/>
          <p:nvPr/>
        </p:nvSpPr>
        <p:spPr>
          <a:xfrm rot="18900000">
            <a:off x="6988721" y="457251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FD26A3B-D736-4B60-A729-E03713E417B0}"/>
              </a:ext>
            </a:extLst>
          </p:cNvPr>
          <p:cNvSpPr txBox="1"/>
          <p:nvPr/>
        </p:nvSpPr>
        <p:spPr>
          <a:xfrm>
            <a:off x="6923317" y="445247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4AF4DBAC-25C2-4774-8AD1-945361472482}"/>
              </a:ext>
            </a:extLst>
          </p:cNvPr>
          <p:cNvSpPr/>
          <p:nvPr/>
        </p:nvSpPr>
        <p:spPr>
          <a:xfrm rot="2700000">
            <a:off x="7937886" y="353809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01335"/>
            <a:ext cx="7675926" cy="2585323"/>
          </a:xfrm>
          <a:prstGeom prst="rect">
            <a:avLst/>
          </a:prstGeom>
          <a:noFill/>
        </p:spPr>
        <p:txBody>
          <a:bodyPr wrap="square" rtlCol="0">
            <a:spAutoFit/>
          </a:bodyPr>
          <a:lstStyle/>
          <a:p>
            <a:pPr algn="ctr"/>
            <a:r>
              <a:rPr lang="en-US" sz="5400" dirty="0"/>
              <a:t>When the Son of man sits on the throne of his glory, what will the apostles do?</a:t>
            </a:r>
          </a:p>
        </p:txBody>
      </p:sp>
      <p:sp>
        <p:nvSpPr>
          <p:cNvPr id="10" name="Rectangle 9">
            <a:hlinkClick r:id="rId3" action="ppaction://hlinksldjump"/>
            <a:extLst>
              <a:ext uri="{FF2B5EF4-FFF2-40B4-BE49-F238E27FC236}">
                <a16:creationId xmlns:a16="http://schemas.microsoft.com/office/drawing/2014/main" id="{00191E2A-1CD9-463B-9242-C51CAB8639E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920A6EF8-E48E-4FCD-8BDE-E29C7E7A1CED}"/>
              </a:ext>
            </a:extLst>
          </p:cNvPr>
          <p:cNvSpPr/>
          <p:nvPr/>
        </p:nvSpPr>
        <p:spPr>
          <a:xfrm rot="18961460">
            <a:off x="7239047" y="392040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3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9" grpId="0"/>
      <p:bldP spid="24"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EFDFE-7B8A-42F7-8E34-B08966ABFCBC}"/>
              </a:ext>
            </a:extLst>
          </p:cNvPr>
          <p:cNvSpPr txBox="1"/>
          <p:nvPr/>
        </p:nvSpPr>
        <p:spPr>
          <a:xfrm>
            <a:off x="4668477" y="2889725"/>
            <a:ext cx="6912529" cy="3801041"/>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5400" b="1" dirty="0">
                <a:solidFill>
                  <a:srgbClr val="3F8731"/>
                </a:solidFill>
              </a:rPr>
              <a:t> judge the  twelve tribes of Israel</a:t>
            </a:r>
          </a:p>
          <a:p>
            <a:endParaRPr lang="en-US" sz="200" b="1" dirty="0"/>
          </a:p>
          <a:p>
            <a:pPr>
              <a:spcAft>
                <a:spcPts val="600"/>
              </a:spcAft>
            </a:pPr>
            <a:r>
              <a:rPr lang="en-US" sz="2400" b="1" dirty="0">
                <a:latin typeface="Times New Roman" panose="02020603050405020304" pitchFamily="18" charset="0"/>
                <a:cs typeface="Times New Roman" panose="02020603050405020304" pitchFamily="18" charset="0"/>
              </a:rPr>
              <a:t>Matthew 19:28</a:t>
            </a:r>
          </a:p>
          <a:p>
            <a:pPr algn="just"/>
            <a:r>
              <a:rPr lang="en-US" sz="2400" baseline="30000" dirty="0">
                <a:latin typeface="Times New Roman" panose="02020603050405020304" pitchFamily="18" charset="0"/>
                <a:cs typeface="Times New Roman" panose="02020603050405020304" pitchFamily="18" charset="0"/>
              </a:rPr>
              <a:t>28</a:t>
            </a:r>
            <a:r>
              <a:rPr lang="en-US" sz="2400" dirty="0">
                <a:latin typeface="Times New Roman" panose="02020603050405020304" pitchFamily="18" charset="0"/>
                <a:cs typeface="Times New Roman" panose="02020603050405020304" pitchFamily="18" charset="0"/>
              </a:rPr>
              <a:t> Jesus said to them, “Truly, I say to you, in the new world, when the Son of Man will sit on his glorious throne, you who have followed me will also sit on twelve thrones, </a:t>
            </a:r>
            <a:r>
              <a:rPr lang="en-US" sz="2400" b="1" dirty="0">
                <a:solidFill>
                  <a:srgbClr val="3F8731"/>
                </a:solidFill>
                <a:latin typeface="Times New Roman" panose="02020603050405020304" pitchFamily="18" charset="0"/>
                <a:cs typeface="Times New Roman" panose="02020603050405020304" pitchFamily="18" charset="0"/>
              </a:rPr>
              <a:t>judging the twelve tribes of Israel</a:t>
            </a:r>
            <a:r>
              <a:rPr lang="en-US" sz="24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774796D-1E7B-4C2E-A42E-C1A028C89CF5}"/>
              </a:ext>
            </a:extLst>
          </p:cNvPr>
          <p:cNvSpPr txBox="1"/>
          <p:nvPr/>
        </p:nvSpPr>
        <p:spPr>
          <a:xfrm>
            <a:off x="9658199" y="637766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01335"/>
            <a:ext cx="7675926" cy="2585323"/>
          </a:xfrm>
          <a:prstGeom prst="rect">
            <a:avLst/>
          </a:prstGeom>
          <a:noFill/>
        </p:spPr>
        <p:txBody>
          <a:bodyPr wrap="square" rtlCol="0">
            <a:spAutoFit/>
          </a:bodyPr>
          <a:lstStyle/>
          <a:p>
            <a:pPr algn="ctr"/>
            <a:r>
              <a:rPr lang="en-US" sz="5400" dirty="0"/>
              <a:t>When the Son of man sits on the throne of his glory, what will the apostles do?</a:t>
            </a:r>
          </a:p>
        </p:txBody>
      </p:sp>
      <p:sp>
        <p:nvSpPr>
          <p:cNvPr id="12" name="Rectangle 11">
            <a:hlinkClick r:id="rId2" action="ppaction://hlinksldjump"/>
            <a:extLst>
              <a:ext uri="{FF2B5EF4-FFF2-40B4-BE49-F238E27FC236}">
                <a16:creationId xmlns:a16="http://schemas.microsoft.com/office/drawing/2014/main" id="{1ADF1A3B-AFBB-41B0-BFD1-F949B35F91E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4661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9C3F599-EF0E-424F-9CDE-95CF8E79802D}"/>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2280CA8-627E-4D05-8274-D1DC02C491F5}"/>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D063CB16-2742-40B9-92A5-7B6A6FB5F67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768A6871-4CD1-4D4C-BC56-805658A099F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8412C382-26DC-4533-8F4C-DBFEC4C0885D}"/>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F7B5C57E-8D58-438E-BB6A-E5C172001BF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F4F8F84F-D42B-4275-A2A8-2D574E75214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8E949392-951C-4DDE-AED0-7C14C70847C5}"/>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29BDAA56-2941-4088-8051-618A43C5EB1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98904DC2-C41F-4E12-BB46-474D15219EAA}"/>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8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AD1AFC55-3C66-47D1-B069-CFBF8A9765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7744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4BC136DA-5275-48C9-8F25-24952870CC35}"/>
              </a:ext>
            </a:extLst>
          </p:cNvPr>
          <p:cNvCxnSpPr>
            <a:cxnSpLocks/>
          </p:cNvCxnSpPr>
          <p:nvPr/>
        </p:nvCxnSpPr>
        <p:spPr>
          <a:xfrm flipV="1">
            <a:off x="8157216" y="488187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862164-838F-48B1-ACC6-4F4CBA7B628A}"/>
              </a:ext>
            </a:extLst>
          </p:cNvPr>
          <p:cNvSpPr txBox="1"/>
          <p:nvPr/>
        </p:nvSpPr>
        <p:spPr>
          <a:xfrm>
            <a:off x="7502007" y="419121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8355415F-6FCB-46D5-BCFF-B079916E26B7}"/>
              </a:ext>
            </a:extLst>
          </p:cNvPr>
          <p:cNvCxnSpPr>
            <a:cxnSpLocks/>
          </p:cNvCxnSpPr>
          <p:nvPr/>
        </p:nvCxnSpPr>
        <p:spPr>
          <a:xfrm rot="5460000" flipV="1">
            <a:off x="8143922" y="372479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D445741C-527B-44C0-88C8-59ECD9346028}"/>
              </a:ext>
            </a:extLst>
          </p:cNvPr>
          <p:cNvSpPr/>
          <p:nvPr/>
        </p:nvSpPr>
        <p:spPr>
          <a:xfrm rot="2700000">
            <a:off x="8854580" y="458078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2B2CB2C9-DD7E-4CB7-98CC-1259B6CC4BA5}"/>
              </a:ext>
            </a:extLst>
          </p:cNvPr>
          <p:cNvCxnSpPr>
            <a:cxnSpLocks/>
          </p:cNvCxnSpPr>
          <p:nvPr/>
        </p:nvCxnSpPr>
        <p:spPr>
          <a:xfrm flipV="1">
            <a:off x="7190348" y="378266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26F743A-F09E-482E-BFE6-2026961D3BB9}"/>
              </a:ext>
            </a:extLst>
          </p:cNvPr>
          <p:cNvSpPr/>
          <p:nvPr/>
        </p:nvSpPr>
        <p:spPr>
          <a:xfrm rot="18900000">
            <a:off x="6988721" y="457251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9711C9B-D508-4103-9189-5C95F85219FF}"/>
              </a:ext>
            </a:extLst>
          </p:cNvPr>
          <p:cNvSpPr txBox="1"/>
          <p:nvPr/>
        </p:nvSpPr>
        <p:spPr>
          <a:xfrm>
            <a:off x="6923317" y="445247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8927D32C-8D40-4719-A2DA-FAEB8D8F4B05}"/>
              </a:ext>
            </a:extLst>
          </p:cNvPr>
          <p:cNvSpPr/>
          <p:nvPr/>
        </p:nvSpPr>
        <p:spPr>
          <a:xfrm rot="2700000">
            <a:off x="7937886" y="353809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60058"/>
            <a:ext cx="7675926" cy="2585323"/>
          </a:xfrm>
          <a:prstGeom prst="rect">
            <a:avLst/>
          </a:prstGeom>
          <a:noFill/>
        </p:spPr>
        <p:txBody>
          <a:bodyPr wrap="square" rtlCol="0">
            <a:spAutoFit/>
          </a:bodyPr>
          <a:lstStyle/>
          <a:p>
            <a:pPr algn="ctr">
              <a:lnSpc>
                <a:spcPct val="90000"/>
              </a:lnSpc>
            </a:pPr>
            <a:r>
              <a:rPr lang="en-US" sz="6000" dirty="0"/>
              <a:t>What commandment is like the great and first commandment?</a:t>
            </a:r>
          </a:p>
        </p:txBody>
      </p:sp>
      <p:sp>
        <p:nvSpPr>
          <p:cNvPr id="10" name="Rectangle 9">
            <a:hlinkClick r:id="rId3" action="ppaction://hlinksldjump"/>
            <a:extLst>
              <a:ext uri="{FF2B5EF4-FFF2-40B4-BE49-F238E27FC236}">
                <a16:creationId xmlns:a16="http://schemas.microsoft.com/office/drawing/2014/main" id="{FA14F70B-7FAB-4558-8815-8C8B9137740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2E76FB64-E8C7-458D-982D-AA3F6548A2C9}"/>
              </a:ext>
            </a:extLst>
          </p:cNvPr>
          <p:cNvSpPr/>
          <p:nvPr/>
        </p:nvSpPr>
        <p:spPr>
          <a:xfrm rot="18961460">
            <a:off x="7239047" y="392040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8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9" grpId="0"/>
      <p:bldP spid="2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D76A513-F058-4D76-9388-2B3BECD8767C}"/>
              </a:ext>
            </a:extLst>
          </p:cNvPr>
          <p:cNvSpPr txBox="1"/>
          <p:nvPr/>
        </p:nvSpPr>
        <p:spPr>
          <a:xfrm>
            <a:off x="4668477" y="2923281"/>
            <a:ext cx="6912529" cy="377949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spc="-190" dirty="0">
              <a:solidFill>
                <a:srgbClr val="3F8731"/>
              </a:solidFill>
            </a:endParaRPr>
          </a:p>
          <a:p>
            <a:pPr algn="ctr">
              <a:lnSpc>
                <a:spcPct val="90000"/>
              </a:lnSpc>
            </a:pPr>
            <a:r>
              <a:rPr lang="en-US" sz="4000" b="1" i="1" dirty="0">
                <a:solidFill>
                  <a:srgbClr val="3F8731"/>
                </a:solidFill>
              </a:rPr>
              <a:t>Answer:</a:t>
            </a:r>
            <a:r>
              <a:rPr lang="en-US" sz="4800" b="1" dirty="0">
                <a:solidFill>
                  <a:srgbClr val="3F8731"/>
                </a:solidFill>
              </a:rPr>
              <a:t> You shall love   your neighbor as yourself</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22:37-39</a:t>
            </a:r>
          </a:p>
          <a:p>
            <a:pPr algn="just">
              <a:lnSpc>
                <a:spcPct val="90000"/>
              </a:lnSpc>
            </a:pPr>
            <a:r>
              <a:rPr lang="en-US" sz="2400" baseline="30000" dirty="0">
                <a:latin typeface="Times New Roman" panose="02020603050405020304" pitchFamily="18" charset="0"/>
                <a:cs typeface="Times New Roman" panose="02020603050405020304" pitchFamily="18" charset="0"/>
              </a:rPr>
              <a:t>37</a:t>
            </a:r>
            <a:r>
              <a:rPr lang="en-US" sz="2400" dirty="0">
                <a:latin typeface="Times New Roman" panose="02020603050405020304" pitchFamily="18" charset="0"/>
                <a:cs typeface="Times New Roman" panose="02020603050405020304" pitchFamily="18" charset="0"/>
              </a:rPr>
              <a:t> … “You shall love the Lord your God with all your heart and with all your soul and with all your mind.    </a:t>
            </a:r>
            <a:r>
              <a:rPr lang="en-US" sz="2400" baseline="30000" dirty="0">
                <a:latin typeface="Times New Roman" panose="02020603050405020304" pitchFamily="18" charset="0"/>
                <a:cs typeface="Times New Roman" panose="02020603050405020304" pitchFamily="18" charset="0"/>
              </a:rPr>
              <a:t>38</a:t>
            </a:r>
            <a:r>
              <a:rPr lang="en-US" sz="2400" dirty="0">
                <a:latin typeface="Times New Roman" panose="02020603050405020304" pitchFamily="18" charset="0"/>
                <a:cs typeface="Times New Roman" panose="02020603050405020304" pitchFamily="18" charset="0"/>
              </a:rPr>
              <a:t> This is the great and first commandment. </a:t>
            </a:r>
            <a:r>
              <a:rPr lang="en-US" sz="2400" baseline="30000" dirty="0">
                <a:latin typeface="Times New Roman" panose="02020603050405020304" pitchFamily="18" charset="0"/>
                <a:cs typeface="Times New Roman" panose="02020603050405020304" pitchFamily="18" charset="0"/>
              </a:rPr>
              <a:t>39</a:t>
            </a:r>
            <a:r>
              <a:rPr lang="en-US" sz="2400" dirty="0">
                <a:latin typeface="Times New Roman" panose="02020603050405020304" pitchFamily="18" charset="0"/>
                <a:cs typeface="Times New Roman" panose="02020603050405020304" pitchFamily="18" charset="0"/>
              </a:rPr>
              <a:t> And a second is like it: </a:t>
            </a:r>
            <a:r>
              <a:rPr lang="en-US" sz="2400" b="1" dirty="0">
                <a:solidFill>
                  <a:srgbClr val="3F8731"/>
                </a:solidFill>
                <a:latin typeface="Times New Roman" panose="02020603050405020304" pitchFamily="18" charset="0"/>
                <a:cs typeface="Times New Roman" panose="02020603050405020304" pitchFamily="18" charset="0"/>
              </a:rPr>
              <a:t>You shall love your neighbor as yourself</a:t>
            </a:r>
            <a:r>
              <a:rPr lang="en-US" sz="2400" dirty="0">
                <a:latin typeface="Times New Roman" panose="02020603050405020304" pitchFamily="18" charset="0"/>
                <a:cs typeface="Times New Roman" panose="02020603050405020304" pitchFamily="18" charset="0"/>
              </a:rPr>
              <a:t>.”</a:t>
            </a:r>
          </a:p>
          <a:p>
            <a:pPr algn="just">
              <a:lnSpc>
                <a:spcPct val="90000"/>
              </a:lnSpc>
            </a:pPr>
            <a:endParaRPr lang="en-US" sz="600" spc="1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FB0CCCF-FE1C-444C-9CCA-0DE93E92835F}"/>
              </a:ext>
            </a:extLst>
          </p:cNvPr>
          <p:cNvSpPr txBox="1"/>
          <p:nvPr/>
        </p:nvSpPr>
        <p:spPr>
          <a:xfrm>
            <a:off x="9658199" y="6386058"/>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60058"/>
            <a:ext cx="7675926" cy="2585323"/>
          </a:xfrm>
          <a:prstGeom prst="rect">
            <a:avLst/>
          </a:prstGeom>
          <a:noFill/>
        </p:spPr>
        <p:txBody>
          <a:bodyPr wrap="square" rtlCol="0">
            <a:spAutoFit/>
          </a:bodyPr>
          <a:lstStyle/>
          <a:p>
            <a:pPr algn="ctr">
              <a:lnSpc>
                <a:spcPct val="90000"/>
              </a:lnSpc>
            </a:pPr>
            <a:r>
              <a:rPr lang="en-US" sz="6000" dirty="0"/>
              <a:t>What commandment is like the great and first commandment?</a:t>
            </a:r>
          </a:p>
        </p:txBody>
      </p:sp>
      <p:sp>
        <p:nvSpPr>
          <p:cNvPr id="12" name="Rectangle 11">
            <a:hlinkClick r:id="rId2" action="ppaction://hlinksldjump"/>
            <a:extLst>
              <a:ext uri="{FF2B5EF4-FFF2-40B4-BE49-F238E27FC236}">
                <a16:creationId xmlns:a16="http://schemas.microsoft.com/office/drawing/2014/main" id="{8D936CFA-B01D-41E8-9EB8-BAF82B4D7BC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2540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DCF327B-D46D-47E6-A7AF-0C0E93DA981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080AF65B-D01F-477B-BBC7-8868E7DAF10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A655EFC1-198E-470D-BFC5-0DDAAC9F92E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2DB92346-2AD7-47F1-A0DB-5229D044AB67}"/>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07C593D0-2CE9-435C-98C6-BD9ADBFB2B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174E8652-EE30-42F0-9F99-BC67769BD0D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23E6AC32-AC5F-4A79-8CCE-B62CBA059B60}"/>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B346A796-396B-47E5-BC80-40839AE75DC9}"/>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91926872-611F-45AD-A859-5FD7206C9D8F}"/>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690FA0FD-B7B8-49AA-B5B7-193EF8C57D4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570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753CC970-0246-4C70-B770-A51C176A1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37744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4FE9BEF2-2CDA-4497-AB61-49F35A627D51}"/>
              </a:ext>
            </a:extLst>
          </p:cNvPr>
          <p:cNvCxnSpPr>
            <a:cxnSpLocks/>
          </p:cNvCxnSpPr>
          <p:nvPr/>
        </p:nvCxnSpPr>
        <p:spPr>
          <a:xfrm flipV="1">
            <a:off x="8157216" y="488187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7140B8-4246-4994-B737-CFE3BEE60D6A}"/>
              </a:ext>
            </a:extLst>
          </p:cNvPr>
          <p:cNvSpPr txBox="1"/>
          <p:nvPr/>
        </p:nvSpPr>
        <p:spPr>
          <a:xfrm>
            <a:off x="7502007" y="419121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ED33BE91-BAF0-462D-8757-81FE6850AA49}"/>
              </a:ext>
            </a:extLst>
          </p:cNvPr>
          <p:cNvCxnSpPr>
            <a:cxnSpLocks/>
          </p:cNvCxnSpPr>
          <p:nvPr/>
        </p:nvCxnSpPr>
        <p:spPr>
          <a:xfrm rot="5460000" flipV="1">
            <a:off x="8143922" y="372479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FC53159-FDDD-411E-8245-CFC77A36872F}"/>
              </a:ext>
            </a:extLst>
          </p:cNvPr>
          <p:cNvSpPr/>
          <p:nvPr/>
        </p:nvSpPr>
        <p:spPr>
          <a:xfrm rot="2700000">
            <a:off x="8854580" y="458078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C46701F-9B5C-469D-8873-7F2576A00493}"/>
              </a:ext>
            </a:extLst>
          </p:cNvPr>
          <p:cNvCxnSpPr>
            <a:cxnSpLocks/>
          </p:cNvCxnSpPr>
          <p:nvPr/>
        </p:nvCxnSpPr>
        <p:spPr>
          <a:xfrm flipV="1">
            <a:off x="7190348" y="378266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9ECB68B3-F341-4282-A9AC-D1B2A9FC1F37}"/>
              </a:ext>
            </a:extLst>
          </p:cNvPr>
          <p:cNvSpPr/>
          <p:nvPr/>
        </p:nvSpPr>
        <p:spPr>
          <a:xfrm rot="18900000">
            <a:off x="6988721" y="457251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FD2A073-8D3F-4FF6-A86C-EBF5FB8441F4}"/>
              </a:ext>
            </a:extLst>
          </p:cNvPr>
          <p:cNvSpPr txBox="1"/>
          <p:nvPr/>
        </p:nvSpPr>
        <p:spPr>
          <a:xfrm>
            <a:off x="6923317" y="445247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E8B411B4-4776-4D7E-B1D6-D363F83D57D8}"/>
              </a:ext>
            </a:extLst>
          </p:cNvPr>
          <p:cNvSpPr/>
          <p:nvPr/>
        </p:nvSpPr>
        <p:spPr>
          <a:xfrm rot="2700000">
            <a:off x="7937886" y="353809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60058"/>
            <a:ext cx="7675926" cy="2585323"/>
          </a:xfrm>
          <a:prstGeom prst="rect">
            <a:avLst/>
          </a:prstGeom>
          <a:noFill/>
        </p:spPr>
        <p:txBody>
          <a:bodyPr wrap="square" rtlCol="0">
            <a:spAutoFit/>
          </a:bodyPr>
          <a:lstStyle/>
          <a:p>
            <a:pPr algn="ctr">
              <a:lnSpc>
                <a:spcPct val="90000"/>
              </a:lnSpc>
            </a:pPr>
            <a:r>
              <a:rPr lang="en-US" sz="6000" dirty="0"/>
              <a:t>What will false christs and false prophets do that deceives people?</a:t>
            </a:r>
          </a:p>
        </p:txBody>
      </p:sp>
      <p:sp>
        <p:nvSpPr>
          <p:cNvPr id="10" name="Rectangle 9">
            <a:hlinkClick r:id="rId3" action="ppaction://hlinksldjump"/>
            <a:extLst>
              <a:ext uri="{FF2B5EF4-FFF2-40B4-BE49-F238E27FC236}">
                <a16:creationId xmlns:a16="http://schemas.microsoft.com/office/drawing/2014/main" id="{98258CA1-10A7-494F-8FC0-DD7DCEFCCA2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D24CFFD7-F925-421E-A529-2DA2B2156368}"/>
              </a:ext>
            </a:extLst>
          </p:cNvPr>
          <p:cNvSpPr/>
          <p:nvPr/>
        </p:nvSpPr>
        <p:spPr>
          <a:xfrm rot="18961460">
            <a:off x="7239047" y="392040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3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9" grpId="0"/>
      <p:bldP spid="24"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810E37F-8A79-4D09-8F9F-61538BCC318A}"/>
              </a:ext>
            </a:extLst>
          </p:cNvPr>
          <p:cNvSpPr txBox="1"/>
          <p:nvPr/>
        </p:nvSpPr>
        <p:spPr>
          <a:xfrm>
            <a:off x="4668477" y="2931670"/>
            <a:ext cx="6912529" cy="3604064"/>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5400" b="1" dirty="0">
                <a:solidFill>
                  <a:srgbClr val="3F8731"/>
                </a:solidFill>
              </a:rPr>
              <a:t> great signs     and wonders</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24:24-25</a:t>
            </a:r>
          </a:p>
          <a:p>
            <a:pPr algn="just"/>
            <a:r>
              <a:rPr lang="en-US" sz="2400" baseline="30000" dirty="0">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 “For false christs and false prophets will arise and perform </a:t>
            </a:r>
            <a:r>
              <a:rPr lang="en-US" sz="2400" b="1" dirty="0">
                <a:solidFill>
                  <a:srgbClr val="3F8731"/>
                </a:solidFill>
                <a:latin typeface="Times New Roman" panose="02020603050405020304" pitchFamily="18" charset="0"/>
                <a:cs typeface="Times New Roman" panose="02020603050405020304" pitchFamily="18" charset="0"/>
              </a:rPr>
              <a:t>great signs and wonders</a:t>
            </a:r>
            <a:r>
              <a:rPr lang="en-US" sz="2400" dirty="0">
                <a:latin typeface="Times New Roman" panose="02020603050405020304" pitchFamily="18" charset="0"/>
                <a:cs typeface="Times New Roman" panose="02020603050405020304" pitchFamily="18" charset="0"/>
              </a:rPr>
              <a:t>, so as to lead astray, if possible, even the elect. </a:t>
            </a:r>
            <a:r>
              <a:rPr lang="en-US" sz="2400" baseline="30000"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 See, I have told you beforehand.”</a:t>
            </a:r>
          </a:p>
          <a:p>
            <a:pPr algn="just"/>
            <a:endParaRPr lang="en-US" sz="600" spc="1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C6F5C07-1A7A-4C41-A626-D28574C63D32}"/>
              </a:ext>
            </a:extLst>
          </p:cNvPr>
          <p:cNvSpPr txBox="1"/>
          <p:nvPr/>
        </p:nvSpPr>
        <p:spPr>
          <a:xfrm>
            <a:off x="9658199" y="622666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60058"/>
            <a:ext cx="7675926" cy="2585323"/>
          </a:xfrm>
          <a:prstGeom prst="rect">
            <a:avLst/>
          </a:prstGeom>
          <a:noFill/>
        </p:spPr>
        <p:txBody>
          <a:bodyPr wrap="square" rtlCol="0">
            <a:spAutoFit/>
          </a:bodyPr>
          <a:lstStyle/>
          <a:p>
            <a:pPr algn="ctr">
              <a:lnSpc>
                <a:spcPct val="90000"/>
              </a:lnSpc>
            </a:pPr>
            <a:r>
              <a:rPr lang="en-US" sz="6000" dirty="0"/>
              <a:t>What will false christs and false prophets do that deceives people?</a:t>
            </a:r>
          </a:p>
        </p:txBody>
      </p:sp>
      <p:sp>
        <p:nvSpPr>
          <p:cNvPr id="12" name="Rectangle 11">
            <a:hlinkClick r:id="rId2" action="ppaction://hlinksldjump"/>
            <a:extLst>
              <a:ext uri="{FF2B5EF4-FFF2-40B4-BE49-F238E27FC236}">
                <a16:creationId xmlns:a16="http://schemas.microsoft.com/office/drawing/2014/main" id="{4552393D-B09F-4587-934A-9DD2E46BBE4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349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B175263-A861-406D-BA9F-BF4A95AF33BD}"/>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6E31FB1F-5A57-4BA1-A765-5CE30623A9D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57F161E6-88B6-4E44-AD40-83BF32E43E5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7EBE6B79-755A-4F20-B6B6-60546B51622B}"/>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56B0FFA9-E6E5-4300-82D7-0FA2E49ADDBD}"/>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022B2E37-DF03-484F-83AB-B81EDC66E9A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9617C17-6F37-4808-B1EE-0EF173309A16}"/>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FB0F08F-653B-46B7-82D5-86DA98311BB4}"/>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5AB81EAB-5417-4BE3-B666-B01D4309E75B}"/>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66EE757D-9900-4D49-A111-C2573B09A490}"/>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171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Baseball Field Clip Art">
            <a:extLst>
              <a:ext uri="{FF2B5EF4-FFF2-40B4-BE49-F238E27FC236}">
                <a16:creationId xmlns:a16="http://schemas.microsoft.com/office/drawing/2014/main" id="{195FD8B3-E946-46E9-AD07-E45833AD03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10156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7CB77551-0F60-49DE-A0AC-3EFB57037568}"/>
              </a:ext>
            </a:extLst>
          </p:cNvPr>
          <p:cNvCxnSpPr>
            <a:cxnSpLocks/>
          </p:cNvCxnSpPr>
          <p:nvPr/>
        </p:nvCxnSpPr>
        <p:spPr>
          <a:xfrm flipV="1">
            <a:off x="4100363" y="460599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6A229F5D-E875-4EE7-988A-C9DF21AD327F}"/>
              </a:ext>
            </a:extLst>
          </p:cNvPr>
          <p:cNvSpPr/>
          <p:nvPr/>
        </p:nvSpPr>
        <p:spPr>
          <a:xfrm rot="2700000">
            <a:off x="4797727" y="430490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6D709BB-E1AF-4FEC-AC3F-4CF2BF936059}"/>
              </a:ext>
            </a:extLst>
          </p:cNvPr>
          <p:cNvSpPr txBox="1"/>
          <p:nvPr/>
        </p:nvSpPr>
        <p:spPr>
          <a:xfrm>
            <a:off x="4730169" y="419121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7" name="TextBox 26">
            <a:extLst>
              <a:ext uri="{FF2B5EF4-FFF2-40B4-BE49-F238E27FC236}">
                <a16:creationId xmlns:a16="http://schemas.microsoft.com/office/drawing/2014/main" id="{6F9AB91D-D545-4BD2-912F-FA218AB1DC6A}"/>
              </a:ext>
            </a:extLst>
          </p:cNvPr>
          <p:cNvSpPr txBox="1"/>
          <p:nvPr/>
        </p:nvSpPr>
        <p:spPr>
          <a:xfrm>
            <a:off x="3445154" y="3927207"/>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1938992"/>
          </a:xfrm>
          <a:prstGeom prst="rect">
            <a:avLst/>
          </a:prstGeom>
          <a:noFill/>
        </p:spPr>
        <p:txBody>
          <a:bodyPr wrap="square" rtlCol="0">
            <a:spAutoFit/>
          </a:bodyPr>
          <a:lstStyle/>
          <a:p>
            <a:pPr algn="ctr"/>
            <a:r>
              <a:rPr lang="en-US" sz="6000" dirty="0"/>
              <a:t>Where was Jesus baptized? </a:t>
            </a:r>
          </a:p>
        </p:txBody>
      </p:sp>
      <p:grpSp>
        <p:nvGrpSpPr>
          <p:cNvPr id="11" name="Group 10">
            <a:extLst>
              <a:ext uri="{FF2B5EF4-FFF2-40B4-BE49-F238E27FC236}">
                <a16:creationId xmlns:a16="http://schemas.microsoft.com/office/drawing/2014/main" id="{CF468C7E-7061-4570-AEAD-7F678F6AD4DB}"/>
              </a:ext>
            </a:extLst>
          </p:cNvPr>
          <p:cNvGrpSpPr/>
          <p:nvPr/>
        </p:nvGrpSpPr>
        <p:grpSpPr>
          <a:xfrm>
            <a:off x="8302305" y="2828834"/>
            <a:ext cx="3628380" cy="1200329"/>
            <a:chOff x="8302305" y="2828834"/>
            <a:chExt cx="3628380" cy="1200329"/>
          </a:xfrm>
        </p:grpSpPr>
        <p:sp>
          <p:nvSpPr>
            <p:cNvPr id="12" name="Rectangle 11">
              <a:extLst>
                <a:ext uri="{FF2B5EF4-FFF2-40B4-BE49-F238E27FC236}">
                  <a16:creationId xmlns:a16="http://schemas.microsoft.com/office/drawing/2014/main" id="{33DA7DB7-AB5E-4523-BB2C-2313F95A5953}"/>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C085C93F-62F8-4106-8BB7-9A798DFFE941}"/>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F013A7A-B6C8-4F4F-A804-0D854838C035}"/>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endPar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endParaRPr>
          </a:p>
        </p:txBody>
      </p:sp>
      <p:sp>
        <p:nvSpPr>
          <p:cNvPr id="7" name="Rectangle 6">
            <a:hlinkClick r:id="rId3" action="ppaction://hlinksldjump"/>
            <a:extLst>
              <a:ext uri="{FF2B5EF4-FFF2-40B4-BE49-F238E27FC236}">
                <a16:creationId xmlns:a16="http://schemas.microsoft.com/office/drawing/2014/main" id="{7F0E2A98-4511-4B9C-BC10-7618E3A248F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8" name="Rectangle 27">
            <a:hlinkClick r:id="rId4" action="ppaction://hlinksldjump"/>
            <a:extLst>
              <a:ext uri="{FF2B5EF4-FFF2-40B4-BE49-F238E27FC236}">
                <a16:creationId xmlns:a16="http://schemas.microsoft.com/office/drawing/2014/main" id="{3B53E2AC-1747-45FD-903E-B009977506DD}"/>
              </a:ext>
            </a:extLst>
          </p:cNvPr>
          <p:cNvSpPr/>
          <p:nvPr/>
        </p:nvSpPr>
        <p:spPr>
          <a:xfrm rot="18961460">
            <a:off x="3182194" y="362691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981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250" fill="hold"/>
                                        <p:tgtEl>
                                          <p:spTgt spid="26"/>
                                        </p:tgtEl>
                                        <p:attrNameLst>
                                          <p:attrName>ppt_w</p:attrName>
                                        </p:attrNameLst>
                                      </p:cBhvr>
                                      <p:tavLst>
                                        <p:tav tm="0">
                                          <p:val>
                                            <p:fltVal val="0"/>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animEffect transition="in" filter="fade">
                                      <p:cBhvr>
                                        <p:cTn id="26" dur="250"/>
                                        <p:tgtEl>
                                          <p:spTgt spid="2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6" grpId="0"/>
      <p:bldP spid="28"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345C6A8E-6D5C-4952-B4FB-BDFD6A8354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03093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0F44B7FA-C776-45C5-8AB1-2F6E637484AE}"/>
              </a:ext>
            </a:extLst>
          </p:cNvPr>
          <p:cNvCxnSpPr>
            <a:cxnSpLocks/>
          </p:cNvCxnSpPr>
          <p:nvPr/>
        </p:nvCxnSpPr>
        <p:spPr>
          <a:xfrm flipV="1">
            <a:off x="8157216" y="453536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EBADA30-C461-41EA-9E47-87F895E32E3B}"/>
              </a:ext>
            </a:extLst>
          </p:cNvPr>
          <p:cNvSpPr txBox="1"/>
          <p:nvPr/>
        </p:nvSpPr>
        <p:spPr>
          <a:xfrm>
            <a:off x="7502007" y="384470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37E7877C-724E-4F9C-A162-1382C212C3E4}"/>
              </a:ext>
            </a:extLst>
          </p:cNvPr>
          <p:cNvCxnSpPr>
            <a:cxnSpLocks/>
          </p:cNvCxnSpPr>
          <p:nvPr/>
        </p:nvCxnSpPr>
        <p:spPr>
          <a:xfrm rot="5460000" flipV="1">
            <a:off x="8143922" y="337828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4E4BE04-A465-45E6-A5B1-80B5DEB91727}"/>
              </a:ext>
            </a:extLst>
          </p:cNvPr>
          <p:cNvSpPr/>
          <p:nvPr/>
        </p:nvSpPr>
        <p:spPr>
          <a:xfrm rot="2700000">
            <a:off x="8854580" y="423427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DB8CEB2-48FA-42BB-B97D-275030C5A673}"/>
              </a:ext>
            </a:extLst>
          </p:cNvPr>
          <p:cNvCxnSpPr>
            <a:cxnSpLocks/>
          </p:cNvCxnSpPr>
          <p:nvPr/>
        </p:nvCxnSpPr>
        <p:spPr>
          <a:xfrm flipV="1">
            <a:off x="7190348" y="343615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7FF0ADE-9992-4E68-A392-200EC379EBF8}"/>
              </a:ext>
            </a:extLst>
          </p:cNvPr>
          <p:cNvSpPr/>
          <p:nvPr/>
        </p:nvSpPr>
        <p:spPr>
          <a:xfrm rot="18900000">
            <a:off x="6988721" y="422600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E45B0C5-F690-4451-A740-418DE0413760}"/>
              </a:ext>
            </a:extLst>
          </p:cNvPr>
          <p:cNvSpPr txBox="1"/>
          <p:nvPr/>
        </p:nvSpPr>
        <p:spPr>
          <a:xfrm>
            <a:off x="6923317" y="410596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811087C8-D1A7-4DFB-8888-521418A0708A}"/>
              </a:ext>
            </a:extLst>
          </p:cNvPr>
          <p:cNvSpPr/>
          <p:nvPr/>
        </p:nvSpPr>
        <p:spPr>
          <a:xfrm rot="2700000">
            <a:off x="7937886" y="319158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was the blood of Jesus shed for?</a:t>
            </a:r>
          </a:p>
        </p:txBody>
      </p:sp>
      <p:sp>
        <p:nvSpPr>
          <p:cNvPr id="10" name="Rectangle 9">
            <a:hlinkClick r:id="rId3" action="ppaction://hlinksldjump"/>
            <a:extLst>
              <a:ext uri="{FF2B5EF4-FFF2-40B4-BE49-F238E27FC236}">
                <a16:creationId xmlns:a16="http://schemas.microsoft.com/office/drawing/2014/main" id="{DBF68A29-A8E0-466A-A106-CA38C01941E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728871C2-882F-491F-AE3B-8036200018F3}"/>
              </a:ext>
            </a:extLst>
          </p:cNvPr>
          <p:cNvSpPr/>
          <p:nvPr/>
        </p:nvSpPr>
        <p:spPr>
          <a:xfrm rot="18961460">
            <a:off x="7239047" y="357389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24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9" grpId="0"/>
      <p:bldP spid="24"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46A776-85BB-44D8-8C32-EB24514802D2}"/>
              </a:ext>
            </a:extLst>
          </p:cNvPr>
          <p:cNvSpPr txBox="1"/>
          <p:nvPr/>
        </p:nvSpPr>
        <p:spPr>
          <a:xfrm>
            <a:off x="4668477" y="2226994"/>
            <a:ext cx="6912529" cy="3788729"/>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5400" b="1" dirty="0">
                <a:solidFill>
                  <a:srgbClr val="3F8731"/>
                </a:solidFill>
              </a:rPr>
              <a:t> the forgiveness of sins</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26:27-28</a:t>
            </a:r>
          </a:p>
          <a:p>
            <a:pPr algn="just"/>
            <a:r>
              <a:rPr lang="en-US" sz="2400" baseline="30000" dirty="0">
                <a:latin typeface="Times New Roman" panose="02020603050405020304" pitchFamily="18" charset="0"/>
                <a:cs typeface="Times New Roman" panose="02020603050405020304" pitchFamily="18" charset="0"/>
              </a:rPr>
              <a:t>27</a:t>
            </a:r>
            <a:r>
              <a:rPr lang="en-US" sz="2400" dirty="0">
                <a:latin typeface="Times New Roman" panose="02020603050405020304" pitchFamily="18" charset="0"/>
                <a:cs typeface="Times New Roman" panose="02020603050405020304" pitchFamily="18" charset="0"/>
              </a:rPr>
              <a:t> And he took a cup, and when he had given thanks he gave it to them, saying, “Drink of it, all of you, </a:t>
            </a:r>
            <a:r>
              <a:rPr lang="en-US" sz="2400" baseline="30000" dirty="0">
                <a:latin typeface="Times New Roman" panose="02020603050405020304" pitchFamily="18" charset="0"/>
                <a:cs typeface="Times New Roman" panose="02020603050405020304" pitchFamily="18" charset="0"/>
              </a:rPr>
              <a:t>28</a:t>
            </a:r>
            <a:r>
              <a:rPr lang="en-US" sz="2400" dirty="0">
                <a:latin typeface="Times New Roman" panose="02020603050405020304" pitchFamily="18" charset="0"/>
                <a:cs typeface="Times New Roman" panose="02020603050405020304" pitchFamily="18" charset="0"/>
              </a:rPr>
              <a:t> for this is my blood of the covenant, which is poured out for many for </a:t>
            </a:r>
            <a:r>
              <a:rPr lang="en-US" sz="2400" b="1" dirty="0">
                <a:solidFill>
                  <a:srgbClr val="3F8731"/>
                </a:solidFill>
                <a:latin typeface="Times New Roman" panose="02020603050405020304" pitchFamily="18" charset="0"/>
                <a:cs typeface="Times New Roman" panose="02020603050405020304" pitchFamily="18" charset="0"/>
              </a:rPr>
              <a:t>the forgiveness of sins</a:t>
            </a:r>
            <a:r>
              <a:rPr lang="en-US" sz="24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a:p>
            <a:pPr algn="just"/>
            <a:endParaRPr lang="en-US" sz="600" spc="1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C170A63-35B6-4DA4-AA20-D6DB0DB3501B}"/>
              </a:ext>
            </a:extLst>
          </p:cNvPr>
          <p:cNvSpPr txBox="1"/>
          <p:nvPr/>
        </p:nvSpPr>
        <p:spPr>
          <a:xfrm>
            <a:off x="9658199" y="569816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184557"/>
            <a:ext cx="7675926" cy="1938992"/>
          </a:xfrm>
          <a:prstGeom prst="rect">
            <a:avLst/>
          </a:prstGeom>
          <a:noFill/>
        </p:spPr>
        <p:txBody>
          <a:bodyPr wrap="square" rtlCol="0">
            <a:spAutoFit/>
          </a:bodyPr>
          <a:lstStyle/>
          <a:p>
            <a:pPr algn="ctr"/>
            <a:r>
              <a:rPr lang="en-US" sz="6000" dirty="0"/>
              <a:t>What was the blood of Jesus shed for?</a:t>
            </a:r>
          </a:p>
        </p:txBody>
      </p:sp>
      <p:sp>
        <p:nvSpPr>
          <p:cNvPr id="12" name="Rectangle 11">
            <a:hlinkClick r:id="rId2" action="ppaction://hlinksldjump"/>
            <a:extLst>
              <a:ext uri="{FF2B5EF4-FFF2-40B4-BE49-F238E27FC236}">
                <a16:creationId xmlns:a16="http://schemas.microsoft.com/office/drawing/2014/main" id="{5B05C79F-D48A-46AD-A59C-A2DDC305439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9075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C04EAF5-3779-4222-AA86-5F0BE929AB14}"/>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80545536-D89E-4C8B-A5CB-8C1C78A5207B}"/>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67BEC7A9-8D29-4BF2-9DBB-78A14993A71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5BBB1E82-D25C-4142-B6E9-E13B8E1DFBF2}"/>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7A6EA85-66A2-4416-954F-10B6B9C89D82}"/>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6918862B-104A-45C3-B8D7-AFB0B92F5A0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F092E9BE-4AEA-465C-B58C-B208C6FBC2A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925A07B-7391-42EA-AD1B-09CACAD5D81C}"/>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345A4DC7-8C91-4C48-B735-967E5A36EF1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EE0B73DA-D8DC-44A1-87DE-7BB61A620B3A}"/>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593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CC26BB28-F76E-4335-B1A7-8E58B93A14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22344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8C94026D-FB1B-4C3F-82D1-2598FEE125F4}"/>
              </a:ext>
            </a:extLst>
          </p:cNvPr>
          <p:cNvCxnSpPr>
            <a:cxnSpLocks/>
          </p:cNvCxnSpPr>
          <p:nvPr/>
        </p:nvCxnSpPr>
        <p:spPr>
          <a:xfrm flipV="1">
            <a:off x="8157216" y="472787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FB942-4E6C-4B2D-BD57-FC8C65D2994D}"/>
              </a:ext>
            </a:extLst>
          </p:cNvPr>
          <p:cNvSpPr txBox="1"/>
          <p:nvPr/>
        </p:nvSpPr>
        <p:spPr>
          <a:xfrm>
            <a:off x="7502007" y="403721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5257C432-C887-49DE-BBDC-52625194782F}"/>
              </a:ext>
            </a:extLst>
          </p:cNvPr>
          <p:cNvCxnSpPr>
            <a:cxnSpLocks/>
          </p:cNvCxnSpPr>
          <p:nvPr/>
        </p:nvCxnSpPr>
        <p:spPr>
          <a:xfrm rot="5460000" flipV="1">
            <a:off x="8143922" y="357078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C1B7A6A-7C68-4E60-9D30-C837E6401CBE}"/>
              </a:ext>
            </a:extLst>
          </p:cNvPr>
          <p:cNvSpPr/>
          <p:nvPr/>
        </p:nvSpPr>
        <p:spPr>
          <a:xfrm rot="2700000">
            <a:off x="8854580" y="442677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06640F00-F7D1-4540-A593-F45BDC9203F3}"/>
              </a:ext>
            </a:extLst>
          </p:cNvPr>
          <p:cNvCxnSpPr>
            <a:cxnSpLocks/>
          </p:cNvCxnSpPr>
          <p:nvPr/>
        </p:nvCxnSpPr>
        <p:spPr>
          <a:xfrm flipV="1">
            <a:off x="7190348" y="362865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06FD2C50-4C50-4533-A203-3FD53A1BD1C4}"/>
              </a:ext>
            </a:extLst>
          </p:cNvPr>
          <p:cNvSpPr/>
          <p:nvPr/>
        </p:nvSpPr>
        <p:spPr>
          <a:xfrm rot="18900000">
            <a:off x="6988721" y="441850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64A688C-87ED-4F79-BE56-C4193D582E6D}"/>
              </a:ext>
            </a:extLst>
          </p:cNvPr>
          <p:cNvSpPr txBox="1"/>
          <p:nvPr/>
        </p:nvSpPr>
        <p:spPr>
          <a:xfrm>
            <a:off x="6923317" y="429847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4B0B5BD0-740E-4020-BC22-7FCDDC968C13}"/>
              </a:ext>
            </a:extLst>
          </p:cNvPr>
          <p:cNvSpPr/>
          <p:nvPr/>
        </p:nvSpPr>
        <p:spPr>
          <a:xfrm rot="2700000">
            <a:off x="7937886" y="338408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176168"/>
            <a:ext cx="7675926" cy="2308324"/>
          </a:xfrm>
          <a:prstGeom prst="rect">
            <a:avLst/>
          </a:prstGeom>
          <a:noFill/>
        </p:spPr>
        <p:txBody>
          <a:bodyPr wrap="square" rtlCol="0">
            <a:spAutoFit/>
          </a:bodyPr>
          <a:lstStyle/>
          <a:p>
            <a:pPr algn="ctr"/>
            <a:r>
              <a:rPr lang="en-US" sz="4800" dirty="0"/>
              <a:t>Who would have come to the </a:t>
            </a:r>
            <a:r>
              <a:rPr lang="en-US" sz="4800" spc="-100" dirty="0"/>
              <a:t>rescue of Jesus in Gethsemane,</a:t>
            </a:r>
            <a:r>
              <a:rPr lang="en-US" sz="4800" dirty="0"/>
              <a:t> if he had asked for them?</a:t>
            </a:r>
          </a:p>
        </p:txBody>
      </p:sp>
      <p:sp>
        <p:nvSpPr>
          <p:cNvPr id="10" name="Rectangle 9">
            <a:hlinkClick r:id="rId3" action="ppaction://hlinksldjump"/>
            <a:extLst>
              <a:ext uri="{FF2B5EF4-FFF2-40B4-BE49-F238E27FC236}">
                <a16:creationId xmlns:a16="http://schemas.microsoft.com/office/drawing/2014/main" id="{DE12F264-3489-44B9-B04A-2A688012AD2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EA14A4EF-63A9-41B6-9FCD-324D4D522B13}"/>
              </a:ext>
            </a:extLst>
          </p:cNvPr>
          <p:cNvSpPr/>
          <p:nvPr/>
        </p:nvSpPr>
        <p:spPr>
          <a:xfrm rot="18961460">
            <a:off x="7239047" y="376640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67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9" grpId="0"/>
      <p:bldP spid="24"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A35603-A5E1-446E-8959-3A45AFD7B34A}"/>
              </a:ext>
            </a:extLst>
          </p:cNvPr>
          <p:cNvSpPr txBox="1"/>
          <p:nvPr/>
        </p:nvSpPr>
        <p:spPr>
          <a:xfrm>
            <a:off x="4668477" y="2570943"/>
            <a:ext cx="6912529" cy="4161139"/>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5400" b="1" dirty="0">
                <a:solidFill>
                  <a:srgbClr val="3F8731"/>
                </a:solidFill>
              </a:rPr>
              <a:t> more than </a:t>
            </a:r>
            <a:r>
              <a:rPr lang="en-US" sz="5400" b="1" spc="-150" dirty="0">
                <a:solidFill>
                  <a:srgbClr val="3F8731"/>
                </a:solidFill>
              </a:rPr>
              <a:t>twelve legions of angels</a:t>
            </a:r>
          </a:p>
          <a:p>
            <a:endParaRPr lang="en-US" sz="200" b="1" dirty="0"/>
          </a:p>
          <a:p>
            <a:pPr>
              <a:spcAft>
                <a:spcPts val="600"/>
              </a:spcAft>
            </a:pPr>
            <a:r>
              <a:rPr lang="en-US" sz="2400" b="1" dirty="0">
                <a:latin typeface="Times New Roman" panose="02020603050405020304" pitchFamily="18" charset="0"/>
                <a:cs typeface="Times New Roman" panose="02020603050405020304" pitchFamily="18" charset="0"/>
              </a:rPr>
              <a:t>Matthew 26:52-54</a:t>
            </a:r>
          </a:p>
          <a:p>
            <a:pPr algn="just">
              <a:lnSpc>
                <a:spcPct val="90000"/>
              </a:lnSpc>
            </a:pPr>
            <a:r>
              <a:rPr lang="en-US" sz="2400" baseline="30000" dirty="0">
                <a:latin typeface="Times New Roman" panose="02020603050405020304" pitchFamily="18" charset="0"/>
                <a:cs typeface="Times New Roman" panose="02020603050405020304" pitchFamily="18" charset="0"/>
              </a:rPr>
              <a:t>52</a:t>
            </a:r>
            <a:r>
              <a:rPr lang="en-US" sz="2400" dirty="0">
                <a:latin typeface="Times New Roman" panose="02020603050405020304" pitchFamily="18" charset="0"/>
                <a:cs typeface="Times New Roman" panose="02020603050405020304" pitchFamily="18" charset="0"/>
              </a:rPr>
              <a:t> Then Jesus said to him, “Put your sword back into its place. For all who take the sword will perish by the sword. </a:t>
            </a:r>
            <a:r>
              <a:rPr lang="en-US" sz="2400" baseline="30000" dirty="0">
                <a:latin typeface="Times New Roman" panose="02020603050405020304" pitchFamily="18" charset="0"/>
                <a:cs typeface="Times New Roman" panose="02020603050405020304" pitchFamily="18" charset="0"/>
              </a:rPr>
              <a:t>53</a:t>
            </a:r>
            <a:r>
              <a:rPr lang="en-US" sz="2400" dirty="0">
                <a:latin typeface="Times New Roman" panose="02020603050405020304" pitchFamily="18" charset="0"/>
                <a:cs typeface="Times New Roman" panose="02020603050405020304" pitchFamily="18" charset="0"/>
              </a:rPr>
              <a:t> Do you think that I cannot appeal to my Father, and he will at once send me </a:t>
            </a:r>
            <a:r>
              <a:rPr lang="en-US" sz="2400" b="1" dirty="0">
                <a:solidFill>
                  <a:srgbClr val="3F8731"/>
                </a:solidFill>
                <a:latin typeface="Times New Roman" panose="02020603050405020304" pitchFamily="18" charset="0"/>
                <a:cs typeface="Times New Roman" panose="02020603050405020304" pitchFamily="18" charset="0"/>
              </a:rPr>
              <a:t>more than twelve legions of angels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54</a:t>
            </a:r>
            <a:r>
              <a:rPr lang="en-US" sz="2400" dirty="0">
                <a:latin typeface="Times New Roman" panose="02020603050405020304" pitchFamily="18" charset="0"/>
                <a:cs typeface="Times New Roman" panose="02020603050405020304" pitchFamily="18" charset="0"/>
              </a:rPr>
              <a:t> But how then should the </a:t>
            </a:r>
            <a:r>
              <a:rPr lang="en-US" sz="2400" spc="50" dirty="0">
                <a:latin typeface="Times New Roman" panose="02020603050405020304" pitchFamily="18" charset="0"/>
                <a:cs typeface="Times New Roman" panose="02020603050405020304" pitchFamily="18" charset="0"/>
              </a:rPr>
              <a:t>Scriptures be fulfilled, that it must be so?”</a:t>
            </a:r>
          </a:p>
          <a:p>
            <a:pPr algn="just">
              <a:lnSpc>
                <a:spcPct val="90000"/>
              </a:lnSpc>
            </a:pPr>
            <a:endParaRPr lang="en-US" sz="1400" spc="1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E26274A-64E8-462B-B757-746868680090}"/>
              </a:ext>
            </a:extLst>
          </p:cNvPr>
          <p:cNvSpPr txBox="1"/>
          <p:nvPr/>
        </p:nvSpPr>
        <p:spPr>
          <a:xfrm>
            <a:off x="9658199" y="641122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176168"/>
            <a:ext cx="7675926" cy="2308324"/>
          </a:xfrm>
          <a:prstGeom prst="rect">
            <a:avLst/>
          </a:prstGeom>
          <a:noFill/>
        </p:spPr>
        <p:txBody>
          <a:bodyPr wrap="square" rtlCol="0">
            <a:spAutoFit/>
          </a:bodyPr>
          <a:lstStyle/>
          <a:p>
            <a:pPr algn="ctr"/>
            <a:r>
              <a:rPr lang="en-US" sz="4800" dirty="0"/>
              <a:t>Who would have come to the </a:t>
            </a:r>
            <a:r>
              <a:rPr lang="en-US" sz="4800" spc="-100" dirty="0"/>
              <a:t>rescue of Jesus in Gethsemane,</a:t>
            </a:r>
            <a:r>
              <a:rPr lang="en-US" sz="4800" dirty="0"/>
              <a:t> if he had asked for them?</a:t>
            </a:r>
          </a:p>
        </p:txBody>
      </p:sp>
      <p:sp>
        <p:nvSpPr>
          <p:cNvPr id="12" name="Rectangle 11">
            <a:hlinkClick r:id="rId2" action="ppaction://hlinksldjump"/>
            <a:extLst>
              <a:ext uri="{FF2B5EF4-FFF2-40B4-BE49-F238E27FC236}">
                <a16:creationId xmlns:a16="http://schemas.microsoft.com/office/drawing/2014/main" id="{7C897971-07F8-4F74-9625-71C8602D480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8857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C240B1B-A87A-4313-AC5D-7AC308DE329F}"/>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660F27DF-1259-435B-B2E1-39E9F279609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FC9B85BD-0E09-4858-930D-7F2CCE92D8B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877063F5-5BC3-474D-96FE-660906ECD1C1}"/>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3A06EDE-9B11-41C3-B216-17C72F74477A}"/>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1A881A98-6592-4D1A-B82A-2CBE38ED14B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1875AD09-88F3-407C-AF92-07F774B191B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8FD5FCC0-B64D-47E0-961E-9E8BCAD505B9}"/>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A392EFE6-8B38-4D7A-AA56-B07BB7A979C6}"/>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74BFF2D3-518F-42B9-A037-69FBE27867E1}"/>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98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seball Field Clip Art">
            <a:extLst>
              <a:ext uri="{FF2B5EF4-FFF2-40B4-BE49-F238E27FC236}">
                <a16:creationId xmlns:a16="http://schemas.microsoft.com/office/drawing/2014/main" id="{F758B548-6D60-489C-9E94-048A41A30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6529649" y="326194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0FF075D6-12C8-4336-BDB2-30320997303E}"/>
              </a:ext>
            </a:extLst>
          </p:cNvPr>
          <p:cNvCxnSpPr>
            <a:cxnSpLocks/>
          </p:cNvCxnSpPr>
          <p:nvPr/>
        </p:nvCxnSpPr>
        <p:spPr>
          <a:xfrm flipV="1">
            <a:off x="8157216" y="476637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849194B-1957-4287-A4F4-1149F11A52F3}"/>
              </a:ext>
            </a:extLst>
          </p:cNvPr>
          <p:cNvSpPr txBox="1"/>
          <p:nvPr/>
        </p:nvSpPr>
        <p:spPr>
          <a:xfrm>
            <a:off x="7502007" y="407571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TRIPLE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8" name="Straight Connector 17">
            <a:extLst>
              <a:ext uri="{FF2B5EF4-FFF2-40B4-BE49-F238E27FC236}">
                <a16:creationId xmlns:a16="http://schemas.microsoft.com/office/drawing/2014/main" id="{234C8B2C-C834-4F8A-AC01-BF13FD40DCF8}"/>
              </a:ext>
            </a:extLst>
          </p:cNvPr>
          <p:cNvCxnSpPr>
            <a:cxnSpLocks/>
          </p:cNvCxnSpPr>
          <p:nvPr/>
        </p:nvCxnSpPr>
        <p:spPr>
          <a:xfrm rot="5460000" flipV="1">
            <a:off x="8143922" y="360928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35D045C-D469-44E2-AD30-1620F332405B}"/>
              </a:ext>
            </a:extLst>
          </p:cNvPr>
          <p:cNvSpPr/>
          <p:nvPr/>
        </p:nvSpPr>
        <p:spPr>
          <a:xfrm rot="2700000">
            <a:off x="8854580" y="446527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E04D36ED-CE8D-405E-85D1-D61D79C64113}"/>
              </a:ext>
            </a:extLst>
          </p:cNvPr>
          <p:cNvCxnSpPr>
            <a:cxnSpLocks/>
          </p:cNvCxnSpPr>
          <p:nvPr/>
        </p:nvCxnSpPr>
        <p:spPr>
          <a:xfrm flipV="1">
            <a:off x="7190348" y="366715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315485E1-43CD-485A-8283-3BA29DB18505}"/>
              </a:ext>
            </a:extLst>
          </p:cNvPr>
          <p:cNvSpPr/>
          <p:nvPr/>
        </p:nvSpPr>
        <p:spPr>
          <a:xfrm rot="18900000">
            <a:off x="6988721" y="445700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F7FE35-589E-48F0-AE16-F4E7BED1A964}"/>
              </a:ext>
            </a:extLst>
          </p:cNvPr>
          <p:cNvSpPr txBox="1"/>
          <p:nvPr/>
        </p:nvSpPr>
        <p:spPr>
          <a:xfrm>
            <a:off x="6923317" y="433697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Rectangle: Rounded Corners 22">
            <a:extLst>
              <a:ext uri="{FF2B5EF4-FFF2-40B4-BE49-F238E27FC236}">
                <a16:creationId xmlns:a16="http://schemas.microsoft.com/office/drawing/2014/main" id="{2E1D118C-914E-4CE7-9564-2C0E924C8067}"/>
              </a:ext>
            </a:extLst>
          </p:cNvPr>
          <p:cNvSpPr/>
          <p:nvPr/>
        </p:nvSpPr>
        <p:spPr>
          <a:xfrm rot="2700000">
            <a:off x="7937886" y="342258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10" name="TextBox 9">
            <a:extLst>
              <a:ext uri="{FF2B5EF4-FFF2-40B4-BE49-F238E27FC236}">
                <a16:creationId xmlns:a16="http://schemas.microsoft.com/office/drawing/2014/main" id="{CF0C80A3-CD93-46FC-9A0A-91E254B49DCF}"/>
              </a:ext>
            </a:extLst>
          </p:cNvPr>
          <p:cNvSpPr txBox="1"/>
          <p:nvPr/>
        </p:nvSpPr>
        <p:spPr>
          <a:xfrm>
            <a:off x="4286779" y="260058"/>
            <a:ext cx="7675926" cy="2336024"/>
          </a:xfrm>
          <a:prstGeom prst="rect">
            <a:avLst/>
          </a:prstGeom>
          <a:noFill/>
        </p:spPr>
        <p:txBody>
          <a:bodyPr wrap="square" rtlCol="0">
            <a:spAutoFit/>
          </a:bodyPr>
          <a:lstStyle/>
          <a:p>
            <a:pPr algn="ctr">
              <a:lnSpc>
                <a:spcPct val="90000"/>
              </a:lnSpc>
            </a:pPr>
            <a:r>
              <a:rPr lang="en-US" sz="5400" dirty="0"/>
              <a:t>What story did the chief priests make up to explain the resurrection of Jesus?</a:t>
            </a:r>
          </a:p>
        </p:txBody>
      </p:sp>
      <p:sp>
        <p:nvSpPr>
          <p:cNvPr id="9" name="Rectangle 8">
            <a:hlinkClick r:id="rId3" action="ppaction://hlinksldjump"/>
            <a:extLst>
              <a:ext uri="{FF2B5EF4-FFF2-40B4-BE49-F238E27FC236}">
                <a16:creationId xmlns:a16="http://schemas.microsoft.com/office/drawing/2014/main" id="{DB6D2645-396A-4AF5-987F-B1886A1E73A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2579F7FE-B023-444D-AFAB-D493E6A6098D}"/>
              </a:ext>
            </a:extLst>
          </p:cNvPr>
          <p:cNvSpPr/>
          <p:nvPr/>
        </p:nvSpPr>
        <p:spPr>
          <a:xfrm rot="18961460">
            <a:off x="7239047" y="380490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6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50" fill="hold"/>
                                        <p:tgtEl>
                                          <p:spTgt spid="22"/>
                                        </p:tgtEl>
                                        <p:attrNameLst>
                                          <p:attrName>ppt_w</p:attrName>
                                        </p:attrNameLst>
                                      </p:cBhvr>
                                      <p:tavLst>
                                        <p:tav tm="0">
                                          <p:val>
                                            <p:fltVal val="0"/>
                                          </p:val>
                                        </p:tav>
                                        <p:tav tm="100000">
                                          <p:val>
                                            <p:strVal val="#ppt_w"/>
                                          </p:val>
                                        </p:tav>
                                      </p:tavLst>
                                    </p:anim>
                                    <p:anim calcmode="lin" valueType="num">
                                      <p:cBhvr>
                                        <p:cTn id="39" dur="250" fill="hold"/>
                                        <p:tgtEl>
                                          <p:spTgt spid="22"/>
                                        </p:tgtEl>
                                        <p:attrNameLst>
                                          <p:attrName>ppt_h</p:attrName>
                                        </p:attrNameLst>
                                      </p:cBhvr>
                                      <p:tavLst>
                                        <p:tav tm="0">
                                          <p:val>
                                            <p:fltVal val="0"/>
                                          </p:val>
                                        </p:tav>
                                        <p:tav tm="100000">
                                          <p:val>
                                            <p:strVal val="#ppt_h"/>
                                          </p:val>
                                        </p:tav>
                                      </p:tavLst>
                                    </p:anim>
                                    <p:animEffect transition="in" filter="fade">
                                      <p:cBhvr>
                                        <p:cTn id="40" dur="25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P spid="23" grpId="0" animBg="1"/>
      <p:bldP spid="10" grpId="0"/>
      <p:bldP spid="24"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6174F-97D8-4E8A-8EBB-8E9C226DDDD1}"/>
              </a:ext>
            </a:extLst>
          </p:cNvPr>
          <p:cNvSpPr txBox="1"/>
          <p:nvPr/>
        </p:nvSpPr>
        <p:spPr>
          <a:xfrm>
            <a:off x="4668477" y="2705167"/>
            <a:ext cx="6912529" cy="397339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4000" b="1" i="1" dirty="0">
                <a:solidFill>
                  <a:srgbClr val="3F8731"/>
                </a:solidFill>
              </a:rPr>
              <a:t>Answer:</a:t>
            </a:r>
            <a:r>
              <a:rPr lang="en-US" sz="5400" b="1" dirty="0">
                <a:solidFill>
                  <a:srgbClr val="3F8731"/>
                </a:solidFill>
              </a:rPr>
              <a:t> his disciples stole his body</a:t>
            </a: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28:12-13</a:t>
            </a:r>
          </a:p>
          <a:p>
            <a:pPr algn="just"/>
            <a:r>
              <a:rPr lang="en-US" sz="2400" baseline="30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And when they had assembled with the elders and taken counsel, they gave a sufficient sum of money to the soldiers </a:t>
            </a:r>
            <a:r>
              <a:rPr lang="en-US" sz="2400" baseline="300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and said, “Tell people, ‘</a:t>
            </a:r>
            <a:r>
              <a:rPr lang="en-US" sz="2400" b="1" dirty="0">
                <a:solidFill>
                  <a:srgbClr val="3F8731"/>
                </a:solidFill>
                <a:latin typeface="Times New Roman" panose="02020603050405020304" pitchFamily="18" charset="0"/>
                <a:cs typeface="Times New Roman" panose="02020603050405020304" pitchFamily="18" charset="0"/>
              </a:rPr>
              <a:t>His disciples </a:t>
            </a:r>
            <a:r>
              <a:rPr lang="en-US" sz="2400" dirty="0">
                <a:latin typeface="Times New Roman" panose="02020603050405020304" pitchFamily="18" charset="0"/>
                <a:cs typeface="Times New Roman" panose="02020603050405020304" pitchFamily="18" charset="0"/>
              </a:rPr>
              <a:t>came by night and </a:t>
            </a:r>
            <a:r>
              <a:rPr lang="en-US" sz="2400" b="1" dirty="0">
                <a:solidFill>
                  <a:srgbClr val="3F8731"/>
                </a:solidFill>
                <a:latin typeface="Times New Roman" panose="02020603050405020304" pitchFamily="18" charset="0"/>
                <a:cs typeface="Times New Roman" panose="02020603050405020304" pitchFamily="18" charset="0"/>
              </a:rPr>
              <a:t>stole him </a:t>
            </a:r>
            <a:r>
              <a:rPr lang="en-US" sz="2400" dirty="0">
                <a:latin typeface="Times New Roman" panose="02020603050405020304" pitchFamily="18" charset="0"/>
                <a:cs typeface="Times New Roman" panose="02020603050405020304" pitchFamily="18" charset="0"/>
              </a:rPr>
              <a:t>away while we were asleep.’”</a:t>
            </a:r>
          </a:p>
          <a:p>
            <a:pPr algn="just"/>
            <a:endParaRPr lang="en-US" sz="600" spc="1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74D7922-D075-405D-AB56-ABC57353B02C}"/>
              </a:ext>
            </a:extLst>
          </p:cNvPr>
          <p:cNvSpPr txBox="1"/>
          <p:nvPr/>
        </p:nvSpPr>
        <p:spPr>
          <a:xfrm>
            <a:off x="9658199" y="636089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2" name="Rectangle 1">
            <a:extLst>
              <a:ext uri="{FF2B5EF4-FFF2-40B4-BE49-F238E27FC236}">
                <a16:creationId xmlns:a16="http://schemas.microsoft.com/office/drawing/2014/main" id="{886C7752-222B-4C4D-869B-0D4460C85A4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3" name="Rectangle: Rounded Corners 2">
            <a:extLst>
              <a:ext uri="{FF2B5EF4-FFF2-40B4-BE49-F238E27FC236}">
                <a16:creationId xmlns:a16="http://schemas.microsoft.com/office/drawing/2014/main" id="{5F033C27-3E2D-4601-9DFE-43365B86ACE8}"/>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6937F7-FBEF-4984-A9A3-7CD0558DB9B7}"/>
              </a:ext>
            </a:extLst>
          </p:cNvPr>
          <p:cNvSpPr/>
          <p:nvPr/>
        </p:nvSpPr>
        <p:spPr>
          <a:xfrm>
            <a:off x="3150003" y="3058279"/>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9" name="TextBox 8">
            <a:extLst>
              <a:ext uri="{FF2B5EF4-FFF2-40B4-BE49-F238E27FC236}">
                <a16:creationId xmlns:a16="http://schemas.microsoft.com/office/drawing/2014/main" id="{81EFC7FD-05EE-4F94-A965-67EB85B38B5A}"/>
              </a:ext>
            </a:extLst>
          </p:cNvPr>
          <p:cNvSpPr txBox="1"/>
          <p:nvPr/>
        </p:nvSpPr>
        <p:spPr>
          <a:xfrm>
            <a:off x="4286779" y="260058"/>
            <a:ext cx="7675926" cy="2336024"/>
          </a:xfrm>
          <a:prstGeom prst="rect">
            <a:avLst/>
          </a:prstGeom>
          <a:noFill/>
        </p:spPr>
        <p:txBody>
          <a:bodyPr wrap="square" rtlCol="0">
            <a:spAutoFit/>
          </a:bodyPr>
          <a:lstStyle/>
          <a:p>
            <a:pPr algn="ctr">
              <a:lnSpc>
                <a:spcPct val="90000"/>
              </a:lnSpc>
            </a:pPr>
            <a:r>
              <a:rPr lang="en-US" sz="5400" dirty="0"/>
              <a:t>What story did the chief priests make up to explain the resurrection of Jesus?</a:t>
            </a:r>
          </a:p>
        </p:txBody>
      </p:sp>
      <p:sp>
        <p:nvSpPr>
          <p:cNvPr id="12" name="Rectangle 11">
            <a:hlinkClick r:id="rId2" action="ppaction://hlinksldjump"/>
            <a:extLst>
              <a:ext uri="{FF2B5EF4-FFF2-40B4-BE49-F238E27FC236}">
                <a16:creationId xmlns:a16="http://schemas.microsoft.com/office/drawing/2014/main" id="{274A298D-9A87-4CAB-A357-64ACA7E10AD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6565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264A42C-0A1B-440B-BE13-23695A5F5AE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FB8F16DE-40F2-4C21-87B4-F48249B1AE9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A67E5F38-82D0-4ED6-BBB6-84339532935D}"/>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75DA938A-B735-45C7-82D3-E2D7519892F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BC11073-7206-499F-9F45-7C516D77F60A}"/>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8FBFFADB-BB03-4E51-99BD-CC9DC7FB167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FAF403A2-27F0-43EB-80B6-638D39CB688B}"/>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365FA554-4DD7-409E-97EE-2C5CC0122C2E}"/>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7263E426-F12D-4F96-87F7-B48088DCB10E}"/>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0CCCD0AE-1AAF-4C5A-846B-CFB8EFF7D254}"/>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70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A842797F-B66B-470E-B6C5-532A7DC2CC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289794"/>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07066D2F-27DC-4932-9B4E-6B12F8927AE1}"/>
              </a:ext>
            </a:extLst>
          </p:cNvPr>
          <p:cNvCxnSpPr>
            <a:cxnSpLocks/>
          </p:cNvCxnSpPr>
          <p:nvPr/>
        </p:nvCxnSpPr>
        <p:spPr>
          <a:xfrm flipV="1">
            <a:off x="6126284" y="379422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5B5A0F-8614-4A55-BD72-F5A353F0E767}"/>
              </a:ext>
            </a:extLst>
          </p:cNvPr>
          <p:cNvCxnSpPr>
            <a:cxnSpLocks/>
          </p:cNvCxnSpPr>
          <p:nvPr/>
        </p:nvCxnSpPr>
        <p:spPr>
          <a:xfrm rot="5460000" flipV="1">
            <a:off x="6112990" y="263714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D7537AE1-C6ED-4750-90BC-DCE76B6DEA68}"/>
              </a:ext>
            </a:extLst>
          </p:cNvPr>
          <p:cNvSpPr/>
          <p:nvPr/>
        </p:nvSpPr>
        <p:spPr>
          <a:xfrm rot="2700000">
            <a:off x="6823648" y="349312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DAA17F0-C586-4D74-893D-8685F2E020DB}"/>
              </a:ext>
            </a:extLst>
          </p:cNvPr>
          <p:cNvCxnSpPr>
            <a:cxnSpLocks/>
          </p:cNvCxnSpPr>
          <p:nvPr/>
        </p:nvCxnSpPr>
        <p:spPr>
          <a:xfrm flipV="1">
            <a:off x="5159416" y="269500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3B94F0B-D870-4EF2-A329-9D89F31EBD54}"/>
              </a:ext>
            </a:extLst>
          </p:cNvPr>
          <p:cNvSpPr/>
          <p:nvPr/>
        </p:nvSpPr>
        <p:spPr>
          <a:xfrm rot="2700000">
            <a:off x="5906954" y="245043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Pentagon 20">
            <a:extLst>
              <a:ext uri="{FF2B5EF4-FFF2-40B4-BE49-F238E27FC236}">
                <a16:creationId xmlns:a16="http://schemas.microsoft.com/office/drawing/2014/main" id="{0D23792B-1BB1-482D-B737-95C5E52E0CAD}"/>
              </a:ext>
            </a:extLst>
          </p:cNvPr>
          <p:cNvSpPr/>
          <p:nvPr/>
        </p:nvSpPr>
        <p:spPr>
          <a:xfrm rot="5400000">
            <a:off x="5897330" y="4600653"/>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469F177-03C4-4154-A7D8-597C45D83676}"/>
              </a:ext>
            </a:extLst>
          </p:cNvPr>
          <p:cNvSpPr txBox="1"/>
          <p:nvPr/>
        </p:nvSpPr>
        <p:spPr>
          <a:xfrm>
            <a:off x="5840001" y="4468532"/>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3" name="Straight Connector 22">
            <a:extLst>
              <a:ext uri="{FF2B5EF4-FFF2-40B4-BE49-F238E27FC236}">
                <a16:creationId xmlns:a16="http://schemas.microsoft.com/office/drawing/2014/main" id="{07DE3846-4F04-4F4E-9D64-2E2147D5EC83}"/>
              </a:ext>
            </a:extLst>
          </p:cNvPr>
          <p:cNvCxnSpPr>
            <a:cxnSpLocks/>
          </p:cNvCxnSpPr>
          <p:nvPr/>
        </p:nvCxnSpPr>
        <p:spPr>
          <a:xfrm rot="5460000" flipV="1">
            <a:off x="5100504" y="373879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FD85831-403F-4477-BAB8-1E523B227F85}"/>
              </a:ext>
            </a:extLst>
          </p:cNvPr>
          <p:cNvSpPr/>
          <p:nvPr/>
        </p:nvSpPr>
        <p:spPr>
          <a:xfrm rot="18900000">
            <a:off x="4957789" y="348486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70C7D8C-4C89-472B-91F8-8373A18640BC}"/>
              </a:ext>
            </a:extLst>
          </p:cNvPr>
          <p:cNvSpPr txBox="1"/>
          <p:nvPr/>
        </p:nvSpPr>
        <p:spPr>
          <a:xfrm>
            <a:off x="5272455" y="3161311"/>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p>
        </p:txBody>
      </p:sp>
      <p:sp>
        <p:nvSpPr>
          <p:cNvPr id="8" name="TextBox 7">
            <a:extLst>
              <a:ext uri="{FF2B5EF4-FFF2-40B4-BE49-F238E27FC236}">
                <a16:creationId xmlns:a16="http://schemas.microsoft.com/office/drawing/2014/main" id="{05E2A6C2-0410-4DB9-903E-19CF124A2813}"/>
              </a:ext>
            </a:extLst>
          </p:cNvPr>
          <p:cNvSpPr txBox="1"/>
          <p:nvPr/>
        </p:nvSpPr>
        <p:spPr>
          <a:xfrm>
            <a:off x="485311" y="258901"/>
            <a:ext cx="11238324" cy="1754326"/>
          </a:xfrm>
          <a:prstGeom prst="rect">
            <a:avLst/>
          </a:prstGeom>
          <a:noFill/>
        </p:spPr>
        <p:txBody>
          <a:bodyPr wrap="square" rtlCol="0">
            <a:spAutoFit/>
          </a:bodyPr>
          <a:lstStyle/>
          <a:p>
            <a:pPr algn="ctr">
              <a:lnSpc>
                <a:spcPct val="90000"/>
              </a:lnSpc>
            </a:pPr>
            <a:r>
              <a:rPr lang="en-US" sz="6000" dirty="0"/>
              <a:t>What Old Testament prophet foretold the birthplace of Jesus?</a:t>
            </a:r>
            <a:endParaRPr lang="en-US" sz="6000" spc="-150" dirty="0"/>
          </a:p>
        </p:txBody>
      </p:sp>
      <p:sp>
        <p:nvSpPr>
          <p:cNvPr id="9" name="Rectangle 8">
            <a:hlinkClick r:id="rId3" action="ppaction://hlinksldjump"/>
            <a:extLst>
              <a:ext uri="{FF2B5EF4-FFF2-40B4-BE49-F238E27FC236}">
                <a16:creationId xmlns:a16="http://schemas.microsoft.com/office/drawing/2014/main" id="{A7B9F62B-3F50-43ED-B7B4-2EC468431D8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CFFB738-BC38-4BFA-8E0A-6F83E922368F}"/>
              </a:ext>
            </a:extLst>
          </p:cNvPr>
          <p:cNvSpPr/>
          <p:nvPr/>
        </p:nvSpPr>
        <p:spPr>
          <a:xfrm rot="18961460">
            <a:off x="5208115" y="286162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6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250" fill="hold"/>
                                        <p:tgtEl>
                                          <p:spTgt spid="22"/>
                                        </p:tgtEl>
                                        <p:attrNameLst>
                                          <p:attrName>ppt_w</p:attrName>
                                        </p:attrNameLst>
                                      </p:cBhvr>
                                      <p:tavLst>
                                        <p:tav tm="0">
                                          <p:val>
                                            <p:fltVal val="0"/>
                                          </p:val>
                                        </p:tav>
                                        <p:tav tm="100000">
                                          <p:val>
                                            <p:strVal val="#ppt_w"/>
                                          </p:val>
                                        </p:tav>
                                      </p:tavLst>
                                    </p:anim>
                                    <p:anim calcmode="lin" valueType="num">
                                      <p:cBhvr>
                                        <p:cTn id="46" dur="250" fill="hold"/>
                                        <p:tgtEl>
                                          <p:spTgt spid="22"/>
                                        </p:tgtEl>
                                        <p:attrNameLst>
                                          <p:attrName>ppt_h</p:attrName>
                                        </p:attrNameLst>
                                      </p:cBhvr>
                                      <p:tavLst>
                                        <p:tav tm="0">
                                          <p:val>
                                            <p:fltVal val="0"/>
                                          </p:val>
                                        </p:tav>
                                        <p:tav tm="100000">
                                          <p:val>
                                            <p:strVal val="#ppt_h"/>
                                          </p:val>
                                        </p:tav>
                                      </p:tavLst>
                                    </p:anim>
                                    <p:animEffect transition="in" filter="fade">
                                      <p:cBhvr>
                                        <p:cTn id="47" dur="250"/>
                                        <p:tgtEl>
                                          <p:spTgt spid="2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2" grpId="0"/>
      <p:bldP spid="24" grpId="0" animBg="1"/>
      <p:bldP spid="25" grpId="0"/>
      <p:bldP spid="8"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258765-719E-461D-A17D-1CF351197783}"/>
              </a:ext>
            </a:extLst>
          </p:cNvPr>
          <p:cNvSpPr txBox="1"/>
          <p:nvPr/>
        </p:nvSpPr>
        <p:spPr>
          <a:xfrm>
            <a:off x="612396" y="2382474"/>
            <a:ext cx="6912529" cy="2702278"/>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 </a:t>
            </a:r>
            <a:r>
              <a:rPr lang="en-US" sz="6000" b="1" i="1" spc="-150" dirty="0">
                <a:solidFill>
                  <a:srgbClr val="3F8731"/>
                </a:solidFill>
              </a:rPr>
              <a:t> </a:t>
            </a:r>
            <a:r>
              <a:rPr lang="en-US" sz="6000" b="1" spc="-150" dirty="0">
                <a:solidFill>
                  <a:srgbClr val="3F8731"/>
                </a:solidFill>
              </a:rPr>
              <a:t>the Jordan</a:t>
            </a:r>
          </a:p>
          <a:p>
            <a:endParaRPr lang="en-US" b="1" dirty="0"/>
          </a:p>
          <a:p>
            <a:pPr>
              <a:spcAft>
                <a:spcPts val="600"/>
              </a:spcAft>
            </a:pPr>
            <a:r>
              <a:rPr lang="en-US" sz="2400" b="1" dirty="0">
                <a:latin typeface="Times New Roman" panose="02020603050405020304" pitchFamily="18" charset="0"/>
                <a:cs typeface="Times New Roman" panose="02020603050405020304" pitchFamily="18" charset="0"/>
              </a:rPr>
              <a:t>Matthew 3:13</a:t>
            </a:r>
          </a:p>
          <a:p>
            <a:pPr algn="just">
              <a:spcAft>
                <a:spcPts val="600"/>
              </a:spcAft>
            </a:pPr>
            <a:r>
              <a:rPr lang="en-US" sz="2400" baseline="300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Then Jesus came from Galilee to </a:t>
            </a:r>
            <a:r>
              <a:rPr lang="en-US" sz="2400" b="1" dirty="0">
                <a:solidFill>
                  <a:srgbClr val="3F8731"/>
                </a:solidFill>
                <a:latin typeface="Times New Roman" panose="02020603050405020304" pitchFamily="18" charset="0"/>
                <a:cs typeface="Times New Roman" panose="02020603050405020304" pitchFamily="18" charset="0"/>
              </a:rPr>
              <a:t>the Jordan </a:t>
            </a:r>
            <a:r>
              <a:rPr lang="en-US" sz="2400" dirty="0">
                <a:latin typeface="Times New Roman" panose="02020603050405020304" pitchFamily="18" charset="0"/>
                <a:cs typeface="Times New Roman" panose="02020603050405020304" pitchFamily="18" charset="0"/>
              </a:rPr>
              <a:t>to John, to be baptized by him.</a:t>
            </a:r>
          </a:p>
          <a:p>
            <a:pPr algn="just">
              <a:spcAft>
                <a:spcPts val="600"/>
              </a:spcAft>
            </a:pPr>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BC2FD34-26DA-4414-AA24-0B4D49CC576E}"/>
              </a:ext>
            </a:extLst>
          </p:cNvPr>
          <p:cNvSpPr txBox="1"/>
          <p:nvPr/>
        </p:nvSpPr>
        <p:spPr>
          <a:xfrm>
            <a:off x="5596276" y="477656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1938992"/>
          </a:xfrm>
          <a:prstGeom prst="rect">
            <a:avLst/>
          </a:prstGeom>
          <a:noFill/>
        </p:spPr>
        <p:txBody>
          <a:bodyPr wrap="square" rtlCol="0">
            <a:spAutoFit/>
          </a:bodyPr>
          <a:lstStyle/>
          <a:p>
            <a:pPr algn="ctr"/>
            <a:r>
              <a:rPr lang="en-US" sz="6000" dirty="0"/>
              <a:t>Where was Jesus baptized? </a:t>
            </a:r>
          </a:p>
        </p:txBody>
      </p:sp>
      <p:grpSp>
        <p:nvGrpSpPr>
          <p:cNvPr id="11" name="Group 10">
            <a:extLst>
              <a:ext uri="{FF2B5EF4-FFF2-40B4-BE49-F238E27FC236}">
                <a16:creationId xmlns:a16="http://schemas.microsoft.com/office/drawing/2014/main" id="{CF468C7E-7061-4570-AEAD-7F678F6AD4DB}"/>
              </a:ext>
            </a:extLst>
          </p:cNvPr>
          <p:cNvGrpSpPr/>
          <p:nvPr/>
        </p:nvGrpSpPr>
        <p:grpSpPr>
          <a:xfrm>
            <a:off x="8302305" y="2828834"/>
            <a:ext cx="3628380" cy="1200329"/>
            <a:chOff x="8302305" y="2828834"/>
            <a:chExt cx="3628380" cy="1200329"/>
          </a:xfrm>
        </p:grpSpPr>
        <p:sp>
          <p:nvSpPr>
            <p:cNvPr id="12" name="Rectangle 11">
              <a:extLst>
                <a:ext uri="{FF2B5EF4-FFF2-40B4-BE49-F238E27FC236}">
                  <a16:creationId xmlns:a16="http://schemas.microsoft.com/office/drawing/2014/main" id="{33DA7DB7-AB5E-4523-BB2C-2313F95A5953}"/>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C085C93F-62F8-4106-8BB7-9A798DFFE941}"/>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F013A7A-B6C8-4F4F-A804-0D854838C035}"/>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endPar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endParaRPr>
          </a:p>
        </p:txBody>
      </p:sp>
      <p:sp>
        <p:nvSpPr>
          <p:cNvPr id="15" name="Rectangle 14">
            <a:hlinkClick r:id="rId2" action="ppaction://hlinksldjump"/>
            <a:extLst>
              <a:ext uri="{FF2B5EF4-FFF2-40B4-BE49-F238E27FC236}">
                <a16:creationId xmlns:a16="http://schemas.microsoft.com/office/drawing/2014/main" id="{6192966E-D4C6-428E-96D5-8FCE788C95BD}"/>
              </a:ext>
            </a:extLst>
          </p:cNvPr>
          <p:cNvSpPr/>
          <p:nvPr/>
        </p:nvSpPr>
        <p:spPr>
          <a:xfrm>
            <a:off x="0" y="1"/>
            <a:ext cx="12192000" cy="687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9732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97C13B-A676-4756-91F7-6E4ACCD1728C}"/>
              </a:ext>
            </a:extLst>
          </p:cNvPr>
          <p:cNvSpPr txBox="1"/>
          <p:nvPr/>
        </p:nvSpPr>
        <p:spPr>
          <a:xfrm>
            <a:off x="538040" y="2097248"/>
            <a:ext cx="11132697" cy="3013133"/>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spc="-150" dirty="0">
              <a:solidFill>
                <a:srgbClr val="3F8731"/>
              </a:solidFill>
            </a:endParaRPr>
          </a:p>
          <a:p>
            <a:pPr algn="ctr"/>
            <a:r>
              <a:rPr lang="en-US" sz="4000" b="1" i="1" dirty="0">
                <a:solidFill>
                  <a:srgbClr val="3F8731"/>
                </a:solidFill>
              </a:rPr>
              <a:t>Answer:</a:t>
            </a:r>
            <a:r>
              <a:rPr lang="en-US" sz="5400" b="1" dirty="0">
                <a:solidFill>
                  <a:srgbClr val="3F8731"/>
                </a:solidFill>
              </a:rPr>
              <a:t> Micah</a:t>
            </a:r>
          </a:p>
          <a:p>
            <a:pPr>
              <a:spcAft>
                <a:spcPts val="600"/>
              </a:spcAft>
            </a:pPr>
            <a:r>
              <a:rPr lang="en-US" sz="2400" b="1" dirty="0">
                <a:latin typeface="Times New Roman" panose="02020603050405020304" pitchFamily="18" charset="0"/>
                <a:cs typeface="Times New Roman" panose="02020603050405020304" pitchFamily="18" charset="0"/>
              </a:rPr>
              <a:t>Matthew 2:6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Micah 5:2</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(Herod) … inquired of them where the Christ was to be born. </a:t>
            </a:r>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They told him, “In Bethlehem of Judea, for so </a:t>
            </a:r>
            <a:r>
              <a:rPr lang="en-US" sz="2400" b="1" dirty="0">
                <a:solidFill>
                  <a:srgbClr val="3F8731"/>
                </a:solidFill>
                <a:latin typeface="Times New Roman" panose="02020603050405020304" pitchFamily="18" charset="0"/>
                <a:cs typeface="Times New Roman" panose="02020603050405020304" pitchFamily="18" charset="0"/>
              </a:rPr>
              <a:t>it is written by the prophet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‘And you, O Bethlehem, in the land of Judah, are by no means least among the rulers of Judah; for from you shall come a ruler who will shepherd my people Israel.’”</a:t>
            </a:r>
            <a:endParaRPr lang="en-US" sz="600" b="1" spc="-150" dirty="0">
              <a:solidFill>
                <a:srgbClr val="3F8731"/>
              </a:solidFill>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37E53C0-8966-4E50-90CF-7D98991F6BE2}"/>
              </a:ext>
            </a:extLst>
          </p:cNvPr>
          <p:cNvSpPr txBox="1"/>
          <p:nvPr/>
        </p:nvSpPr>
        <p:spPr>
          <a:xfrm>
            <a:off x="9742089" y="480053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258901"/>
            <a:ext cx="11238324" cy="1754326"/>
          </a:xfrm>
          <a:prstGeom prst="rect">
            <a:avLst/>
          </a:prstGeom>
          <a:noFill/>
        </p:spPr>
        <p:txBody>
          <a:bodyPr wrap="square" rtlCol="0">
            <a:spAutoFit/>
          </a:bodyPr>
          <a:lstStyle/>
          <a:p>
            <a:pPr algn="ctr">
              <a:lnSpc>
                <a:spcPct val="90000"/>
              </a:lnSpc>
            </a:pPr>
            <a:r>
              <a:rPr lang="en-US" sz="6000" dirty="0"/>
              <a:t>What Old Testament prophet foretold the birthplace of Jesus?</a:t>
            </a:r>
            <a:endParaRPr lang="en-US" sz="6000" spc="-150" dirty="0"/>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p>
        </p:txBody>
      </p:sp>
      <p:sp>
        <p:nvSpPr>
          <p:cNvPr id="13" name="Rectangle 12">
            <a:hlinkClick r:id="rId2" action="ppaction://hlinksldjump"/>
            <a:extLst>
              <a:ext uri="{FF2B5EF4-FFF2-40B4-BE49-F238E27FC236}">
                <a16:creationId xmlns:a16="http://schemas.microsoft.com/office/drawing/2014/main" id="{3E8AE0E6-653E-4132-BBDE-04CFBE8F9FE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7694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3E92880-4D13-454D-AE6A-4812A629A8F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97B36A35-96D6-4A00-BE5D-2DEE7C43FF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CBBACED0-3B9B-467F-B9BC-A86E3393FB4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491CEC9A-8DA8-42E3-8DC9-000E5A25058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4A6F43DF-8E84-4E10-B7F5-88C551CD48F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855E8CE4-81CF-44F4-A113-DEB157EC9CF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FD4C5FB4-EAAC-4FFF-A658-487F4E03CB2F}"/>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4B365C06-332A-42D6-AE89-2B88951B72AA}"/>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9B134EB6-3A92-4B5A-8B18-29B9CA75948B}"/>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B69689D9-04EF-4B15-A094-4FF41DCB9F7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85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BE6FCD20-762C-4341-B2D3-FC71528C76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491919"/>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D42EEB2-E252-4B8E-8250-205850228B36}"/>
              </a:ext>
            </a:extLst>
          </p:cNvPr>
          <p:cNvCxnSpPr>
            <a:cxnSpLocks/>
          </p:cNvCxnSpPr>
          <p:nvPr/>
        </p:nvCxnSpPr>
        <p:spPr>
          <a:xfrm flipV="1">
            <a:off x="6126284" y="399634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86911D-0958-4FF2-B9F6-5FD8903A2D4F}"/>
              </a:ext>
            </a:extLst>
          </p:cNvPr>
          <p:cNvCxnSpPr>
            <a:cxnSpLocks/>
          </p:cNvCxnSpPr>
          <p:nvPr/>
        </p:nvCxnSpPr>
        <p:spPr>
          <a:xfrm rot="5460000" flipV="1">
            <a:off x="6112990" y="283926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3D1ED51-C50D-4230-93F7-CB62D31645EC}"/>
              </a:ext>
            </a:extLst>
          </p:cNvPr>
          <p:cNvSpPr/>
          <p:nvPr/>
        </p:nvSpPr>
        <p:spPr>
          <a:xfrm rot="2700000">
            <a:off x="6823648" y="369525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D25EB04-1C13-4513-B705-6226F6E2BA2A}"/>
              </a:ext>
            </a:extLst>
          </p:cNvPr>
          <p:cNvCxnSpPr>
            <a:cxnSpLocks/>
          </p:cNvCxnSpPr>
          <p:nvPr/>
        </p:nvCxnSpPr>
        <p:spPr>
          <a:xfrm flipV="1">
            <a:off x="5159416" y="289713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F503F13-A8C9-4B5D-8828-5590B5B54F15}"/>
              </a:ext>
            </a:extLst>
          </p:cNvPr>
          <p:cNvSpPr/>
          <p:nvPr/>
        </p:nvSpPr>
        <p:spPr>
          <a:xfrm rot="2700000">
            <a:off x="5906954" y="265256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87DEA4F3-D00F-476C-A609-49B1CBD99386}"/>
              </a:ext>
            </a:extLst>
          </p:cNvPr>
          <p:cNvSpPr/>
          <p:nvPr/>
        </p:nvSpPr>
        <p:spPr>
          <a:xfrm rot="5400000">
            <a:off x="5897330" y="4802778"/>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0D401D4-90C5-4CF9-B580-B6100EDE325E}"/>
              </a:ext>
            </a:extLst>
          </p:cNvPr>
          <p:cNvSpPr txBox="1"/>
          <p:nvPr/>
        </p:nvSpPr>
        <p:spPr>
          <a:xfrm>
            <a:off x="5840001" y="4670657"/>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29CCA22C-91CE-4AF2-A406-B93C3DE9B080}"/>
              </a:ext>
            </a:extLst>
          </p:cNvPr>
          <p:cNvCxnSpPr>
            <a:cxnSpLocks/>
          </p:cNvCxnSpPr>
          <p:nvPr/>
        </p:nvCxnSpPr>
        <p:spPr>
          <a:xfrm rot="5460000" flipV="1">
            <a:off x="5100504" y="394092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1EFBE98-A354-4092-B73C-54BC834DB890}"/>
              </a:ext>
            </a:extLst>
          </p:cNvPr>
          <p:cNvSpPr/>
          <p:nvPr/>
        </p:nvSpPr>
        <p:spPr>
          <a:xfrm rot="18900000">
            <a:off x="4957789" y="368698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F01A72F-B29B-40CD-BA72-0D8F4C1C53BC}"/>
              </a:ext>
            </a:extLst>
          </p:cNvPr>
          <p:cNvSpPr txBox="1"/>
          <p:nvPr/>
        </p:nvSpPr>
        <p:spPr>
          <a:xfrm>
            <a:off x="5272455" y="3363436"/>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6" name="TextBox 5">
            <a:extLst>
              <a:ext uri="{FF2B5EF4-FFF2-40B4-BE49-F238E27FC236}">
                <a16:creationId xmlns:a16="http://schemas.microsoft.com/office/drawing/2014/main" id="{F074B507-762B-44B8-AE3E-50AE640B74FD}"/>
              </a:ext>
            </a:extLst>
          </p:cNvPr>
          <p:cNvSpPr txBox="1"/>
          <p:nvPr/>
        </p:nvSpPr>
        <p:spPr>
          <a:xfrm>
            <a:off x="159391" y="242123"/>
            <a:ext cx="11891268" cy="2123658"/>
          </a:xfrm>
          <a:prstGeom prst="rect">
            <a:avLst/>
          </a:prstGeom>
          <a:noFill/>
        </p:spPr>
        <p:txBody>
          <a:bodyPr wrap="square" rtlCol="0">
            <a:spAutoFit/>
          </a:bodyPr>
          <a:lstStyle/>
          <a:p>
            <a:pPr algn="ctr"/>
            <a:r>
              <a:rPr lang="en-US" sz="4400" dirty="0"/>
              <a:t>What Old Testament prophet spoke of</a:t>
            </a:r>
          </a:p>
          <a:p>
            <a:pPr algn="ctr"/>
            <a:r>
              <a:rPr lang="en-US" sz="4400" dirty="0"/>
              <a:t>“The voice of one crying in the wilderness:</a:t>
            </a:r>
          </a:p>
          <a:p>
            <a:pPr algn="ctr"/>
            <a:r>
              <a:rPr lang="en-US" sz="4400" spc="-110" dirty="0"/>
              <a:t>Prepare the way of the Lord; make his paths straight?”</a:t>
            </a:r>
          </a:p>
        </p:txBody>
      </p:sp>
      <p:sp>
        <p:nvSpPr>
          <p:cNvPr id="9" name="Rectangle 8">
            <a:hlinkClick r:id="rId3" action="ppaction://hlinksldjump"/>
            <a:extLst>
              <a:ext uri="{FF2B5EF4-FFF2-40B4-BE49-F238E27FC236}">
                <a16:creationId xmlns:a16="http://schemas.microsoft.com/office/drawing/2014/main" id="{E6688B76-5363-46EE-82DC-2E8DF98276B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AB1FC770-8670-4CFC-937A-831D0C336189}"/>
              </a:ext>
            </a:extLst>
          </p:cNvPr>
          <p:cNvSpPr/>
          <p:nvPr/>
        </p:nvSpPr>
        <p:spPr>
          <a:xfrm rot="18961460">
            <a:off x="5208115" y="306375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586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6" grpId="0"/>
      <p:bldP spid="27"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257A76-6056-49D7-BE51-BFE81462A087}"/>
              </a:ext>
            </a:extLst>
          </p:cNvPr>
          <p:cNvSpPr txBox="1"/>
          <p:nvPr/>
        </p:nvSpPr>
        <p:spPr>
          <a:xfrm>
            <a:off x="538040" y="2499920"/>
            <a:ext cx="11132697" cy="2782300"/>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5400" b="1" dirty="0">
                <a:solidFill>
                  <a:srgbClr val="3F8731"/>
                </a:solidFill>
              </a:rPr>
              <a:t> Isaiah</a:t>
            </a:r>
          </a:p>
          <a:p>
            <a:pPr>
              <a:spcAft>
                <a:spcPts val="600"/>
              </a:spcAft>
            </a:pPr>
            <a:r>
              <a:rPr lang="en-US" sz="2400" b="1" dirty="0">
                <a:latin typeface="Times New Roman" panose="02020603050405020304" pitchFamily="18" charset="0"/>
                <a:cs typeface="Times New Roman" panose="02020603050405020304" pitchFamily="18" charset="0"/>
              </a:rPr>
              <a:t>Matthew 3:1-3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Isaiah 40:3</a:t>
            </a:r>
            <a:endParaRPr lang="en-US" sz="2400" b="1" dirty="0">
              <a:latin typeface="Times New Roman" panose="02020603050405020304" pitchFamily="18" charset="0"/>
              <a:cs typeface="Times New Roman" panose="02020603050405020304" pitchFamily="18" charset="0"/>
            </a:endParaRPr>
          </a:p>
          <a:p>
            <a:pPr algn="just">
              <a:lnSpc>
                <a:spcPct val="90000"/>
              </a:lnSpc>
            </a:pP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In those days John the Baptist came preaching in the wilderness of Judea,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“Repent, for the kingdom of heaven is at hand.” </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For this is he who was </a:t>
            </a:r>
            <a:r>
              <a:rPr lang="en-US" sz="2400" b="1" dirty="0">
                <a:solidFill>
                  <a:srgbClr val="3F8731"/>
                </a:solidFill>
                <a:latin typeface="Times New Roman" panose="02020603050405020304" pitchFamily="18" charset="0"/>
                <a:cs typeface="Times New Roman" panose="02020603050405020304" pitchFamily="18" charset="0"/>
              </a:rPr>
              <a:t>spoken of by the prophet Isaiah </a:t>
            </a:r>
            <a:r>
              <a:rPr lang="en-US" sz="2400" dirty="0">
                <a:latin typeface="Times New Roman" panose="02020603050405020304" pitchFamily="18" charset="0"/>
                <a:cs typeface="Times New Roman" panose="02020603050405020304" pitchFamily="18" charset="0"/>
              </a:rPr>
              <a:t>when he said, “The voice of one crying in the wilderness: ‘Prepare the way of the Lord; make his paths straight.’”</a:t>
            </a:r>
            <a:endParaRPr lang="en-US" sz="600" b="1" spc="-150" dirty="0">
              <a:solidFill>
                <a:srgbClr val="3F8731"/>
              </a:solidFill>
              <a:latin typeface="Times New Roman" panose="02020603050405020304" pitchFamily="18" charset="0"/>
              <a:cs typeface="Times New Roman" panose="02020603050405020304" pitchFamily="18" charset="0"/>
            </a:endParaRPr>
          </a:p>
          <a:p>
            <a:pPr algn="just">
              <a:lnSpc>
                <a:spcPct val="90000"/>
              </a:lnSpc>
            </a:pPr>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268B06-D020-41E6-BCA0-53D3A6C17A41}"/>
              </a:ext>
            </a:extLst>
          </p:cNvPr>
          <p:cNvSpPr txBox="1"/>
          <p:nvPr/>
        </p:nvSpPr>
        <p:spPr>
          <a:xfrm>
            <a:off x="9742089" y="496831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42123"/>
            <a:ext cx="11891268" cy="2123658"/>
          </a:xfrm>
          <a:prstGeom prst="rect">
            <a:avLst/>
          </a:prstGeom>
          <a:noFill/>
        </p:spPr>
        <p:txBody>
          <a:bodyPr wrap="square" rtlCol="0">
            <a:spAutoFit/>
          </a:bodyPr>
          <a:lstStyle/>
          <a:p>
            <a:pPr algn="ctr"/>
            <a:r>
              <a:rPr lang="en-US" sz="4400" dirty="0"/>
              <a:t>What Old Testament prophet spoke of</a:t>
            </a:r>
          </a:p>
          <a:p>
            <a:pPr algn="ctr"/>
            <a:r>
              <a:rPr lang="en-US" sz="4400" dirty="0"/>
              <a:t>“The voice of one crying in the wilderness:</a:t>
            </a:r>
          </a:p>
          <a:p>
            <a:pPr algn="ctr"/>
            <a:r>
              <a:rPr lang="en-US" sz="4400" spc="-110" dirty="0"/>
              <a:t>Prepare the way of the Lord; make his paths straight?”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14" name="Rectangle 13">
            <a:hlinkClick r:id="rId2" action="ppaction://hlinksldjump"/>
            <a:extLst>
              <a:ext uri="{FF2B5EF4-FFF2-40B4-BE49-F238E27FC236}">
                <a16:creationId xmlns:a16="http://schemas.microsoft.com/office/drawing/2014/main" id="{86AA66A4-9626-4128-BBF5-59EF4FC1778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7657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DE3B2B1-5574-4003-A21D-32062C5AF7D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FA8B36B6-ECBE-487A-89D7-7E3E4A3A04E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37936799-4D1E-4021-A8F3-F551F284F88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42C06B45-4C5E-4820-B8C3-0845FB13643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E7426817-D8B0-4CE9-8B48-24238A362A47}"/>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2BCD8A53-3D49-4272-AF6B-F02206E52E4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68E506D-DBA5-4572-9126-C9E61DA80358}"/>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65938FB-8322-4A4D-972D-6E5AF4422C9C}"/>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E221AFD9-96D3-4D79-AAD2-17D7D0D59F40}"/>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AB407F35-992D-4F74-A861-05AC27EDE891}"/>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742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19DBA443-19C2-4EEE-832A-B0BB0A5C7E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491919"/>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B7F1FEEE-180D-4996-8DC0-FA1030F644D2}"/>
              </a:ext>
            </a:extLst>
          </p:cNvPr>
          <p:cNvCxnSpPr>
            <a:cxnSpLocks/>
          </p:cNvCxnSpPr>
          <p:nvPr/>
        </p:nvCxnSpPr>
        <p:spPr>
          <a:xfrm flipV="1">
            <a:off x="6126284" y="399634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74BF1D-4287-4ECF-97AD-4A6045050183}"/>
              </a:ext>
            </a:extLst>
          </p:cNvPr>
          <p:cNvCxnSpPr>
            <a:cxnSpLocks/>
          </p:cNvCxnSpPr>
          <p:nvPr/>
        </p:nvCxnSpPr>
        <p:spPr>
          <a:xfrm rot="5460000" flipV="1">
            <a:off x="6112990" y="283926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EFD1352-3B64-4B32-8248-1AEBA16C264B}"/>
              </a:ext>
            </a:extLst>
          </p:cNvPr>
          <p:cNvSpPr/>
          <p:nvPr/>
        </p:nvSpPr>
        <p:spPr>
          <a:xfrm rot="2700000">
            <a:off x="6823648" y="369525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4CC3BD6-F07E-4336-93F9-C92E00C7ECCF}"/>
              </a:ext>
            </a:extLst>
          </p:cNvPr>
          <p:cNvCxnSpPr>
            <a:cxnSpLocks/>
          </p:cNvCxnSpPr>
          <p:nvPr/>
        </p:nvCxnSpPr>
        <p:spPr>
          <a:xfrm flipV="1">
            <a:off x="5159416" y="289713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30B78124-3995-4BFF-80C1-F43A5EB1FDCF}"/>
              </a:ext>
            </a:extLst>
          </p:cNvPr>
          <p:cNvSpPr/>
          <p:nvPr/>
        </p:nvSpPr>
        <p:spPr>
          <a:xfrm rot="2700000">
            <a:off x="5906954" y="265256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C76CEB2B-E5F6-4FE4-8450-8C336BC923F6}"/>
              </a:ext>
            </a:extLst>
          </p:cNvPr>
          <p:cNvSpPr/>
          <p:nvPr/>
        </p:nvSpPr>
        <p:spPr>
          <a:xfrm rot="5400000">
            <a:off x="5897330" y="4802778"/>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9BAFBB0-1D2F-4E24-8506-9C6907A3D8BE}"/>
              </a:ext>
            </a:extLst>
          </p:cNvPr>
          <p:cNvSpPr txBox="1"/>
          <p:nvPr/>
        </p:nvSpPr>
        <p:spPr>
          <a:xfrm>
            <a:off x="5840001" y="4670657"/>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28DDC04A-CDA0-46AF-885E-4BFC922FA046}"/>
              </a:ext>
            </a:extLst>
          </p:cNvPr>
          <p:cNvCxnSpPr>
            <a:cxnSpLocks/>
          </p:cNvCxnSpPr>
          <p:nvPr/>
        </p:nvCxnSpPr>
        <p:spPr>
          <a:xfrm rot="5460000" flipV="1">
            <a:off x="5100504" y="394092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CCFC2917-C426-44B9-9979-88FDED7125BC}"/>
              </a:ext>
            </a:extLst>
          </p:cNvPr>
          <p:cNvSpPr/>
          <p:nvPr/>
        </p:nvSpPr>
        <p:spPr>
          <a:xfrm rot="18900000">
            <a:off x="4957789" y="368698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0CF366D-BFDE-4E5E-82CA-6613EDD2B681}"/>
              </a:ext>
            </a:extLst>
          </p:cNvPr>
          <p:cNvSpPr txBox="1"/>
          <p:nvPr/>
        </p:nvSpPr>
        <p:spPr>
          <a:xfrm>
            <a:off x="5272455" y="3363436"/>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42123"/>
            <a:ext cx="11891268" cy="2123658"/>
          </a:xfrm>
          <a:prstGeom prst="rect">
            <a:avLst/>
          </a:prstGeom>
          <a:noFill/>
        </p:spPr>
        <p:txBody>
          <a:bodyPr wrap="square" rtlCol="0">
            <a:spAutoFit/>
          </a:bodyPr>
          <a:lstStyle/>
          <a:p>
            <a:pPr algn="ctr"/>
            <a:r>
              <a:rPr lang="en-US" sz="4400" dirty="0"/>
              <a:t>What Old Testament book does this quote come from? “Man shall not live by bread alone, but by every word that comes from the mouth of God.”</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9" name="Rectangle 8">
            <a:hlinkClick r:id="rId3" action="ppaction://hlinksldjump"/>
            <a:extLst>
              <a:ext uri="{FF2B5EF4-FFF2-40B4-BE49-F238E27FC236}">
                <a16:creationId xmlns:a16="http://schemas.microsoft.com/office/drawing/2014/main" id="{2822B1DA-C084-4221-B9D7-72A0281B8B0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27FBD7F2-8B0F-4D7F-B35B-815BEFA89B7F}"/>
              </a:ext>
            </a:extLst>
          </p:cNvPr>
          <p:cNvSpPr/>
          <p:nvPr/>
        </p:nvSpPr>
        <p:spPr>
          <a:xfrm rot="18961460">
            <a:off x="5208115" y="306375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950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7" grpId="0"/>
      <p:bldP spid="27"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4C4785-AAC6-407A-A18F-F814DA0422B9}"/>
              </a:ext>
            </a:extLst>
          </p:cNvPr>
          <p:cNvSpPr txBox="1"/>
          <p:nvPr/>
        </p:nvSpPr>
        <p:spPr>
          <a:xfrm>
            <a:off x="538040" y="2499920"/>
            <a:ext cx="11132697" cy="2662267"/>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5400" b="1" dirty="0">
                <a:solidFill>
                  <a:srgbClr val="3F8731"/>
                </a:solidFill>
              </a:rPr>
              <a:t> Deuteronomy</a:t>
            </a:r>
          </a:p>
          <a:p>
            <a:pPr>
              <a:spcAft>
                <a:spcPts val="600"/>
              </a:spcAft>
            </a:pPr>
            <a:r>
              <a:rPr lang="en-US" sz="2400" b="1" dirty="0">
                <a:latin typeface="Times New Roman" panose="02020603050405020304" pitchFamily="18" charset="0"/>
                <a:cs typeface="Times New Roman" panose="02020603050405020304" pitchFamily="18" charset="0"/>
              </a:rPr>
              <a:t>Matthew 4:3-4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Deuteronomy 8:3</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the tempter came and said to him, “If you are the Son of God, command these stones to become loaves of bread.” </a:t>
            </a:r>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But he answered, “</a:t>
            </a:r>
            <a:r>
              <a:rPr lang="en-US" sz="2400" b="1" dirty="0">
                <a:solidFill>
                  <a:srgbClr val="3F8731"/>
                </a:solidFill>
                <a:latin typeface="Times New Roman" panose="02020603050405020304" pitchFamily="18" charset="0"/>
                <a:cs typeface="Times New Roman" panose="02020603050405020304" pitchFamily="18" charset="0"/>
              </a:rPr>
              <a:t>It is written</a:t>
            </a:r>
            <a:r>
              <a:rPr lang="en-US" sz="2400" dirty="0">
                <a:latin typeface="Times New Roman" panose="02020603050405020304" pitchFamily="18" charset="0"/>
                <a:cs typeface="Times New Roman" panose="02020603050405020304" pitchFamily="18" charset="0"/>
              </a:rPr>
              <a:t>, ‘Man shall not live by bread alone, but by every word that comes from the mouth of God.’”</a:t>
            </a:r>
          </a:p>
          <a:p>
            <a:pPr algn="just"/>
            <a:endParaRPr lang="en-US" sz="1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CBD4713-B9AC-4328-8B51-945AE51F76C2}"/>
              </a:ext>
            </a:extLst>
          </p:cNvPr>
          <p:cNvSpPr txBox="1"/>
          <p:nvPr/>
        </p:nvSpPr>
        <p:spPr>
          <a:xfrm>
            <a:off x="9742089" y="485087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42123"/>
            <a:ext cx="11891268" cy="2123658"/>
          </a:xfrm>
          <a:prstGeom prst="rect">
            <a:avLst/>
          </a:prstGeom>
          <a:noFill/>
        </p:spPr>
        <p:txBody>
          <a:bodyPr wrap="square" rtlCol="0">
            <a:spAutoFit/>
          </a:bodyPr>
          <a:lstStyle/>
          <a:p>
            <a:pPr algn="ctr"/>
            <a:r>
              <a:rPr lang="en-US" sz="4400" dirty="0"/>
              <a:t>What Old Testament book does this quote come from? “Man shall not live by bread alone, but by every word that comes from the mouth of God.”</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13" name="Rectangle 12">
            <a:hlinkClick r:id="rId2" action="ppaction://hlinksldjump"/>
            <a:extLst>
              <a:ext uri="{FF2B5EF4-FFF2-40B4-BE49-F238E27FC236}">
                <a16:creationId xmlns:a16="http://schemas.microsoft.com/office/drawing/2014/main" id="{7105AD3E-1D2D-4B6B-8534-B4F2E240412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8795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FDE3DAC-827C-4396-9C50-8FC66FA0F6D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737BE94A-AEF9-48D7-B511-8A53D2C27FF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728B2D89-736C-4B1B-AF72-8C5213B717D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1B4BAF33-9B20-4359-852B-FAB02F2955C7}"/>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C743BE4C-9015-48D9-9DE8-267E932A6C78}"/>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094BCCB2-E3AB-4105-960F-A97FF0008B4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1686C6E6-BCB7-4529-9E72-4FB827225E4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4785F902-DD41-4982-BE60-ED332FE5FD3E}"/>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3B447A07-AC0C-4386-9F3D-1909433A5749}"/>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A1C20332-F9CE-44DA-90D1-0708243D3C2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585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E3DF23EC-9A9B-4CB0-95A7-57F139CDC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472669"/>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7C0C3490-9925-4358-91C4-162222AD5274}"/>
              </a:ext>
            </a:extLst>
          </p:cNvPr>
          <p:cNvCxnSpPr>
            <a:cxnSpLocks/>
          </p:cNvCxnSpPr>
          <p:nvPr/>
        </p:nvCxnSpPr>
        <p:spPr>
          <a:xfrm flipV="1">
            <a:off x="6126284" y="397709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4B7A9A-E323-4FBD-8386-CE061203B552}"/>
              </a:ext>
            </a:extLst>
          </p:cNvPr>
          <p:cNvCxnSpPr>
            <a:cxnSpLocks/>
          </p:cNvCxnSpPr>
          <p:nvPr/>
        </p:nvCxnSpPr>
        <p:spPr>
          <a:xfrm rot="5460000" flipV="1">
            <a:off x="6112990" y="282001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8E4AB03-DCF1-4D68-AB91-D0F715540586}"/>
              </a:ext>
            </a:extLst>
          </p:cNvPr>
          <p:cNvSpPr/>
          <p:nvPr/>
        </p:nvSpPr>
        <p:spPr>
          <a:xfrm rot="2700000">
            <a:off x="6823648" y="367600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EB751DDB-79B7-4C2F-9919-F9C2334A77D9}"/>
              </a:ext>
            </a:extLst>
          </p:cNvPr>
          <p:cNvCxnSpPr>
            <a:cxnSpLocks/>
          </p:cNvCxnSpPr>
          <p:nvPr/>
        </p:nvCxnSpPr>
        <p:spPr>
          <a:xfrm flipV="1">
            <a:off x="5159416" y="287788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56D042E-6143-473F-9ED3-7354B4005651}"/>
              </a:ext>
            </a:extLst>
          </p:cNvPr>
          <p:cNvSpPr/>
          <p:nvPr/>
        </p:nvSpPr>
        <p:spPr>
          <a:xfrm rot="2700000">
            <a:off x="5906954" y="263331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1D8B5D99-D20F-47EA-AD4F-607E889D6CFF}"/>
              </a:ext>
            </a:extLst>
          </p:cNvPr>
          <p:cNvSpPr/>
          <p:nvPr/>
        </p:nvSpPr>
        <p:spPr>
          <a:xfrm rot="5400000">
            <a:off x="5897330" y="4783528"/>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D9BABB9-9AD5-4F94-9624-A33821FEFCA7}"/>
              </a:ext>
            </a:extLst>
          </p:cNvPr>
          <p:cNvSpPr txBox="1"/>
          <p:nvPr/>
        </p:nvSpPr>
        <p:spPr>
          <a:xfrm>
            <a:off x="5840001" y="4651407"/>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72DAB773-B145-443B-B647-261928624CEC}"/>
              </a:ext>
            </a:extLst>
          </p:cNvPr>
          <p:cNvCxnSpPr>
            <a:cxnSpLocks/>
          </p:cNvCxnSpPr>
          <p:nvPr/>
        </p:nvCxnSpPr>
        <p:spPr>
          <a:xfrm rot="5460000" flipV="1">
            <a:off x="5100504" y="392167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1E48A88C-BA12-4FCD-B72D-6FC5FFA8E17D}"/>
              </a:ext>
            </a:extLst>
          </p:cNvPr>
          <p:cNvSpPr/>
          <p:nvPr/>
        </p:nvSpPr>
        <p:spPr>
          <a:xfrm rot="18900000">
            <a:off x="4957789" y="366773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F389D57-0E8E-477D-8397-35140A56593C}"/>
              </a:ext>
            </a:extLst>
          </p:cNvPr>
          <p:cNvSpPr txBox="1"/>
          <p:nvPr/>
        </p:nvSpPr>
        <p:spPr>
          <a:xfrm>
            <a:off x="5272455" y="3344186"/>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191789"/>
            <a:ext cx="11891268" cy="2123658"/>
          </a:xfrm>
          <a:prstGeom prst="rect">
            <a:avLst/>
          </a:prstGeom>
          <a:noFill/>
        </p:spPr>
        <p:txBody>
          <a:bodyPr wrap="square" rtlCol="0">
            <a:spAutoFit/>
          </a:bodyPr>
          <a:lstStyle/>
          <a:p>
            <a:pPr algn="ctr"/>
            <a:r>
              <a:rPr lang="en-US" sz="4400" dirty="0"/>
              <a:t>What Old Testament book does this quote come from? “He will command his angels concerning you: and on their hands they will bear you up.”</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p>
        </p:txBody>
      </p:sp>
      <p:sp>
        <p:nvSpPr>
          <p:cNvPr id="9" name="Rectangle 8">
            <a:hlinkClick r:id="rId3" action="ppaction://hlinksldjump"/>
            <a:extLst>
              <a:ext uri="{FF2B5EF4-FFF2-40B4-BE49-F238E27FC236}">
                <a16:creationId xmlns:a16="http://schemas.microsoft.com/office/drawing/2014/main" id="{F03CFDA8-A224-4253-B14F-583E9F9502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A4028960-A967-4305-8AD6-FC9B3567EBB0}"/>
              </a:ext>
            </a:extLst>
          </p:cNvPr>
          <p:cNvSpPr/>
          <p:nvPr/>
        </p:nvSpPr>
        <p:spPr>
          <a:xfrm rot="18961460">
            <a:off x="5208115" y="304450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01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7" grpId="0"/>
      <p:bldP spid="27"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D28F40-3652-4270-8289-2CFA41536EA4}"/>
              </a:ext>
            </a:extLst>
          </p:cNvPr>
          <p:cNvSpPr txBox="1"/>
          <p:nvPr/>
        </p:nvSpPr>
        <p:spPr>
          <a:xfrm>
            <a:off x="538040" y="2399252"/>
            <a:ext cx="11132697" cy="2939266"/>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5400" b="1" dirty="0">
                <a:solidFill>
                  <a:srgbClr val="3F8731"/>
                </a:solidFill>
              </a:rPr>
              <a:t> Psalms</a:t>
            </a:r>
          </a:p>
          <a:p>
            <a:pPr>
              <a:spcAft>
                <a:spcPts val="600"/>
              </a:spcAft>
            </a:pPr>
            <a:r>
              <a:rPr lang="en-US" sz="2400" b="1" dirty="0">
                <a:latin typeface="Times New Roman" panose="02020603050405020304" pitchFamily="18" charset="0"/>
                <a:cs typeface="Times New Roman" panose="02020603050405020304" pitchFamily="18" charset="0"/>
              </a:rPr>
              <a:t>Matthew 4:5-6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Psalm 91:11-12</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Then the devil took him to the holy city and set him on the pinnacle of the temple </a:t>
            </a:r>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and said to him, “If you are the Son of God, throw yourself down, for </a:t>
            </a:r>
            <a:r>
              <a:rPr lang="en-US" sz="2400" b="1" dirty="0">
                <a:solidFill>
                  <a:srgbClr val="3F8731"/>
                </a:solidFill>
                <a:latin typeface="Times New Roman" panose="02020603050405020304" pitchFamily="18" charset="0"/>
                <a:cs typeface="Times New Roman" panose="02020603050405020304" pitchFamily="18" charset="0"/>
              </a:rPr>
              <a:t>it is written</a:t>
            </a:r>
            <a:r>
              <a:rPr lang="en-US" sz="2400" dirty="0">
                <a:latin typeface="Times New Roman" panose="02020603050405020304" pitchFamily="18" charset="0"/>
                <a:cs typeface="Times New Roman" panose="02020603050405020304" pitchFamily="18" charset="0"/>
              </a:rPr>
              <a:t>, ‘He will command his angels concerning you,’ and ‘On their hands they will bear you up, lest you strike your foot against a stone.’”</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DFDA620-1BD0-4D03-824B-5B1FD4BFE18A}"/>
              </a:ext>
            </a:extLst>
          </p:cNvPr>
          <p:cNvSpPr txBox="1"/>
          <p:nvPr/>
        </p:nvSpPr>
        <p:spPr>
          <a:xfrm>
            <a:off x="9742089" y="502704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191789"/>
            <a:ext cx="11891268" cy="2123658"/>
          </a:xfrm>
          <a:prstGeom prst="rect">
            <a:avLst/>
          </a:prstGeom>
          <a:noFill/>
        </p:spPr>
        <p:txBody>
          <a:bodyPr wrap="square" rtlCol="0">
            <a:spAutoFit/>
          </a:bodyPr>
          <a:lstStyle/>
          <a:p>
            <a:pPr algn="ctr"/>
            <a:r>
              <a:rPr lang="en-US" sz="4400" dirty="0"/>
              <a:t>What Old Testament book does this quote come from? “He will command his angels concerning you: and on their hands they will bear you up.”</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p>
        </p:txBody>
      </p:sp>
      <p:sp>
        <p:nvSpPr>
          <p:cNvPr id="13" name="Rectangle 12">
            <a:hlinkClick r:id="rId2" action="ppaction://hlinksldjump"/>
            <a:extLst>
              <a:ext uri="{FF2B5EF4-FFF2-40B4-BE49-F238E27FC236}">
                <a16:creationId xmlns:a16="http://schemas.microsoft.com/office/drawing/2014/main" id="{34335591-E7F9-4196-88DB-C4209773A8B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1914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9E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27867F-3178-1F65-CEFE-ABE2D2F853C2}"/>
              </a:ext>
            </a:extLst>
          </p:cNvPr>
          <p:cNvSpPr/>
          <p:nvPr/>
        </p:nvSpPr>
        <p:spPr>
          <a:xfrm>
            <a:off x="3701834" y="110352"/>
            <a:ext cx="4787849" cy="1588127"/>
          </a:xfrm>
          <a:prstGeom prst="rect">
            <a:avLst/>
          </a:prstGeom>
          <a:noFill/>
        </p:spPr>
        <p:txBody>
          <a:bodyPr wrap="none" lIns="91440" tIns="45720" rIns="91440" bIns="45720">
            <a:spAutoFit/>
          </a:bodyPr>
          <a:lstStyle/>
          <a:p>
            <a:pPr algn="ctr">
              <a:lnSpc>
                <a:spcPct val="90000"/>
              </a:lnSpc>
            </a:pPr>
            <a:r>
              <a:rPr lang="en-US" sz="5400" b="1" cap="none" spc="0" dirty="0">
                <a:ln w="19050">
                  <a:solidFill>
                    <a:schemeClr val="tx1"/>
                  </a:solidFill>
                  <a:prstDash val="solid"/>
                </a:ln>
                <a:solidFill>
                  <a:srgbClr val="3F8731"/>
                </a:solidFill>
                <a:effectLst>
                  <a:outerShdw blurRad="38100" dist="22860" dir="5400000" algn="tl" rotWithShape="0">
                    <a:srgbClr val="000000">
                      <a:alpha val="30000"/>
                    </a:srgbClr>
                  </a:outerShdw>
                </a:effectLst>
              </a:rPr>
              <a:t>BIBLE BASEBALL</a:t>
            </a:r>
          </a:p>
          <a:p>
            <a:pPr algn="ctr">
              <a:lnSpc>
                <a:spcPct val="90000"/>
              </a:lnSpc>
            </a:pPr>
            <a:r>
              <a:rPr lang="en-US" sz="5400" b="1" dirty="0">
                <a:ln w="28575">
                  <a:solidFill>
                    <a:schemeClr val="tx1"/>
                  </a:solidFill>
                  <a:prstDash val="solid"/>
                </a:ln>
                <a:solidFill>
                  <a:srgbClr val="F1F9D0"/>
                </a:solidFill>
                <a:effectLst>
                  <a:outerShdw blurRad="38100" dist="22860" dir="5400000" algn="tl" rotWithShape="0">
                    <a:srgbClr val="000000">
                      <a:alpha val="30000"/>
                    </a:srgbClr>
                  </a:outerShdw>
                </a:effectLst>
              </a:rPr>
              <a:t>MATTHEW</a:t>
            </a:r>
            <a:endParaRPr lang="en-US" sz="5400" b="1" cap="none" spc="0" dirty="0">
              <a:ln w="28575">
                <a:solidFill>
                  <a:schemeClr val="tx1"/>
                </a:solidFill>
                <a:prstDash val="solid"/>
              </a:ln>
              <a:solidFill>
                <a:srgbClr val="F1F9D0"/>
              </a:solidFill>
              <a:effectLst>
                <a:outerShdw blurRad="38100" dist="22860" dir="5400000" algn="tl" rotWithShape="0">
                  <a:srgbClr val="000000">
                    <a:alpha val="30000"/>
                  </a:srgbClr>
                </a:outerShdw>
              </a:effectLst>
            </a:endParaRPr>
          </a:p>
        </p:txBody>
      </p:sp>
      <p:sp>
        <p:nvSpPr>
          <p:cNvPr id="12" name="TextBox 11">
            <a:extLst>
              <a:ext uri="{FF2B5EF4-FFF2-40B4-BE49-F238E27FC236}">
                <a16:creationId xmlns:a16="http://schemas.microsoft.com/office/drawing/2014/main" id="{252EF3EC-966C-817C-ADFE-BD4F2E12170C}"/>
              </a:ext>
            </a:extLst>
          </p:cNvPr>
          <p:cNvSpPr txBox="1"/>
          <p:nvPr/>
        </p:nvSpPr>
        <p:spPr>
          <a:xfrm>
            <a:off x="9578595" y="6475207"/>
            <a:ext cx="2585165" cy="338554"/>
          </a:xfrm>
          <a:prstGeom prst="rect">
            <a:avLst/>
          </a:prstGeom>
          <a:noFill/>
        </p:spPr>
        <p:txBody>
          <a:bodyPr wrap="square" rtlCol="0">
            <a:spAutoFit/>
          </a:bodyPr>
          <a:lstStyle/>
          <a:p>
            <a:pPr algn="r"/>
            <a:r>
              <a:rPr lang="en-US" sz="1600" b="1" i="1">
                <a:solidFill>
                  <a:srgbClr val="3F8731"/>
                </a:solidFill>
              </a:rPr>
              <a:t>Tap the screen to continue</a:t>
            </a:r>
          </a:p>
        </p:txBody>
      </p:sp>
      <p:sp>
        <p:nvSpPr>
          <p:cNvPr id="4" name="TextBox 3">
            <a:extLst>
              <a:ext uri="{FF2B5EF4-FFF2-40B4-BE49-F238E27FC236}">
                <a16:creationId xmlns:a16="http://schemas.microsoft.com/office/drawing/2014/main" id="{7083B7FC-3ACE-8CC9-56BD-4C72E559DD13}"/>
              </a:ext>
            </a:extLst>
          </p:cNvPr>
          <p:cNvSpPr txBox="1"/>
          <p:nvPr/>
        </p:nvSpPr>
        <p:spPr>
          <a:xfrm>
            <a:off x="706099" y="2312297"/>
            <a:ext cx="10779801" cy="1754326"/>
          </a:xfrm>
          <a:prstGeom prst="rect">
            <a:avLst/>
          </a:prstGeom>
          <a:noFill/>
        </p:spPr>
        <p:txBody>
          <a:bodyPr wrap="square" rtlCol="0">
            <a:spAutoFit/>
          </a:bodyPr>
          <a:lstStyle/>
          <a:p>
            <a:pPr algn="just"/>
            <a:r>
              <a:rPr lang="en-US" sz="2400" dirty="0">
                <a:solidFill>
                  <a:srgbClr val="000000"/>
                </a:solidFill>
              </a:rPr>
              <a:t>Bible Baseball is created in PowerPoint.  A tap (screen-tap or mouse-click) is all that is needed to play.  No PowerPoint skills are required.  </a:t>
            </a:r>
          </a:p>
          <a:p>
            <a:pPr algn="just"/>
            <a:endParaRPr lang="en-US" sz="3600" dirty="0">
              <a:solidFill>
                <a:srgbClr val="000000"/>
              </a:solidFill>
            </a:endParaRPr>
          </a:p>
          <a:p>
            <a:pPr algn="just"/>
            <a:r>
              <a:rPr lang="en-US" sz="2400" dirty="0">
                <a:solidFill>
                  <a:srgbClr val="000000"/>
                </a:solidFill>
              </a:rPr>
              <a:t>See the next screen for “Here’s how it works.”</a:t>
            </a:r>
          </a:p>
        </p:txBody>
      </p:sp>
      <p:sp>
        <p:nvSpPr>
          <p:cNvPr id="7" name="Rectangle 6">
            <a:hlinkClick r:id="rId3" action="ppaction://hlinksldjump"/>
            <a:extLst>
              <a:ext uri="{FF2B5EF4-FFF2-40B4-BE49-F238E27FC236}">
                <a16:creationId xmlns:a16="http://schemas.microsoft.com/office/drawing/2014/main" id="{77630A62-1A60-0BD2-9C29-D843BA5C4FD9}"/>
              </a:ext>
            </a:extLst>
          </p:cNvPr>
          <p:cNvSpPr/>
          <p:nvPr/>
        </p:nvSpPr>
        <p:spPr>
          <a:xfrm>
            <a:off x="8455" y="-5562"/>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4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0288113-1F7F-439A-A25D-BFCA05739DA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A63F6F71-9C1E-407F-A3EF-CDC91C42D84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AEE5400B-566D-478A-AFC9-7148706B18ED}"/>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AF6B8C6C-3862-4144-A046-01C454333963}"/>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55C54971-B1FC-4517-921E-30755F189B66}"/>
              </a:ext>
            </a:extLst>
          </p:cNvPr>
          <p:cNvSpPr/>
          <p:nvPr/>
        </p:nvSpPr>
        <p:spPr>
          <a:xfrm>
            <a:off x="0" y="1"/>
            <a:ext cx="12192000" cy="687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FDE9C5DA-5C0E-4EED-94EB-8822C5CAE9B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F75EDE08-37EC-4B3A-BC93-454AC041C76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4CB7D46B-6C83-41AB-83EC-9FA8845FC93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9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06E7F5E-4E6C-4F83-9412-91D786EE508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AE3532B7-362A-4939-9B1E-A9BEDE872B1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5D896D0A-034A-488C-B80B-4C811B1F0BA3}"/>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0FE74DC3-29EA-4BDC-81A9-0FD9900D5DA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86D0D00E-27B0-47CE-AF33-A4CD5FC2767D}"/>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6E3D4640-5814-424C-ADDB-158F2584182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38A11D15-38E6-42EC-A4AB-BD3EA2EF27D0}"/>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8EE13B3B-E08F-49FD-8443-19DF2533FDBD}"/>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8C655B4C-08ED-4BAA-9099-16E67EE903B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C5C4C963-0DB2-4106-9117-E8E54E31CFC0}"/>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97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D4C02F71-DF16-460D-B50C-2E09363A42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395669"/>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161534BA-4119-4402-AB5E-44CD5FEF5607}"/>
              </a:ext>
            </a:extLst>
          </p:cNvPr>
          <p:cNvCxnSpPr>
            <a:cxnSpLocks/>
          </p:cNvCxnSpPr>
          <p:nvPr/>
        </p:nvCxnSpPr>
        <p:spPr>
          <a:xfrm flipV="1">
            <a:off x="6126284" y="390009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DBC6D8-9EB3-4651-9C25-C5AB6DA351FC}"/>
              </a:ext>
            </a:extLst>
          </p:cNvPr>
          <p:cNvCxnSpPr>
            <a:cxnSpLocks/>
          </p:cNvCxnSpPr>
          <p:nvPr/>
        </p:nvCxnSpPr>
        <p:spPr>
          <a:xfrm rot="5460000" flipV="1">
            <a:off x="6112990" y="274301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990E032-6607-4882-829B-2145C6A96FD7}"/>
              </a:ext>
            </a:extLst>
          </p:cNvPr>
          <p:cNvSpPr/>
          <p:nvPr/>
        </p:nvSpPr>
        <p:spPr>
          <a:xfrm rot="2700000">
            <a:off x="6823648" y="359900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E1A12D8B-2BE5-43EE-A328-EB4FE983052E}"/>
              </a:ext>
            </a:extLst>
          </p:cNvPr>
          <p:cNvCxnSpPr>
            <a:cxnSpLocks/>
          </p:cNvCxnSpPr>
          <p:nvPr/>
        </p:nvCxnSpPr>
        <p:spPr>
          <a:xfrm flipV="1">
            <a:off x="5159416" y="280088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D9082D8F-93EA-44BB-9945-2BD76735674E}"/>
              </a:ext>
            </a:extLst>
          </p:cNvPr>
          <p:cNvSpPr/>
          <p:nvPr/>
        </p:nvSpPr>
        <p:spPr>
          <a:xfrm rot="2700000">
            <a:off x="5906954" y="255631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49D9F30C-214E-43D0-8527-97350CFD6302}"/>
              </a:ext>
            </a:extLst>
          </p:cNvPr>
          <p:cNvSpPr/>
          <p:nvPr/>
        </p:nvSpPr>
        <p:spPr>
          <a:xfrm rot="5400000">
            <a:off x="5897330" y="4706528"/>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E3F884-C4AB-415A-A730-1E83A4481697}"/>
              </a:ext>
            </a:extLst>
          </p:cNvPr>
          <p:cNvSpPr txBox="1"/>
          <p:nvPr/>
        </p:nvSpPr>
        <p:spPr>
          <a:xfrm>
            <a:off x="5840001" y="4574407"/>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5CA9042F-F4F3-4689-89CE-DF7AB15115FE}"/>
              </a:ext>
            </a:extLst>
          </p:cNvPr>
          <p:cNvCxnSpPr>
            <a:cxnSpLocks/>
          </p:cNvCxnSpPr>
          <p:nvPr/>
        </p:nvCxnSpPr>
        <p:spPr>
          <a:xfrm rot="5460000" flipV="1">
            <a:off x="5100504" y="384467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B617BB0-2274-47AB-A59C-90095F991BCC}"/>
              </a:ext>
            </a:extLst>
          </p:cNvPr>
          <p:cNvSpPr/>
          <p:nvPr/>
        </p:nvSpPr>
        <p:spPr>
          <a:xfrm rot="18900000">
            <a:off x="4957789" y="359073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A940EF7-75F9-4F16-944B-100076AB14BB}"/>
              </a:ext>
            </a:extLst>
          </p:cNvPr>
          <p:cNvSpPr txBox="1"/>
          <p:nvPr/>
        </p:nvSpPr>
        <p:spPr>
          <a:xfrm>
            <a:off x="5272455" y="3267186"/>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42123"/>
            <a:ext cx="11891268" cy="1920526"/>
          </a:xfrm>
          <a:prstGeom prst="rect">
            <a:avLst/>
          </a:prstGeom>
          <a:noFill/>
        </p:spPr>
        <p:txBody>
          <a:bodyPr wrap="square" rtlCol="0">
            <a:spAutoFit/>
          </a:bodyPr>
          <a:lstStyle/>
          <a:p>
            <a:pPr algn="ctr">
              <a:lnSpc>
                <a:spcPct val="90000"/>
              </a:lnSpc>
            </a:pPr>
            <a:r>
              <a:rPr lang="en-US" sz="4400" dirty="0"/>
              <a:t>What Old Testament book does this quote come from? “You shall worship the Lord your God,</a:t>
            </a:r>
          </a:p>
          <a:p>
            <a:pPr algn="ctr">
              <a:lnSpc>
                <a:spcPct val="90000"/>
              </a:lnSpc>
            </a:pPr>
            <a:r>
              <a:rPr lang="en-US" sz="4400" dirty="0"/>
              <a:t>and him only shall you serve.”</a:t>
            </a:r>
            <a:r>
              <a:rPr lang="en-US" dirty="0"/>
              <a:t> </a:t>
            </a:r>
            <a:endParaRPr lang="en-US" sz="4400" dirty="0"/>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9" name="Rectangle 8">
            <a:hlinkClick r:id="rId3" action="ppaction://hlinksldjump"/>
            <a:extLst>
              <a:ext uri="{FF2B5EF4-FFF2-40B4-BE49-F238E27FC236}">
                <a16:creationId xmlns:a16="http://schemas.microsoft.com/office/drawing/2014/main" id="{F761EC54-0BE4-4D8B-B4A7-AADE5A76E2C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7D258F88-887F-41FC-866B-033DE5AE5E0C}"/>
              </a:ext>
            </a:extLst>
          </p:cNvPr>
          <p:cNvSpPr/>
          <p:nvPr/>
        </p:nvSpPr>
        <p:spPr>
          <a:xfrm rot="18961460">
            <a:off x="5208115" y="296750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051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7" grpId="0"/>
      <p:bldP spid="27"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E98609-483B-490D-92FB-324220E1EDB0}"/>
              </a:ext>
            </a:extLst>
          </p:cNvPr>
          <p:cNvSpPr txBox="1"/>
          <p:nvPr/>
        </p:nvSpPr>
        <p:spPr>
          <a:xfrm>
            <a:off x="538040" y="2298584"/>
            <a:ext cx="11132697" cy="3041858"/>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5400" b="1" dirty="0">
                <a:solidFill>
                  <a:srgbClr val="3F8731"/>
                </a:solidFill>
              </a:rPr>
              <a:t> Deuteronomy</a:t>
            </a:r>
          </a:p>
          <a:p>
            <a:pPr>
              <a:spcAft>
                <a:spcPts val="200"/>
              </a:spcAft>
            </a:pPr>
            <a:r>
              <a:rPr lang="en-US" sz="2400" b="1" dirty="0">
                <a:latin typeface="Times New Roman" panose="02020603050405020304" pitchFamily="18" charset="0"/>
                <a:cs typeface="Times New Roman" panose="02020603050405020304" pitchFamily="18" charset="0"/>
              </a:rPr>
              <a:t>Matthew 4:8-10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Deuteronomy 6:13</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Again, the devil took him to a very high mountain and showed him all the kingdoms of the world and their glory. </a:t>
            </a:r>
            <a:r>
              <a:rPr lang="en-US" sz="2400" baseline="30000"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And he said to him, “All these I will give you, if you will fall down and worship me.” </a:t>
            </a:r>
            <a:r>
              <a:rPr lang="en-US" sz="2400" baseline="30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Then Jesus said to him, “Be gone, Satan! For </a:t>
            </a:r>
            <a:r>
              <a:rPr lang="en-US" sz="2400" b="1" dirty="0">
                <a:solidFill>
                  <a:srgbClr val="3F8731"/>
                </a:solidFill>
                <a:latin typeface="Times New Roman" panose="02020603050405020304" pitchFamily="18" charset="0"/>
                <a:cs typeface="Times New Roman" panose="02020603050405020304" pitchFamily="18" charset="0"/>
              </a:rPr>
              <a:t>it is written</a:t>
            </a:r>
            <a:r>
              <a:rPr lang="en-US" sz="2400" dirty="0">
                <a:latin typeface="Times New Roman" panose="02020603050405020304" pitchFamily="18" charset="0"/>
                <a:cs typeface="Times New Roman" panose="02020603050405020304" pitchFamily="18" charset="0"/>
              </a:rPr>
              <a:t>, ‘You shall worship the Lord your God and him only shall you serve.’”</a:t>
            </a:r>
          </a:p>
          <a:p>
            <a:pPr algn="just"/>
            <a:endParaRPr lang="en-US"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4FBA67A-0B12-4B2C-BF9E-821A85EE8E25}"/>
              </a:ext>
            </a:extLst>
          </p:cNvPr>
          <p:cNvSpPr txBox="1"/>
          <p:nvPr/>
        </p:nvSpPr>
        <p:spPr>
          <a:xfrm>
            <a:off x="9742089" y="501865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42123"/>
            <a:ext cx="11891268" cy="1920526"/>
          </a:xfrm>
          <a:prstGeom prst="rect">
            <a:avLst/>
          </a:prstGeom>
          <a:noFill/>
        </p:spPr>
        <p:txBody>
          <a:bodyPr wrap="square" rtlCol="0">
            <a:spAutoFit/>
          </a:bodyPr>
          <a:lstStyle/>
          <a:p>
            <a:pPr algn="ctr">
              <a:lnSpc>
                <a:spcPct val="90000"/>
              </a:lnSpc>
            </a:pPr>
            <a:r>
              <a:rPr lang="en-US" sz="4400" dirty="0"/>
              <a:t>What Old Testament book does this quote come from? “You shall worship the Lord your God,</a:t>
            </a:r>
          </a:p>
          <a:p>
            <a:pPr algn="ctr">
              <a:lnSpc>
                <a:spcPct val="90000"/>
              </a:lnSpc>
            </a:pPr>
            <a:r>
              <a:rPr lang="en-US" sz="4400" dirty="0"/>
              <a:t>and him only shall you serve.”</a:t>
            </a:r>
            <a:r>
              <a:rPr lang="en-US" dirty="0"/>
              <a:t> </a:t>
            </a:r>
            <a:endParaRPr lang="en-US" sz="4400" dirty="0"/>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9" name="Rectangle 8">
            <a:hlinkClick r:id="rId2" action="ppaction://hlinksldjump"/>
            <a:extLst>
              <a:ext uri="{FF2B5EF4-FFF2-40B4-BE49-F238E27FC236}">
                <a16:creationId xmlns:a16="http://schemas.microsoft.com/office/drawing/2014/main" id="{22E88137-4EE5-4199-B4E8-23EF406C521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6777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56A0998-6BC8-49A9-8F63-F9B90D875F6D}"/>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FDCF8A01-0D42-418F-B885-409C3CC5999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40FD21EF-BA31-4102-87B1-8E9888E332D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FE1BDDD1-80F1-4EA8-B8B4-B929FF036A3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97A39114-2F38-46C4-AEB5-96716AA3C754}"/>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1F67430D-1EC0-4D9F-8526-B2EEB2F8F57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DB97F255-356E-4B08-9BF9-CDFC5A25CE9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C1E8502A-C30D-47DE-847F-EAC821F52D13}"/>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550B339F-215C-4292-99B0-EC42A3BCB5E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CED3B27C-1D73-4422-BBC5-8236AB149C37}"/>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933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3ADF8517-3DBB-4E01-AD05-E828B6AAF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472669"/>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17A7EF32-4669-4AAD-9B49-F3ED636484B1}"/>
              </a:ext>
            </a:extLst>
          </p:cNvPr>
          <p:cNvCxnSpPr>
            <a:cxnSpLocks/>
          </p:cNvCxnSpPr>
          <p:nvPr/>
        </p:nvCxnSpPr>
        <p:spPr>
          <a:xfrm flipV="1">
            <a:off x="6126284" y="397709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B8B3D6-3662-4D61-8EB5-FBAE21D40000}"/>
              </a:ext>
            </a:extLst>
          </p:cNvPr>
          <p:cNvCxnSpPr>
            <a:cxnSpLocks/>
          </p:cNvCxnSpPr>
          <p:nvPr/>
        </p:nvCxnSpPr>
        <p:spPr>
          <a:xfrm rot="5460000" flipV="1">
            <a:off x="6112990" y="282001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A73E9B4-A89C-4A0B-90E7-6ED1F4215725}"/>
              </a:ext>
            </a:extLst>
          </p:cNvPr>
          <p:cNvSpPr/>
          <p:nvPr/>
        </p:nvSpPr>
        <p:spPr>
          <a:xfrm rot="2700000">
            <a:off x="6823648" y="367600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EAE4BF9D-81FF-455A-B64D-4D8B26F26355}"/>
              </a:ext>
            </a:extLst>
          </p:cNvPr>
          <p:cNvCxnSpPr>
            <a:cxnSpLocks/>
          </p:cNvCxnSpPr>
          <p:nvPr/>
        </p:nvCxnSpPr>
        <p:spPr>
          <a:xfrm flipV="1">
            <a:off x="5159416" y="287788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1E1E2A08-6E21-40D0-8EBD-02EAC28513EE}"/>
              </a:ext>
            </a:extLst>
          </p:cNvPr>
          <p:cNvSpPr/>
          <p:nvPr/>
        </p:nvSpPr>
        <p:spPr>
          <a:xfrm rot="2700000">
            <a:off x="5906954" y="263331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6A85AAC8-B4E4-40F6-81A5-DB9EB78D855B}"/>
              </a:ext>
            </a:extLst>
          </p:cNvPr>
          <p:cNvSpPr/>
          <p:nvPr/>
        </p:nvSpPr>
        <p:spPr>
          <a:xfrm rot="5400000">
            <a:off x="5897330" y="4783528"/>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D70E181-01DE-4109-A351-756C8D139BE2}"/>
              </a:ext>
            </a:extLst>
          </p:cNvPr>
          <p:cNvSpPr txBox="1"/>
          <p:nvPr/>
        </p:nvSpPr>
        <p:spPr>
          <a:xfrm>
            <a:off x="5840001" y="4651407"/>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237D4304-1F59-40B4-B327-AFC4BA208A85}"/>
              </a:ext>
            </a:extLst>
          </p:cNvPr>
          <p:cNvCxnSpPr>
            <a:cxnSpLocks/>
          </p:cNvCxnSpPr>
          <p:nvPr/>
        </p:nvCxnSpPr>
        <p:spPr>
          <a:xfrm rot="5460000" flipV="1">
            <a:off x="5100504" y="392167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55A89A58-A72B-4FD4-937B-325B4E189B7D}"/>
              </a:ext>
            </a:extLst>
          </p:cNvPr>
          <p:cNvSpPr/>
          <p:nvPr/>
        </p:nvSpPr>
        <p:spPr>
          <a:xfrm rot="18900000">
            <a:off x="4957789" y="366773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34A24EE-E6ED-4876-A873-CC22ACF24C8F}"/>
              </a:ext>
            </a:extLst>
          </p:cNvPr>
          <p:cNvSpPr txBox="1"/>
          <p:nvPr/>
        </p:nvSpPr>
        <p:spPr>
          <a:xfrm>
            <a:off x="5272455" y="3344186"/>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67290"/>
            <a:ext cx="11891268" cy="2086725"/>
          </a:xfrm>
          <a:prstGeom prst="rect">
            <a:avLst/>
          </a:prstGeom>
          <a:noFill/>
        </p:spPr>
        <p:txBody>
          <a:bodyPr wrap="square" rtlCol="0">
            <a:spAutoFit/>
          </a:bodyPr>
          <a:lstStyle/>
          <a:p>
            <a:pPr algn="ctr">
              <a:lnSpc>
                <a:spcPct val="90000"/>
              </a:lnSpc>
            </a:pPr>
            <a:r>
              <a:rPr lang="en-US" sz="4800" dirty="0"/>
              <a:t>What two Tribes of Israel had their inheritance, “By the way of the sea, beyond the Jordan,</a:t>
            </a:r>
          </a:p>
          <a:p>
            <a:pPr algn="ctr">
              <a:lnSpc>
                <a:spcPct val="90000"/>
              </a:lnSpc>
            </a:pPr>
            <a:r>
              <a:rPr lang="en-US" sz="4800" dirty="0"/>
              <a:t>(in) Galilee of the Gentiles?”</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9" name="Rectangle 8">
            <a:hlinkClick r:id="rId3" action="ppaction://hlinksldjump"/>
            <a:extLst>
              <a:ext uri="{FF2B5EF4-FFF2-40B4-BE49-F238E27FC236}">
                <a16:creationId xmlns:a16="http://schemas.microsoft.com/office/drawing/2014/main" id="{068E16E8-4462-4942-A826-053225EFA91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2C690218-A113-432C-BCEB-ED6702BF9F3F}"/>
              </a:ext>
            </a:extLst>
          </p:cNvPr>
          <p:cNvSpPr/>
          <p:nvPr/>
        </p:nvSpPr>
        <p:spPr>
          <a:xfrm rot="18961460">
            <a:off x="5208115" y="304450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712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7" grpId="0"/>
      <p:bldP spid="27"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E01A06-FC18-490B-B602-66365BA7A617}"/>
              </a:ext>
            </a:extLst>
          </p:cNvPr>
          <p:cNvSpPr txBox="1"/>
          <p:nvPr/>
        </p:nvSpPr>
        <p:spPr>
          <a:xfrm>
            <a:off x="538040" y="2483142"/>
            <a:ext cx="11132697" cy="2821285"/>
          </a:xfrm>
          <a:prstGeom prst="rect">
            <a:avLst/>
          </a:prstGeom>
          <a:solidFill>
            <a:srgbClr val="FFFFF3"/>
          </a:solidFill>
          <a:ln w="38100">
            <a:solidFill>
              <a:srgbClr val="006600"/>
            </a:solidFill>
          </a:ln>
        </p:spPr>
        <p:txBody>
          <a:bodyPr wrap="square" rtlCol="0">
            <a:spAutoFit/>
          </a:bodyPr>
          <a:lstStyle/>
          <a:p>
            <a:pPr algn="ctr"/>
            <a:endParaRPr lang="en-US" sz="600" b="1" dirty="0">
              <a:solidFill>
                <a:srgbClr val="3F8731"/>
              </a:solidFill>
            </a:endParaRPr>
          </a:p>
          <a:p>
            <a:pPr algn="ctr"/>
            <a:r>
              <a:rPr lang="en-US" sz="4000" b="1" i="1" dirty="0">
                <a:solidFill>
                  <a:srgbClr val="3F8731"/>
                </a:solidFill>
              </a:rPr>
              <a:t>Answer:</a:t>
            </a:r>
            <a:r>
              <a:rPr lang="en-US" sz="5400" b="1" dirty="0">
                <a:solidFill>
                  <a:srgbClr val="3F8731"/>
                </a:solidFill>
              </a:rPr>
              <a:t> Zebulun and Naphtali</a:t>
            </a:r>
          </a:p>
          <a:p>
            <a:pPr>
              <a:spcAft>
                <a:spcPts val="400"/>
              </a:spcAft>
            </a:pPr>
            <a:r>
              <a:rPr lang="en-US" sz="2400" b="1" dirty="0">
                <a:latin typeface="Times New Roman" panose="02020603050405020304" pitchFamily="18" charset="0"/>
                <a:cs typeface="Times New Roman" panose="02020603050405020304" pitchFamily="18" charset="0"/>
              </a:rPr>
              <a:t>Matthew 4:15-16 citing Isaiah 9:1-2</a:t>
            </a:r>
          </a:p>
          <a:p>
            <a:pPr algn="just"/>
            <a:r>
              <a:rPr lang="en-US" sz="2400" baseline="30000" dirty="0">
                <a:latin typeface="Times New Roman" panose="02020603050405020304" pitchFamily="18" charset="0"/>
                <a:cs typeface="Times New Roman" panose="02020603050405020304" pitchFamily="18" charset="0"/>
              </a:rPr>
              <a:t>15</a:t>
            </a:r>
            <a:r>
              <a:rPr lang="en-US" sz="2400" dirty="0">
                <a:latin typeface="Times New Roman" panose="02020603050405020304" pitchFamily="18" charset="0"/>
                <a:cs typeface="Times New Roman" panose="02020603050405020304" pitchFamily="18" charset="0"/>
              </a:rPr>
              <a:t> The land of </a:t>
            </a:r>
            <a:r>
              <a:rPr lang="en-US" sz="2400" b="1" dirty="0">
                <a:solidFill>
                  <a:srgbClr val="3F8731"/>
                </a:solidFill>
                <a:latin typeface="Times New Roman" panose="02020603050405020304" pitchFamily="18" charset="0"/>
                <a:cs typeface="Times New Roman" panose="02020603050405020304" pitchFamily="18" charset="0"/>
              </a:rPr>
              <a:t>Zebulun</a:t>
            </a:r>
            <a:r>
              <a:rPr lang="en-US" sz="2400" dirty="0">
                <a:latin typeface="Times New Roman" panose="02020603050405020304" pitchFamily="18" charset="0"/>
                <a:cs typeface="Times New Roman" panose="02020603050405020304" pitchFamily="18" charset="0"/>
              </a:rPr>
              <a:t> and the land of </a:t>
            </a:r>
            <a:r>
              <a:rPr lang="en-US" sz="2400" b="1" dirty="0">
                <a:solidFill>
                  <a:srgbClr val="3F8731"/>
                </a:solidFill>
                <a:latin typeface="Times New Roman" panose="02020603050405020304" pitchFamily="18" charset="0"/>
                <a:cs typeface="Times New Roman" panose="02020603050405020304" pitchFamily="18" charset="0"/>
              </a:rPr>
              <a:t>Naphtali</a:t>
            </a:r>
            <a:r>
              <a:rPr lang="en-US" sz="2400" dirty="0">
                <a:latin typeface="Times New Roman" panose="02020603050405020304" pitchFamily="18" charset="0"/>
                <a:cs typeface="Times New Roman" panose="02020603050405020304" pitchFamily="18" charset="0"/>
              </a:rPr>
              <a:t>, the way of the sea, beyond the Jordan, Galilee of the Gentiles — </a:t>
            </a:r>
            <a:r>
              <a:rPr lang="en-US" sz="2400" baseline="30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the people dwelling in darkness have seen a great light, and for those dwelling in the region and shadow of death, on them a light has dawned.</a:t>
            </a:r>
            <a:endParaRPr lang="en-US" sz="12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64DC55E-4A9E-4403-ADA0-6DAD95AC780C}"/>
              </a:ext>
            </a:extLst>
          </p:cNvPr>
          <p:cNvSpPr txBox="1"/>
          <p:nvPr/>
        </p:nvSpPr>
        <p:spPr>
          <a:xfrm>
            <a:off x="9742089" y="498509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67290"/>
            <a:ext cx="11891268" cy="2086725"/>
          </a:xfrm>
          <a:prstGeom prst="rect">
            <a:avLst/>
          </a:prstGeom>
          <a:noFill/>
        </p:spPr>
        <p:txBody>
          <a:bodyPr wrap="square" rtlCol="0">
            <a:spAutoFit/>
          </a:bodyPr>
          <a:lstStyle/>
          <a:p>
            <a:pPr algn="ctr">
              <a:lnSpc>
                <a:spcPct val="90000"/>
              </a:lnSpc>
            </a:pPr>
            <a:r>
              <a:rPr lang="en-US" sz="4800" dirty="0"/>
              <a:t>What two Tribes of Israel had their inheritance, “By the way of the sea, beyond the Jordan,</a:t>
            </a:r>
          </a:p>
          <a:p>
            <a:pPr algn="ctr">
              <a:lnSpc>
                <a:spcPct val="90000"/>
              </a:lnSpc>
            </a:pPr>
            <a:r>
              <a:rPr lang="en-US" sz="4800" dirty="0"/>
              <a:t>(in) Galilee of the Gentiles?”</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13" name="Rectangle 12">
            <a:hlinkClick r:id="rId2" action="ppaction://hlinksldjump"/>
            <a:extLst>
              <a:ext uri="{FF2B5EF4-FFF2-40B4-BE49-F238E27FC236}">
                <a16:creationId xmlns:a16="http://schemas.microsoft.com/office/drawing/2014/main" id="{2636013C-1674-4490-9755-F5FDFD77CCC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7963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292AF15-1FA6-4DEA-8A14-8287345009E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E2F65199-334D-4F7E-B9DF-79BA056FFE4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628D8FAA-5C98-4CF2-97E9-36C833D26AF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56867B6E-0EDF-4F03-87ED-B04030A105F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57C7F5C7-9586-42BA-8671-DE5F43EDC8E8}"/>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8D9582E0-EC5F-4E04-955F-B5A49314F30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72317CDE-6A91-44C9-AC2B-3D9D3114A0C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F4ACD15E-3FB1-47B7-ACCB-04AF3FDF2DD9}"/>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3258CC6B-11C2-486E-9039-A47332ABC051}"/>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7B81134F-A2B4-4B14-812E-1073BBFA01D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014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34881BD4-B266-496C-9DAE-F379471B5B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289794"/>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C65D8E81-938F-4481-8B4E-4065913FD2CC}"/>
              </a:ext>
            </a:extLst>
          </p:cNvPr>
          <p:cNvCxnSpPr>
            <a:cxnSpLocks/>
          </p:cNvCxnSpPr>
          <p:nvPr/>
        </p:nvCxnSpPr>
        <p:spPr>
          <a:xfrm flipV="1">
            <a:off x="6126284" y="379422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D88E13-BD35-4DAB-9199-361838B2D08F}"/>
              </a:ext>
            </a:extLst>
          </p:cNvPr>
          <p:cNvCxnSpPr>
            <a:cxnSpLocks/>
          </p:cNvCxnSpPr>
          <p:nvPr/>
        </p:nvCxnSpPr>
        <p:spPr>
          <a:xfrm rot="5460000" flipV="1">
            <a:off x="6112990" y="263714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E4E8E0F-7F8D-4BA8-B2F0-E15C916715CC}"/>
              </a:ext>
            </a:extLst>
          </p:cNvPr>
          <p:cNvSpPr/>
          <p:nvPr/>
        </p:nvSpPr>
        <p:spPr>
          <a:xfrm rot="2700000">
            <a:off x="6823648" y="349312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B231FAAB-3877-4F75-8DDC-C12D80AFEBD7}"/>
              </a:ext>
            </a:extLst>
          </p:cNvPr>
          <p:cNvCxnSpPr>
            <a:cxnSpLocks/>
          </p:cNvCxnSpPr>
          <p:nvPr/>
        </p:nvCxnSpPr>
        <p:spPr>
          <a:xfrm flipV="1">
            <a:off x="5159416" y="269500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3FEAA2A8-ACF0-4096-BE2A-493D467BDAE9}"/>
              </a:ext>
            </a:extLst>
          </p:cNvPr>
          <p:cNvSpPr/>
          <p:nvPr/>
        </p:nvSpPr>
        <p:spPr>
          <a:xfrm rot="2700000">
            <a:off x="5906954" y="245043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385F7C08-5088-459C-8384-2CDA34934A26}"/>
              </a:ext>
            </a:extLst>
          </p:cNvPr>
          <p:cNvSpPr/>
          <p:nvPr/>
        </p:nvSpPr>
        <p:spPr>
          <a:xfrm rot="5400000">
            <a:off x="5897330" y="4600653"/>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370D57-74CA-4BF1-AA6A-9736EA99FBF8}"/>
              </a:ext>
            </a:extLst>
          </p:cNvPr>
          <p:cNvSpPr txBox="1"/>
          <p:nvPr/>
        </p:nvSpPr>
        <p:spPr>
          <a:xfrm>
            <a:off x="5840001" y="4468532"/>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5" name="Straight Connector 24">
            <a:extLst>
              <a:ext uri="{FF2B5EF4-FFF2-40B4-BE49-F238E27FC236}">
                <a16:creationId xmlns:a16="http://schemas.microsoft.com/office/drawing/2014/main" id="{3B965164-64EF-46AC-A9DD-01FB12E2EDFF}"/>
              </a:ext>
            </a:extLst>
          </p:cNvPr>
          <p:cNvCxnSpPr>
            <a:cxnSpLocks/>
          </p:cNvCxnSpPr>
          <p:nvPr/>
        </p:nvCxnSpPr>
        <p:spPr>
          <a:xfrm rot="5460000" flipV="1">
            <a:off x="5100504" y="373879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DDDF6C52-49A7-4551-8CDA-FF259F577A1C}"/>
              </a:ext>
            </a:extLst>
          </p:cNvPr>
          <p:cNvSpPr/>
          <p:nvPr/>
        </p:nvSpPr>
        <p:spPr>
          <a:xfrm rot="18900000">
            <a:off x="4957789" y="348486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1ECC3FD-A07C-47AB-ADEC-13107B994218}"/>
              </a:ext>
            </a:extLst>
          </p:cNvPr>
          <p:cNvSpPr txBox="1"/>
          <p:nvPr/>
        </p:nvSpPr>
        <p:spPr>
          <a:xfrm>
            <a:off x="5272455" y="3161311"/>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8" name="TextBox 7">
            <a:extLst>
              <a:ext uri="{FF2B5EF4-FFF2-40B4-BE49-F238E27FC236}">
                <a16:creationId xmlns:a16="http://schemas.microsoft.com/office/drawing/2014/main" id="{72F0F95B-78C3-4235-988E-F1C726A5ADDD}"/>
              </a:ext>
            </a:extLst>
          </p:cNvPr>
          <p:cNvSpPr txBox="1"/>
          <p:nvPr/>
        </p:nvSpPr>
        <p:spPr>
          <a:xfrm>
            <a:off x="159391" y="191789"/>
            <a:ext cx="11891268" cy="1938992"/>
          </a:xfrm>
          <a:prstGeom prst="rect">
            <a:avLst/>
          </a:prstGeom>
          <a:noFill/>
        </p:spPr>
        <p:txBody>
          <a:bodyPr wrap="square" rtlCol="0">
            <a:spAutoFit/>
          </a:bodyPr>
          <a:lstStyle/>
          <a:p>
            <a:pPr algn="ctr"/>
            <a:r>
              <a:rPr lang="en-US" sz="6000" dirty="0"/>
              <a:t>What Old Testament prophet said,</a:t>
            </a:r>
          </a:p>
          <a:p>
            <a:pPr algn="ctr"/>
            <a:r>
              <a:rPr lang="en-US" sz="6000" dirty="0"/>
              <a:t>“I desire mercy, and not sacrifice?”</a:t>
            </a:r>
          </a:p>
        </p:txBody>
      </p:sp>
      <p:sp>
        <p:nvSpPr>
          <p:cNvPr id="9" name="Rectangle 8">
            <a:hlinkClick r:id="rId3" action="ppaction://hlinksldjump"/>
            <a:extLst>
              <a:ext uri="{FF2B5EF4-FFF2-40B4-BE49-F238E27FC236}">
                <a16:creationId xmlns:a16="http://schemas.microsoft.com/office/drawing/2014/main" id="{1C7DB1CD-6964-4B26-8B2A-E24CF19B8DD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a:extLst>
              <a:ext uri="{FF2B5EF4-FFF2-40B4-BE49-F238E27FC236}">
                <a16:creationId xmlns:a16="http://schemas.microsoft.com/office/drawing/2014/main" id="{871B31AA-B018-4000-B582-F764364E838B}"/>
              </a:ext>
            </a:extLst>
          </p:cNvPr>
          <p:cNvSpPr/>
          <p:nvPr/>
        </p:nvSpPr>
        <p:spPr>
          <a:xfrm rot="18961460">
            <a:off x="5208115" y="286162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788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50" fill="hold"/>
                                        <p:tgtEl>
                                          <p:spTgt spid="24"/>
                                        </p:tgtEl>
                                        <p:attrNameLst>
                                          <p:attrName>ppt_w</p:attrName>
                                        </p:attrNameLst>
                                      </p:cBhvr>
                                      <p:tavLst>
                                        <p:tav tm="0">
                                          <p:val>
                                            <p:fltVal val="0"/>
                                          </p:val>
                                        </p:tav>
                                        <p:tav tm="100000">
                                          <p:val>
                                            <p:strVal val="#ppt_w"/>
                                          </p:val>
                                        </p:tav>
                                      </p:tavLst>
                                    </p:anim>
                                    <p:anim calcmode="lin" valueType="num">
                                      <p:cBhvr>
                                        <p:cTn id="46" dur="250" fill="hold"/>
                                        <p:tgtEl>
                                          <p:spTgt spid="24"/>
                                        </p:tgtEl>
                                        <p:attrNameLst>
                                          <p:attrName>ppt_h</p:attrName>
                                        </p:attrNameLst>
                                      </p:cBhvr>
                                      <p:tavLst>
                                        <p:tav tm="0">
                                          <p:val>
                                            <p:fltVal val="0"/>
                                          </p:val>
                                        </p:tav>
                                        <p:tav tm="100000">
                                          <p:val>
                                            <p:strVal val="#ppt_h"/>
                                          </p:val>
                                        </p:tav>
                                      </p:tavLst>
                                    </p:anim>
                                    <p:animEffect transition="in" filter="fade">
                                      <p:cBhvr>
                                        <p:cTn id="47" dur="25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P spid="26" grpId="0" animBg="1"/>
      <p:bldP spid="27" grpId="0"/>
      <p:bldP spid="8" grpId="0"/>
      <p:bldP spid="28"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3A16AA-C1DF-4DA4-8762-6337329F6787}"/>
              </a:ext>
            </a:extLst>
          </p:cNvPr>
          <p:cNvSpPr txBox="1"/>
          <p:nvPr/>
        </p:nvSpPr>
        <p:spPr>
          <a:xfrm>
            <a:off x="538040" y="2214694"/>
            <a:ext cx="11132697" cy="2292935"/>
          </a:xfrm>
          <a:prstGeom prst="rect">
            <a:avLst/>
          </a:prstGeom>
          <a:solidFill>
            <a:srgbClr val="FFFFF3"/>
          </a:solidFill>
          <a:ln w="38100">
            <a:solidFill>
              <a:srgbClr val="006600"/>
            </a:solidFill>
          </a:ln>
        </p:spPr>
        <p:txBody>
          <a:bodyPr wrap="square" rtlCol="0">
            <a:spAutoFit/>
          </a:bodyPr>
          <a:lstStyle/>
          <a:p>
            <a:pPr algn="ctr"/>
            <a:endParaRPr lang="en-US" sz="600" b="1" dirty="0">
              <a:solidFill>
                <a:srgbClr val="3F8731"/>
              </a:solidFill>
            </a:endParaRPr>
          </a:p>
          <a:p>
            <a:pPr algn="ctr"/>
            <a:r>
              <a:rPr lang="en-US" sz="4000" b="1" i="1" dirty="0">
                <a:solidFill>
                  <a:srgbClr val="3F8731"/>
                </a:solidFill>
              </a:rPr>
              <a:t>Answer:</a:t>
            </a:r>
            <a:r>
              <a:rPr lang="en-US" sz="5400" b="1" dirty="0">
                <a:solidFill>
                  <a:srgbClr val="3F8731"/>
                </a:solidFill>
              </a:rPr>
              <a:t> Hosea</a:t>
            </a:r>
          </a:p>
          <a:p>
            <a:pPr>
              <a:spcAft>
                <a:spcPts val="600"/>
              </a:spcAft>
            </a:pPr>
            <a:r>
              <a:rPr lang="en-US" sz="2400" b="1" dirty="0">
                <a:latin typeface="Times New Roman" panose="02020603050405020304" pitchFamily="18" charset="0"/>
                <a:cs typeface="Times New Roman" panose="02020603050405020304" pitchFamily="18" charset="0"/>
              </a:rPr>
              <a:t>Hosea 6:6 cited in Matthew 9:13 and Matthew 12:7</a:t>
            </a:r>
          </a:p>
          <a:p>
            <a:pPr algn="just"/>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“For </a:t>
            </a:r>
            <a:r>
              <a:rPr lang="en-US" sz="2400" b="1" dirty="0">
                <a:solidFill>
                  <a:srgbClr val="3F8731"/>
                </a:solidFill>
                <a:latin typeface="Times New Roman" panose="02020603050405020304" pitchFamily="18" charset="0"/>
                <a:cs typeface="Times New Roman" panose="02020603050405020304" pitchFamily="18" charset="0"/>
              </a:rPr>
              <a:t>I desire steadfast love and not sacrifice</a:t>
            </a:r>
            <a:r>
              <a:rPr lang="en-US" sz="2400" dirty="0">
                <a:latin typeface="Times New Roman" panose="02020603050405020304" pitchFamily="18" charset="0"/>
                <a:cs typeface="Times New Roman" panose="02020603050405020304" pitchFamily="18" charset="0"/>
              </a:rPr>
              <a:t>, the knowledge of God rather than burnt offerings.”</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CE5041C-9D51-4988-852A-E3287474E710}"/>
              </a:ext>
            </a:extLst>
          </p:cNvPr>
          <p:cNvSpPr txBox="1"/>
          <p:nvPr/>
        </p:nvSpPr>
        <p:spPr>
          <a:xfrm>
            <a:off x="9742089" y="418814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191789"/>
            <a:ext cx="11891268" cy="1938992"/>
          </a:xfrm>
          <a:prstGeom prst="rect">
            <a:avLst/>
          </a:prstGeom>
          <a:noFill/>
        </p:spPr>
        <p:txBody>
          <a:bodyPr wrap="square" rtlCol="0">
            <a:spAutoFit/>
          </a:bodyPr>
          <a:lstStyle/>
          <a:p>
            <a:pPr algn="ctr"/>
            <a:r>
              <a:rPr lang="en-US" sz="6000" dirty="0"/>
              <a:t>What Old Testament prophet said,</a:t>
            </a:r>
          </a:p>
          <a:p>
            <a:pPr algn="ctr"/>
            <a:r>
              <a:rPr lang="en-US" sz="6000" dirty="0"/>
              <a:t>“I desire mercy, and not sacrifice?”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13" name="Rectangle 12">
            <a:hlinkClick r:id="rId2" action="ppaction://hlinksldjump"/>
            <a:extLst>
              <a:ext uri="{FF2B5EF4-FFF2-40B4-BE49-F238E27FC236}">
                <a16:creationId xmlns:a16="http://schemas.microsoft.com/office/drawing/2014/main" id="{5E06E4CD-A668-423C-87EB-CB956E2DA25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8464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749BE83-3C85-4DE3-8E9A-03B6FC5D2F0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A82D3ED6-2A85-46FA-96FC-D4D84055835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0F96FE94-4B3E-444A-A421-1A142A2FFBA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92D359B3-5E46-4FD5-B818-F50BB0B9F7D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24213CF8-C075-4299-A4C9-0C95B3366E3B}"/>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5458033F-8109-46B3-B4D0-11C24368AD7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E2540F7-57DA-4AD0-81AB-147804F86A88}"/>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276A7141-DBB6-4660-84CF-4A8CB4D80436}"/>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EE77A7A2-35F7-47D8-9306-1BB6A84CEAE2}"/>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A9AF9FEE-F621-4DE6-80D5-7CC8AE9839E5}"/>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417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879F9767-90FB-4FF5-8B69-AE879B782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294066"/>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1041AA4-6DF1-40C6-B268-388AB276CDFF}"/>
              </a:ext>
            </a:extLst>
          </p:cNvPr>
          <p:cNvCxnSpPr>
            <a:cxnSpLocks/>
          </p:cNvCxnSpPr>
          <p:nvPr/>
        </p:nvCxnSpPr>
        <p:spPr>
          <a:xfrm flipV="1">
            <a:off x="4100363" y="479849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42A4D6C-5ECA-4964-BA64-0D6C8D92B9AD}"/>
              </a:ext>
            </a:extLst>
          </p:cNvPr>
          <p:cNvSpPr/>
          <p:nvPr/>
        </p:nvSpPr>
        <p:spPr>
          <a:xfrm rot="2700000">
            <a:off x="4797727" y="449740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6A5DE3B-C6BD-443B-8178-09881B848366}"/>
              </a:ext>
            </a:extLst>
          </p:cNvPr>
          <p:cNvSpPr txBox="1"/>
          <p:nvPr/>
        </p:nvSpPr>
        <p:spPr>
          <a:xfrm>
            <a:off x="4730169" y="438371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23710017-E3A8-4CCC-9E27-CEDF203DD80B}"/>
              </a:ext>
            </a:extLst>
          </p:cNvPr>
          <p:cNvSpPr txBox="1"/>
          <p:nvPr/>
        </p:nvSpPr>
        <p:spPr>
          <a:xfrm>
            <a:off x="3445154" y="4119708"/>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326791"/>
          </a:xfrm>
          <a:prstGeom prst="rect">
            <a:avLst/>
          </a:prstGeom>
          <a:noFill/>
        </p:spPr>
        <p:txBody>
          <a:bodyPr wrap="square" rtlCol="0">
            <a:spAutoFit/>
          </a:bodyPr>
          <a:lstStyle/>
          <a:p>
            <a:pPr algn="ctr">
              <a:lnSpc>
                <a:spcPct val="80000"/>
              </a:lnSpc>
            </a:pPr>
            <a:r>
              <a:rPr lang="en-US" sz="6000" dirty="0"/>
              <a:t>How many temptations did Jesus suffer in the wilderness?</a:t>
            </a:r>
          </a:p>
        </p:txBody>
      </p:sp>
      <p:grpSp>
        <p:nvGrpSpPr>
          <p:cNvPr id="10" name="Group 9">
            <a:extLst>
              <a:ext uri="{FF2B5EF4-FFF2-40B4-BE49-F238E27FC236}">
                <a16:creationId xmlns:a16="http://schemas.microsoft.com/office/drawing/2014/main" id="{770C73D1-E21A-412D-91E6-0D33B30D8D0A}"/>
              </a:ext>
            </a:extLst>
          </p:cNvPr>
          <p:cNvGrpSpPr/>
          <p:nvPr/>
        </p:nvGrpSpPr>
        <p:grpSpPr>
          <a:xfrm>
            <a:off x="8302305" y="2828834"/>
            <a:ext cx="3628380" cy="1200329"/>
            <a:chOff x="8302305" y="2828834"/>
            <a:chExt cx="3628380" cy="1200329"/>
          </a:xfrm>
        </p:grpSpPr>
        <p:sp>
          <p:nvSpPr>
            <p:cNvPr id="11" name="Rectangle 10">
              <a:extLst>
                <a:ext uri="{FF2B5EF4-FFF2-40B4-BE49-F238E27FC236}">
                  <a16:creationId xmlns:a16="http://schemas.microsoft.com/office/drawing/2014/main" id="{C08998AE-1F15-4834-B757-B713F7C5BB6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D565AC10-D4C6-44B3-BEFF-DB650C2A874C}"/>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DCC0F748-B984-4C89-8A9E-E4B6B376FFC5}"/>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7" name="Rectangle 6">
            <a:hlinkClick r:id="rId3" action="ppaction://hlinksldjump"/>
            <a:extLst>
              <a:ext uri="{FF2B5EF4-FFF2-40B4-BE49-F238E27FC236}">
                <a16:creationId xmlns:a16="http://schemas.microsoft.com/office/drawing/2014/main" id="{58012B9F-3AF1-412E-BB10-EB252F58D341}"/>
              </a:ext>
            </a:extLst>
          </p:cNvPr>
          <p:cNvSpPr/>
          <p:nvPr/>
        </p:nvSpPr>
        <p:spPr>
          <a:xfrm>
            <a:off x="0" y="38324"/>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62B7626B-9808-46EF-B423-85CA9A26FC05}"/>
              </a:ext>
            </a:extLst>
          </p:cNvPr>
          <p:cNvSpPr/>
          <p:nvPr/>
        </p:nvSpPr>
        <p:spPr>
          <a:xfrm rot="18961460">
            <a:off x="3182194" y="381941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050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558C8CC0-24DD-4E1A-A5C3-A1CCFC8D46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597802"/>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205DEB66-FB9E-470A-AE6C-B447B33CB305}"/>
              </a:ext>
            </a:extLst>
          </p:cNvPr>
          <p:cNvCxnSpPr>
            <a:cxnSpLocks/>
          </p:cNvCxnSpPr>
          <p:nvPr/>
        </p:nvCxnSpPr>
        <p:spPr>
          <a:xfrm flipV="1">
            <a:off x="6126284" y="410223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9924A9-EEF9-43F7-A06D-D9978178C2F4}"/>
              </a:ext>
            </a:extLst>
          </p:cNvPr>
          <p:cNvCxnSpPr>
            <a:cxnSpLocks/>
          </p:cNvCxnSpPr>
          <p:nvPr/>
        </p:nvCxnSpPr>
        <p:spPr>
          <a:xfrm rot="5460000" flipV="1">
            <a:off x="6112990" y="294514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33EB689-2D83-42DE-8268-C3A0286CD0EF}"/>
              </a:ext>
            </a:extLst>
          </p:cNvPr>
          <p:cNvSpPr/>
          <p:nvPr/>
        </p:nvSpPr>
        <p:spPr>
          <a:xfrm rot="2700000">
            <a:off x="6823648" y="380113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FA235F3F-0634-4E76-8125-D9D36D24F96E}"/>
              </a:ext>
            </a:extLst>
          </p:cNvPr>
          <p:cNvCxnSpPr>
            <a:cxnSpLocks/>
          </p:cNvCxnSpPr>
          <p:nvPr/>
        </p:nvCxnSpPr>
        <p:spPr>
          <a:xfrm flipV="1">
            <a:off x="5159416" y="300301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7942CF9-1B21-476B-B567-D4EC7FA2EB58}"/>
              </a:ext>
            </a:extLst>
          </p:cNvPr>
          <p:cNvSpPr/>
          <p:nvPr/>
        </p:nvSpPr>
        <p:spPr>
          <a:xfrm rot="2700000">
            <a:off x="5906954" y="275844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0D2315C1-E81F-4F5F-A454-3D78A63DF18D}"/>
              </a:ext>
            </a:extLst>
          </p:cNvPr>
          <p:cNvSpPr/>
          <p:nvPr/>
        </p:nvSpPr>
        <p:spPr>
          <a:xfrm rot="5400000">
            <a:off x="5897330" y="4908661"/>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AEC6339-DA91-4886-BCF1-AEFD4DA6E881}"/>
              </a:ext>
            </a:extLst>
          </p:cNvPr>
          <p:cNvSpPr txBox="1"/>
          <p:nvPr/>
        </p:nvSpPr>
        <p:spPr>
          <a:xfrm>
            <a:off x="5840001" y="4776540"/>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5" name="Straight Connector 24">
            <a:extLst>
              <a:ext uri="{FF2B5EF4-FFF2-40B4-BE49-F238E27FC236}">
                <a16:creationId xmlns:a16="http://schemas.microsoft.com/office/drawing/2014/main" id="{585B5B74-42A8-41CB-ABAF-8DD36CFA1BED}"/>
              </a:ext>
            </a:extLst>
          </p:cNvPr>
          <p:cNvCxnSpPr>
            <a:cxnSpLocks/>
          </p:cNvCxnSpPr>
          <p:nvPr/>
        </p:nvCxnSpPr>
        <p:spPr>
          <a:xfrm rot="5460000" flipV="1">
            <a:off x="5100504" y="404680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7F93026-1B9D-40BF-8552-FE2D26A450D6}"/>
              </a:ext>
            </a:extLst>
          </p:cNvPr>
          <p:cNvSpPr/>
          <p:nvPr/>
        </p:nvSpPr>
        <p:spPr>
          <a:xfrm rot="18900000">
            <a:off x="4957789" y="379286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2D745F2-E1D4-42BB-9246-1B43FE04B7FD}"/>
              </a:ext>
            </a:extLst>
          </p:cNvPr>
          <p:cNvSpPr txBox="1"/>
          <p:nvPr/>
        </p:nvSpPr>
        <p:spPr>
          <a:xfrm>
            <a:off x="5272455" y="3469319"/>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8" name="TextBox 7">
            <a:extLst>
              <a:ext uri="{FF2B5EF4-FFF2-40B4-BE49-F238E27FC236}">
                <a16:creationId xmlns:a16="http://schemas.microsoft.com/office/drawing/2014/main" id="{72F0F95B-78C3-4235-988E-F1C726A5ADDD}"/>
              </a:ext>
            </a:extLst>
          </p:cNvPr>
          <p:cNvSpPr txBox="1"/>
          <p:nvPr/>
        </p:nvSpPr>
        <p:spPr>
          <a:xfrm>
            <a:off x="1182889" y="284068"/>
            <a:ext cx="9827495" cy="2336024"/>
          </a:xfrm>
          <a:prstGeom prst="rect">
            <a:avLst/>
          </a:prstGeom>
          <a:noFill/>
        </p:spPr>
        <p:txBody>
          <a:bodyPr wrap="square" rtlCol="0">
            <a:spAutoFit/>
          </a:bodyPr>
          <a:lstStyle/>
          <a:p>
            <a:pPr algn="ctr">
              <a:lnSpc>
                <a:spcPct val="90000"/>
              </a:lnSpc>
            </a:pPr>
            <a:r>
              <a:rPr lang="en-US" sz="5400" dirty="0"/>
              <a:t>What Old Testament prophet said,</a:t>
            </a:r>
          </a:p>
          <a:p>
            <a:pPr algn="ctr">
              <a:lnSpc>
                <a:spcPct val="90000"/>
              </a:lnSpc>
            </a:pPr>
            <a:r>
              <a:rPr lang="en-US" sz="5400" dirty="0"/>
              <a:t>“A person’s enemies will be those</a:t>
            </a:r>
          </a:p>
          <a:p>
            <a:pPr algn="ctr">
              <a:lnSpc>
                <a:spcPct val="90000"/>
              </a:lnSpc>
            </a:pPr>
            <a:r>
              <a:rPr lang="en-US" sz="5400" dirty="0"/>
              <a:t>of his own household?”</a:t>
            </a:r>
          </a:p>
        </p:txBody>
      </p:sp>
      <p:sp>
        <p:nvSpPr>
          <p:cNvPr id="9" name="Rectangle 8">
            <a:hlinkClick r:id="rId3" action="ppaction://hlinksldjump"/>
            <a:extLst>
              <a:ext uri="{FF2B5EF4-FFF2-40B4-BE49-F238E27FC236}">
                <a16:creationId xmlns:a16="http://schemas.microsoft.com/office/drawing/2014/main" id="{D5E7431B-0B8A-4F51-A9CC-6BCBD92147D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a:extLst>
              <a:ext uri="{FF2B5EF4-FFF2-40B4-BE49-F238E27FC236}">
                <a16:creationId xmlns:a16="http://schemas.microsoft.com/office/drawing/2014/main" id="{70E0E514-E080-4B6A-9AA5-4403F1C3703D}"/>
              </a:ext>
            </a:extLst>
          </p:cNvPr>
          <p:cNvSpPr/>
          <p:nvPr/>
        </p:nvSpPr>
        <p:spPr>
          <a:xfrm rot="18961460">
            <a:off x="5208115" y="316963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267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50" fill="hold"/>
                                        <p:tgtEl>
                                          <p:spTgt spid="24"/>
                                        </p:tgtEl>
                                        <p:attrNameLst>
                                          <p:attrName>ppt_w</p:attrName>
                                        </p:attrNameLst>
                                      </p:cBhvr>
                                      <p:tavLst>
                                        <p:tav tm="0">
                                          <p:val>
                                            <p:fltVal val="0"/>
                                          </p:val>
                                        </p:tav>
                                        <p:tav tm="100000">
                                          <p:val>
                                            <p:strVal val="#ppt_w"/>
                                          </p:val>
                                        </p:tav>
                                      </p:tavLst>
                                    </p:anim>
                                    <p:anim calcmode="lin" valueType="num">
                                      <p:cBhvr>
                                        <p:cTn id="46" dur="250" fill="hold"/>
                                        <p:tgtEl>
                                          <p:spTgt spid="24"/>
                                        </p:tgtEl>
                                        <p:attrNameLst>
                                          <p:attrName>ppt_h</p:attrName>
                                        </p:attrNameLst>
                                      </p:cBhvr>
                                      <p:tavLst>
                                        <p:tav tm="0">
                                          <p:val>
                                            <p:fltVal val="0"/>
                                          </p:val>
                                        </p:tav>
                                        <p:tav tm="100000">
                                          <p:val>
                                            <p:strVal val="#ppt_h"/>
                                          </p:val>
                                        </p:tav>
                                      </p:tavLst>
                                    </p:anim>
                                    <p:animEffect transition="in" filter="fade">
                                      <p:cBhvr>
                                        <p:cTn id="47" dur="25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P spid="26" grpId="0" animBg="1"/>
      <p:bldP spid="27" grpId="0"/>
      <p:bldP spid="8" grpId="0"/>
      <p:bldP spid="28"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D64EF6-2A83-4FF8-B8F9-562A69621BE0}"/>
              </a:ext>
            </a:extLst>
          </p:cNvPr>
          <p:cNvSpPr txBox="1"/>
          <p:nvPr/>
        </p:nvSpPr>
        <p:spPr>
          <a:xfrm>
            <a:off x="538040" y="2718034"/>
            <a:ext cx="11132697" cy="2636619"/>
          </a:xfrm>
          <a:prstGeom prst="rect">
            <a:avLst/>
          </a:prstGeom>
          <a:solidFill>
            <a:srgbClr val="FFFFF3"/>
          </a:solidFill>
          <a:ln w="38100">
            <a:solidFill>
              <a:srgbClr val="006600"/>
            </a:solidFill>
          </a:ln>
        </p:spPr>
        <p:txBody>
          <a:bodyPr wrap="square" rtlCol="0">
            <a:spAutoFit/>
          </a:bodyPr>
          <a:lstStyle/>
          <a:p>
            <a:pPr algn="ctr"/>
            <a:endParaRPr lang="en-US" sz="600" b="1" dirty="0">
              <a:solidFill>
                <a:srgbClr val="3F8731"/>
              </a:solidFill>
            </a:endParaRPr>
          </a:p>
          <a:p>
            <a:pPr algn="ctr"/>
            <a:r>
              <a:rPr lang="en-US" sz="4000" b="1" i="1" dirty="0">
                <a:solidFill>
                  <a:srgbClr val="3F8731"/>
                </a:solidFill>
              </a:rPr>
              <a:t>Answer:</a:t>
            </a:r>
            <a:r>
              <a:rPr lang="en-US" sz="5400" b="1" dirty="0">
                <a:solidFill>
                  <a:srgbClr val="3F8731"/>
                </a:solidFill>
              </a:rPr>
              <a:t> Micah</a:t>
            </a:r>
          </a:p>
          <a:p>
            <a:pPr>
              <a:spcAft>
                <a:spcPts val="400"/>
              </a:spcAft>
            </a:pPr>
            <a:r>
              <a:rPr lang="en-US" sz="2400" b="1" dirty="0">
                <a:latin typeface="Times New Roman" panose="02020603050405020304" pitchFamily="18" charset="0"/>
                <a:cs typeface="Times New Roman" panose="02020603050405020304" pitchFamily="18" charset="0"/>
              </a:rPr>
              <a:t>Matthew 10:35-36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Micah 7:6</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35</a:t>
            </a:r>
            <a:r>
              <a:rPr lang="en-US" sz="2400" dirty="0">
                <a:latin typeface="Times New Roman" panose="02020603050405020304" pitchFamily="18" charset="0"/>
                <a:cs typeface="Times New Roman" panose="02020603050405020304" pitchFamily="18" charset="0"/>
              </a:rPr>
              <a:t> “For I have come to set a man against his father, and a daughter against her mother, and a daughter-in-law against her mother-in-law. </a:t>
            </a:r>
            <a:r>
              <a:rPr lang="en-US" sz="2400" baseline="30000" dirty="0">
                <a:latin typeface="Times New Roman" panose="02020603050405020304" pitchFamily="18" charset="0"/>
                <a:cs typeface="Times New Roman" panose="02020603050405020304" pitchFamily="18" charset="0"/>
              </a:rPr>
              <a:t>36</a:t>
            </a:r>
            <a:r>
              <a:rPr lang="en-US" sz="2400" dirty="0">
                <a:latin typeface="Times New Roman" panose="02020603050405020304" pitchFamily="18" charset="0"/>
                <a:cs typeface="Times New Roman" panose="02020603050405020304" pitchFamily="18" charset="0"/>
              </a:rPr>
              <a:t> And </a:t>
            </a:r>
            <a:r>
              <a:rPr lang="en-US" sz="2400" b="1" dirty="0">
                <a:solidFill>
                  <a:srgbClr val="3F8731"/>
                </a:solidFill>
                <a:latin typeface="Times New Roman" panose="02020603050405020304" pitchFamily="18" charset="0"/>
                <a:cs typeface="Times New Roman" panose="02020603050405020304" pitchFamily="18" charset="0"/>
              </a:rPr>
              <a:t>a person’s enemies will be those of his own household</a:t>
            </a:r>
            <a:r>
              <a:rPr lang="en-US" sz="24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D4ED78F-5002-48B3-A6C2-0C28D3F6FEBD}"/>
              </a:ext>
            </a:extLst>
          </p:cNvPr>
          <p:cNvSpPr txBox="1"/>
          <p:nvPr/>
        </p:nvSpPr>
        <p:spPr>
          <a:xfrm>
            <a:off x="9742089" y="503542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84068"/>
            <a:ext cx="11891268" cy="2336024"/>
          </a:xfrm>
          <a:prstGeom prst="rect">
            <a:avLst/>
          </a:prstGeom>
          <a:noFill/>
        </p:spPr>
        <p:txBody>
          <a:bodyPr wrap="square" rtlCol="0">
            <a:spAutoFit/>
          </a:bodyPr>
          <a:lstStyle/>
          <a:p>
            <a:pPr algn="ctr">
              <a:lnSpc>
                <a:spcPct val="90000"/>
              </a:lnSpc>
            </a:pPr>
            <a:r>
              <a:rPr lang="en-US" sz="5400" dirty="0"/>
              <a:t>What Old Testament prophet said,</a:t>
            </a:r>
          </a:p>
          <a:p>
            <a:pPr algn="ctr">
              <a:lnSpc>
                <a:spcPct val="90000"/>
              </a:lnSpc>
            </a:pPr>
            <a:r>
              <a:rPr lang="en-US" sz="5400" dirty="0"/>
              <a:t>“A person’s enemies will be those</a:t>
            </a:r>
          </a:p>
          <a:p>
            <a:pPr algn="ctr">
              <a:lnSpc>
                <a:spcPct val="90000"/>
              </a:lnSpc>
            </a:pPr>
            <a:r>
              <a:rPr lang="en-US" sz="5400" dirty="0"/>
              <a:t>of his own household?”</a:t>
            </a:r>
          </a:p>
        </p:txBody>
      </p:sp>
      <p:sp>
        <p:nvSpPr>
          <p:cNvPr id="13" name="Rectangle 12">
            <a:hlinkClick r:id="rId2" action="ppaction://hlinksldjump"/>
            <a:extLst>
              <a:ext uri="{FF2B5EF4-FFF2-40B4-BE49-F238E27FC236}">
                <a16:creationId xmlns:a16="http://schemas.microsoft.com/office/drawing/2014/main" id="{2EC84D54-ECCE-4405-A9F8-E457514BEF0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112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D338FD6-70D2-4511-B046-7F67182B5D2F}"/>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927FA02C-E66A-4D15-A82F-8EBBA808A424}"/>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B9D29EF6-5C2E-48A1-BADD-4F4126CB1CF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06024C8A-B184-4FB1-B3C0-DBD188A0848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F92AD79E-DD48-47D6-9D84-E9458D596948}"/>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00A68FDD-C5B8-4E1F-B3F7-C2327726884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11AD5144-38F0-42B3-AC80-DE8D41F0A4C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21C76A7A-2F3A-4209-8E29-0104DC47D891}"/>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2C9069D1-8ECC-4EB4-9C96-EC9A52BF8BE6}"/>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8879AEE1-0452-4807-BEA4-D90B53A11CC4}"/>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080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F247E1A3-78B9-42AC-B853-C71F6A8B0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366796"/>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26AF81D-A6A5-45CE-82D7-3FF84E99B8D1}"/>
              </a:ext>
            </a:extLst>
          </p:cNvPr>
          <p:cNvCxnSpPr>
            <a:cxnSpLocks/>
          </p:cNvCxnSpPr>
          <p:nvPr/>
        </p:nvCxnSpPr>
        <p:spPr>
          <a:xfrm flipV="1">
            <a:off x="6126284" y="387122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44F3F6-BAEE-41E1-A9EC-CBBB4052B2B6}"/>
              </a:ext>
            </a:extLst>
          </p:cNvPr>
          <p:cNvCxnSpPr>
            <a:cxnSpLocks/>
          </p:cNvCxnSpPr>
          <p:nvPr/>
        </p:nvCxnSpPr>
        <p:spPr>
          <a:xfrm rot="5460000" flipV="1">
            <a:off x="6112990" y="271414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F882595-91F3-44B0-B550-F1B20888734B}"/>
              </a:ext>
            </a:extLst>
          </p:cNvPr>
          <p:cNvSpPr/>
          <p:nvPr/>
        </p:nvSpPr>
        <p:spPr>
          <a:xfrm rot="2700000">
            <a:off x="6823648" y="357013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BB39302E-752B-4110-A4FE-C01351CE58FC}"/>
              </a:ext>
            </a:extLst>
          </p:cNvPr>
          <p:cNvCxnSpPr>
            <a:cxnSpLocks/>
          </p:cNvCxnSpPr>
          <p:nvPr/>
        </p:nvCxnSpPr>
        <p:spPr>
          <a:xfrm flipV="1">
            <a:off x="5159416" y="277201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6C2065B-7A93-49F6-88FB-E04B0F5C5732}"/>
              </a:ext>
            </a:extLst>
          </p:cNvPr>
          <p:cNvSpPr/>
          <p:nvPr/>
        </p:nvSpPr>
        <p:spPr>
          <a:xfrm rot="2700000">
            <a:off x="5906954" y="252743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8E74E57F-4CA3-416B-BFB3-7CE4E1F63C56}"/>
              </a:ext>
            </a:extLst>
          </p:cNvPr>
          <p:cNvSpPr/>
          <p:nvPr/>
        </p:nvSpPr>
        <p:spPr>
          <a:xfrm rot="5400000">
            <a:off x="5897330" y="4677655"/>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36F7179-769D-480E-998A-86A2F9770870}"/>
              </a:ext>
            </a:extLst>
          </p:cNvPr>
          <p:cNvSpPr txBox="1"/>
          <p:nvPr/>
        </p:nvSpPr>
        <p:spPr>
          <a:xfrm>
            <a:off x="5840001" y="4545534"/>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5" name="Straight Connector 24">
            <a:extLst>
              <a:ext uri="{FF2B5EF4-FFF2-40B4-BE49-F238E27FC236}">
                <a16:creationId xmlns:a16="http://schemas.microsoft.com/office/drawing/2014/main" id="{BD474238-03CE-4251-A958-50F4C9C90A24}"/>
              </a:ext>
            </a:extLst>
          </p:cNvPr>
          <p:cNvCxnSpPr>
            <a:cxnSpLocks/>
          </p:cNvCxnSpPr>
          <p:nvPr/>
        </p:nvCxnSpPr>
        <p:spPr>
          <a:xfrm rot="5460000" flipV="1">
            <a:off x="5100504" y="381579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19851255-4FA0-469C-8F2C-EF4F60CB4A49}"/>
              </a:ext>
            </a:extLst>
          </p:cNvPr>
          <p:cNvSpPr/>
          <p:nvPr/>
        </p:nvSpPr>
        <p:spPr>
          <a:xfrm rot="18900000">
            <a:off x="4957789" y="356186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0BE8EC8-0C10-4F31-9F1E-69DA0CA85E70}"/>
              </a:ext>
            </a:extLst>
          </p:cNvPr>
          <p:cNvSpPr txBox="1"/>
          <p:nvPr/>
        </p:nvSpPr>
        <p:spPr>
          <a:xfrm>
            <a:off x="5272455" y="3238313"/>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8" name="TextBox 7">
            <a:extLst>
              <a:ext uri="{FF2B5EF4-FFF2-40B4-BE49-F238E27FC236}">
                <a16:creationId xmlns:a16="http://schemas.microsoft.com/office/drawing/2014/main" id="{72F0F95B-78C3-4235-988E-F1C726A5ADDD}"/>
              </a:ext>
            </a:extLst>
          </p:cNvPr>
          <p:cNvSpPr txBox="1"/>
          <p:nvPr/>
        </p:nvSpPr>
        <p:spPr>
          <a:xfrm>
            <a:off x="691514" y="183400"/>
            <a:ext cx="10810244" cy="1938992"/>
          </a:xfrm>
          <a:prstGeom prst="rect">
            <a:avLst/>
          </a:prstGeom>
          <a:noFill/>
        </p:spPr>
        <p:txBody>
          <a:bodyPr wrap="square" rtlCol="0">
            <a:spAutoFit/>
          </a:bodyPr>
          <a:lstStyle/>
          <a:p>
            <a:pPr algn="ctr"/>
            <a:r>
              <a:rPr lang="en-US" sz="6000" dirty="0"/>
              <a:t>Complete the quote:</a:t>
            </a:r>
          </a:p>
          <a:p>
            <a:pPr algn="ctr"/>
            <a:r>
              <a:rPr lang="en-US" sz="6000" dirty="0"/>
              <a:t>“In his name the _____ will hope.”</a:t>
            </a:r>
          </a:p>
        </p:txBody>
      </p:sp>
      <p:sp>
        <p:nvSpPr>
          <p:cNvPr id="9" name="Rectangle 8">
            <a:hlinkClick r:id="rId3" action="ppaction://hlinksldjump"/>
            <a:extLst>
              <a:ext uri="{FF2B5EF4-FFF2-40B4-BE49-F238E27FC236}">
                <a16:creationId xmlns:a16="http://schemas.microsoft.com/office/drawing/2014/main" id="{8CD9E677-3CEB-4F52-A5A7-A44685B7CF4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a:extLst>
              <a:ext uri="{FF2B5EF4-FFF2-40B4-BE49-F238E27FC236}">
                <a16:creationId xmlns:a16="http://schemas.microsoft.com/office/drawing/2014/main" id="{BED05483-55E5-4BE2-9238-DD232473FCB5}"/>
              </a:ext>
            </a:extLst>
          </p:cNvPr>
          <p:cNvSpPr/>
          <p:nvPr/>
        </p:nvSpPr>
        <p:spPr>
          <a:xfrm rot="18961460">
            <a:off x="5208115" y="293863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279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50" fill="hold"/>
                                        <p:tgtEl>
                                          <p:spTgt spid="24"/>
                                        </p:tgtEl>
                                        <p:attrNameLst>
                                          <p:attrName>ppt_w</p:attrName>
                                        </p:attrNameLst>
                                      </p:cBhvr>
                                      <p:tavLst>
                                        <p:tav tm="0">
                                          <p:val>
                                            <p:fltVal val="0"/>
                                          </p:val>
                                        </p:tav>
                                        <p:tav tm="100000">
                                          <p:val>
                                            <p:strVal val="#ppt_w"/>
                                          </p:val>
                                        </p:tav>
                                      </p:tavLst>
                                    </p:anim>
                                    <p:anim calcmode="lin" valueType="num">
                                      <p:cBhvr>
                                        <p:cTn id="46" dur="250" fill="hold"/>
                                        <p:tgtEl>
                                          <p:spTgt spid="24"/>
                                        </p:tgtEl>
                                        <p:attrNameLst>
                                          <p:attrName>ppt_h</p:attrName>
                                        </p:attrNameLst>
                                      </p:cBhvr>
                                      <p:tavLst>
                                        <p:tav tm="0">
                                          <p:val>
                                            <p:fltVal val="0"/>
                                          </p:val>
                                        </p:tav>
                                        <p:tav tm="100000">
                                          <p:val>
                                            <p:strVal val="#ppt_h"/>
                                          </p:val>
                                        </p:tav>
                                      </p:tavLst>
                                    </p:anim>
                                    <p:animEffect transition="in" filter="fade">
                                      <p:cBhvr>
                                        <p:cTn id="47" dur="25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P spid="26" grpId="0" animBg="1"/>
      <p:bldP spid="27" grpId="0"/>
      <p:bldP spid="8" grpId="0"/>
      <p:bldP spid="28"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49587F-2D4E-412B-8250-082A04557F06}"/>
              </a:ext>
            </a:extLst>
          </p:cNvPr>
          <p:cNvSpPr txBox="1"/>
          <p:nvPr/>
        </p:nvSpPr>
        <p:spPr>
          <a:xfrm>
            <a:off x="538040" y="2223083"/>
            <a:ext cx="11132697" cy="2662267"/>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5400" b="1" dirty="0">
                <a:solidFill>
                  <a:srgbClr val="3F8731"/>
                </a:solidFill>
              </a:rPr>
              <a:t> Gentiles</a:t>
            </a:r>
          </a:p>
          <a:p>
            <a:pPr>
              <a:spcAft>
                <a:spcPts val="600"/>
              </a:spcAft>
            </a:pPr>
            <a:r>
              <a:rPr lang="en-US" sz="2400" b="1" dirty="0">
                <a:latin typeface="Times New Roman" panose="02020603050405020304" pitchFamily="18" charset="0"/>
                <a:cs typeface="Times New Roman" panose="02020603050405020304" pitchFamily="18" charset="0"/>
              </a:rPr>
              <a:t>Matthew 12:19-21 citing Isaiah 42:4 LXX</a:t>
            </a:r>
          </a:p>
          <a:p>
            <a:pPr algn="just"/>
            <a:r>
              <a:rPr lang="en-US" sz="2400" baseline="30000" dirty="0">
                <a:latin typeface="Times New Roman" panose="02020603050405020304" pitchFamily="18" charset="0"/>
                <a:cs typeface="Times New Roman" panose="02020603050405020304" pitchFamily="18" charset="0"/>
              </a:rPr>
              <a:t>19</a:t>
            </a:r>
            <a:r>
              <a:rPr lang="en-US" sz="2400" dirty="0">
                <a:latin typeface="Times New Roman" panose="02020603050405020304" pitchFamily="18" charset="0"/>
                <a:cs typeface="Times New Roman" panose="02020603050405020304" pitchFamily="18" charset="0"/>
              </a:rPr>
              <a:t> “He will not quarrel or cry aloud, nor will anyone hear his voice in the streets; </a:t>
            </a:r>
            <a:r>
              <a:rPr lang="en-US" sz="2400" baseline="300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 a bruised reed he will not break, and a smoldering wick he will not quench, until he brings justice to victory; </a:t>
            </a:r>
            <a:r>
              <a:rPr lang="en-US" sz="2400" baseline="30000" dirty="0">
                <a:latin typeface="Times New Roman" panose="02020603050405020304" pitchFamily="18" charset="0"/>
                <a:cs typeface="Times New Roman" panose="02020603050405020304" pitchFamily="18" charset="0"/>
              </a:rPr>
              <a:t>21</a:t>
            </a:r>
            <a:r>
              <a:rPr lang="en-US" sz="2400" dirty="0">
                <a:latin typeface="Times New Roman" panose="02020603050405020304" pitchFamily="18" charset="0"/>
                <a:cs typeface="Times New Roman" panose="02020603050405020304" pitchFamily="18" charset="0"/>
              </a:rPr>
              <a:t> and </a:t>
            </a:r>
            <a:r>
              <a:rPr lang="en-US" sz="2400" b="1" dirty="0">
                <a:solidFill>
                  <a:srgbClr val="3F8731"/>
                </a:solidFill>
                <a:latin typeface="Times New Roman" panose="02020603050405020304" pitchFamily="18" charset="0"/>
                <a:cs typeface="Times New Roman" panose="02020603050405020304" pitchFamily="18" charset="0"/>
              </a:rPr>
              <a:t>in his name the Gentiles will hope</a:t>
            </a:r>
            <a:r>
              <a:rPr lang="en-US" sz="24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4547A0D-6BF9-4E82-A01A-4D18A1DA08C5}"/>
              </a:ext>
            </a:extLst>
          </p:cNvPr>
          <p:cNvSpPr txBox="1"/>
          <p:nvPr/>
        </p:nvSpPr>
        <p:spPr>
          <a:xfrm>
            <a:off x="9742089" y="456564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183400"/>
            <a:ext cx="11891268" cy="1938992"/>
          </a:xfrm>
          <a:prstGeom prst="rect">
            <a:avLst/>
          </a:prstGeom>
          <a:noFill/>
        </p:spPr>
        <p:txBody>
          <a:bodyPr wrap="square" rtlCol="0">
            <a:spAutoFit/>
          </a:bodyPr>
          <a:lstStyle/>
          <a:p>
            <a:pPr algn="ctr"/>
            <a:r>
              <a:rPr lang="en-US" sz="6000" dirty="0"/>
              <a:t>Complete the quote:</a:t>
            </a:r>
          </a:p>
          <a:p>
            <a:pPr algn="ctr"/>
            <a:r>
              <a:rPr lang="en-US" sz="6000" dirty="0"/>
              <a:t>“In his name the _____ will hope.”</a:t>
            </a:r>
          </a:p>
        </p:txBody>
      </p:sp>
      <p:sp>
        <p:nvSpPr>
          <p:cNvPr id="13" name="Rectangle 12">
            <a:hlinkClick r:id="rId2" action="ppaction://hlinksldjump"/>
            <a:extLst>
              <a:ext uri="{FF2B5EF4-FFF2-40B4-BE49-F238E27FC236}">
                <a16:creationId xmlns:a16="http://schemas.microsoft.com/office/drawing/2014/main" id="{4D0F7344-AE64-49BF-A1AA-98EAAC24D0F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0636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73A887D-0B80-4A61-A6B9-96917A51011E}"/>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75E679A3-1DBC-4F76-81B5-823262DE78C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3C130229-5C99-401E-8E54-620CB1974C6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8A08ADCC-6143-46C3-958E-F4ED4E93007D}"/>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1DE9C2D-B418-434A-A806-8F96E760A5F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20DA70AE-030C-41FA-B47B-136225DFCA7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34203517-0027-466D-9A19-54F50291DA09}"/>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7E9472A4-ECB3-4455-8C1C-28EAB926766D}"/>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399BFB16-94C3-4FFF-BC50-CF1542C92BBE}"/>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A79844A0-F7ED-4D02-BAF8-7EDC4F708496}"/>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861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421820FC-8F91-4593-AB1E-B3B4F6DE05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270546"/>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53FA3CD-BA37-4E8B-BFDE-40078DCF54D3}"/>
              </a:ext>
            </a:extLst>
          </p:cNvPr>
          <p:cNvCxnSpPr>
            <a:cxnSpLocks/>
          </p:cNvCxnSpPr>
          <p:nvPr/>
        </p:nvCxnSpPr>
        <p:spPr>
          <a:xfrm flipV="1">
            <a:off x="6126284" y="377497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AA8CBD-60F8-4277-A32C-2EDB509BA2EC}"/>
              </a:ext>
            </a:extLst>
          </p:cNvPr>
          <p:cNvCxnSpPr>
            <a:cxnSpLocks/>
          </p:cNvCxnSpPr>
          <p:nvPr/>
        </p:nvCxnSpPr>
        <p:spPr>
          <a:xfrm rot="5460000" flipV="1">
            <a:off x="6112990" y="261789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76E82CBF-5A61-4AF4-BC16-8B6009AA0419}"/>
              </a:ext>
            </a:extLst>
          </p:cNvPr>
          <p:cNvSpPr/>
          <p:nvPr/>
        </p:nvSpPr>
        <p:spPr>
          <a:xfrm rot="2700000">
            <a:off x="6823648" y="347388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1A3FC9A7-6AD5-4D0A-9896-CF530F7C1D26}"/>
              </a:ext>
            </a:extLst>
          </p:cNvPr>
          <p:cNvCxnSpPr>
            <a:cxnSpLocks/>
          </p:cNvCxnSpPr>
          <p:nvPr/>
        </p:nvCxnSpPr>
        <p:spPr>
          <a:xfrm flipV="1">
            <a:off x="5159416" y="267576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CCF96A6-19D0-4DFA-B7FC-CA5D92CD0FCB}"/>
              </a:ext>
            </a:extLst>
          </p:cNvPr>
          <p:cNvSpPr/>
          <p:nvPr/>
        </p:nvSpPr>
        <p:spPr>
          <a:xfrm rot="2700000">
            <a:off x="5906954" y="243118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72EC1ECC-C71C-4217-8BC0-9EF61BA63B40}"/>
              </a:ext>
            </a:extLst>
          </p:cNvPr>
          <p:cNvSpPr/>
          <p:nvPr/>
        </p:nvSpPr>
        <p:spPr>
          <a:xfrm rot="5400000">
            <a:off x="5897330" y="4581405"/>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3CCF871-1543-4DE8-9856-1C7F69654540}"/>
              </a:ext>
            </a:extLst>
          </p:cNvPr>
          <p:cNvSpPr txBox="1"/>
          <p:nvPr/>
        </p:nvSpPr>
        <p:spPr>
          <a:xfrm>
            <a:off x="5840001" y="4449284"/>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F5CE21F6-721A-40E9-AE29-13B8649CFA26}"/>
              </a:ext>
            </a:extLst>
          </p:cNvPr>
          <p:cNvCxnSpPr>
            <a:cxnSpLocks/>
          </p:cNvCxnSpPr>
          <p:nvPr/>
        </p:nvCxnSpPr>
        <p:spPr>
          <a:xfrm rot="5460000" flipV="1">
            <a:off x="5100504" y="371954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36F9F868-50EF-415F-ABB3-4B9CE2955967}"/>
              </a:ext>
            </a:extLst>
          </p:cNvPr>
          <p:cNvSpPr/>
          <p:nvPr/>
        </p:nvSpPr>
        <p:spPr>
          <a:xfrm rot="18900000">
            <a:off x="4957789" y="346561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297067E-679A-4002-97F5-1FA72BABD6A2}"/>
              </a:ext>
            </a:extLst>
          </p:cNvPr>
          <p:cNvSpPr txBox="1"/>
          <p:nvPr/>
        </p:nvSpPr>
        <p:spPr>
          <a:xfrm>
            <a:off x="5272455" y="3142063"/>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08567"/>
            <a:ext cx="11891268" cy="1754326"/>
          </a:xfrm>
          <a:prstGeom prst="rect">
            <a:avLst/>
          </a:prstGeom>
          <a:noFill/>
        </p:spPr>
        <p:txBody>
          <a:bodyPr wrap="square" rtlCol="0">
            <a:spAutoFit/>
          </a:bodyPr>
          <a:lstStyle/>
          <a:p>
            <a:pPr algn="ctr"/>
            <a:r>
              <a:rPr lang="en-US" sz="5400" dirty="0"/>
              <a:t>What Old Testament prophet said, “You will indeed hear but never understand?”</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12" name="Rectangle 11">
            <a:hlinkClick r:id="rId3" action="ppaction://hlinksldjump"/>
            <a:extLst>
              <a:ext uri="{FF2B5EF4-FFF2-40B4-BE49-F238E27FC236}">
                <a16:creationId xmlns:a16="http://schemas.microsoft.com/office/drawing/2014/main" id="{2DF72792-2EB8-444B-B852-10670795D9E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5928163F-3B6B-4CFF-AAD7-8FF89C520164}"/>
              </a:ext>
            </a:extLst>
          </p:cNvPr>
          <p:cNvSpPr/>
          <p:nvPr/>
        </p:nvSpPr>
        <p:spPr>
          <a:xfrm rot="18961460">
            <a:off x="5208115" y="284238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41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A27269-D28B-4E2C-8750-87E93D753450}"/>
              </a:ext>
            </a:extLst>
          </p:cNvPr>
          <p:cNvSpPr txBox="1"/>
          <p:nvPr/>
        </p:nvSpPr>
        <p:spPr>
          <a:xfrm>
            <a:off x="538040" y="2080470"/>
            <a:ext cx="11132697" cy="2939266"/>
          </a:xfrm>
          <a:prstGeom prst="rect">
            <a:avLst/>
          </a:prstGeom>
          <a:solidFill>
            <a:srgbClr val="FFFFF3"/>
          </a:solidFill>
          <a:ln w="38100">
            <a:solidFill>
              <a:srgbClr val="006600"/>
            </a:solidFill>
          </a:ln>
        </p:spPr>
        <p:txBody>
          <a:bodyPr wrap="square" rtlCol="0">
            <a:spAutoFit/>
          </a:bodyPr>
          <a:lstStyle/>
          <a:p>
            <a:pPr algn="ctr"/>
            <a:r>
              <a:rPr lang="en-US" sz="4000" b="1" i="1" dirty="0">
                <a:solidFill>
                  <a:srgbClr val="3F8731"/>
                </a:solidFill>
              </a:rPr>
              <a:t>Answer:</a:t>
            </a:r>
            <a:r>
              <a:rPr lang="en-US" sz="5400" b="1" dirty="0">
                <a:solidFill>
                  <a:srgbClr val="3F8731"/>
                </a:solidFill>
              </a:rPr>
              <a:t> Isaiah</a:t>
            </a:r>
          </a:p>
          <a:p>
            <a:pPr>
              <a:spcAft>
                <a:spcPts val="600"/>
              </a:spcAft>
            </a:pPr>
            <a:r>
              <a:rPr lang="en-US" sz="2400" b="1" dirty="0">
                <a:latin typeface="Times New Roman" panose="02020603050405020304" pitchFamily="18" charset="0"/>
                <a:cs typeface="Times New Roman" panose="02020603050405020304" pitchFamily="18" charset="0"/>
              </a:rPr>
              <a:t>Matthew 13:13-14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latin typeface="Times New Roman" panose="02020603050405020304" pitchFamily="18" charset="0"/>
                <a:cs typeface="Times New Roman" panose="02020603050405020304" pitchFamily="18" charset="0"/>
              </a:rPr>
              <a:t> Isaiah 6:9-10</a:t>
            </a:r>
          </a:p>
          <a:p>
            <a:pPr algn="just"/>
            <a:r>
              <a:rPr lang="en-US" sz="2400" baseline="300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“This is why I speak to them in parables, because seeing they do not see, and hearing they do not hear, nor do they understand. </a:t>
            </a:r>
            <a:r>
              <a:rPr lang="en-US" sz="2400" baseline="30000" dirty="0">
                <a:latin typeface="Times New Roman" panose="02020603050405020304" pitchFamily="18" charset="0"/>
                <a:cs typeface="Times New Roman" panose="02020603050405020304" pitchFamily="18" charset="0"/>
              </a:rPr>
              <a:t>14</a:t>
            </a:r>
            <a:r>
              <a:rPr lang="en-US" sz="2400" dirty="0">
                <a:latin typeface="Times New Roman" panose="02020603050405020304" pitchFamily="18" charset="0"/>
                <a:cs typeface="Times New Roman" panose="02020603050405020304" pitchFamily="18" charset="0"/>
              </a:rPr>
              <a:t> Indeed, in their case the prophecy of Isaiah is fulfilled that says: ‘</a:t>
            </a:r>
            <a:r>
              <a:rPr lang="en-US" sz="2400" b="1" dirty="0">
                <a:solidFill>
                  <a:srgbClr val="3F8731"/>
                </a:solidFill>
                <a:latin typeface="Times New Roman" panose="02020603050405020304" pitchFamily="18" charset="0"/>
                <a:cs typeface="Times New Roman" panose="02020603050405020304" pitchFamily="18" charset="0"/>
              </a:rPr>
              <a:t>You will indeed hear but never understand</a:t>
            </a:r>
            <a:r>
              <a:rPr lang="en-US" sz="2400" dirty="0">
                <a:latin typeface="Times New Roman" panose="02020603050405020304" pitchFamily="18" charset="0"/>
                <a:cs typeface="Times New Roman" panose="02020603050405020304" pitchFamily="18" charset="0"/>
              </a:rPr>
              <a:t>, and you will indeed see but never perceive’”</a:t>
            </a:r>
            <a:endParaRPr lang="en-US" sz="6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001244F-78C1-479C-B7AF-26F60A450636}"/>
              </a:ext>
            </a:extLst>
          </p:cNvPr>
          <p:cNvSpPr txBox="1"/>
          <p:nvPr/>
        </p:nvSpPr>
        <p:spPr>
          <a:xfrm>
            <a:off x="9742089" y="4708258"/>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08567"/>
            <a:ext cx="11891268" cy="1754326"/>
          </a:xfrm>
          <a:prstGeom prst="rect">
            <a:avLst/>
          </a:prstGeom>
          <a:noFill/>
        </p:spPr>
        <p:txBody>
          <a:bodyPr wrap="square" rtlCol="0">
            <a:spAutoFit/>
          </a:bodyPr>
          <a:lstStyle/>
          <a:p>
            <a:pPr algn="ctr"/>
            <a:r>
              <a:rPr lang="en-US" sz="5400" dirty="0"/>
              <a:t>What Old Testament prophet said, “You will indeed hear but never understand?”</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13" name="Rectangle 12">
            <a:hlinkClick r:id="rId2" action="ppaction://hlinksldjump"/>
            <a:extLst>
              <a:ext uri="{FF2B5EF4-FFF2-40B4-BE49-F238E27FC236}">
                <a16:creationId xmlns:a16="http://schemas.microsoft.com/office/drawing/2014/main" id="{9FBBAE5E-3C15-4EC0-8E2A-D5A95C7F63A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6120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7AD84DA-B771-4FE1-BB67-AF7FB564914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D8C7D3EF-4E5B-4C4B-8F2D-262F01F631CB}"/>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F2F52703-19B8-4A73-BEAD-53BA36D58BD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2F02B604-5570-4E24-BEC1-EFC97570447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9DE37367-BD79-482E-B098-A9CA8BB31CA8}"/>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03E9C84C-ACE6-4DC4-B31C-14C5BCC94FA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9A749B67-08CE-4DF0-B1C6-9AAEE74BEF9A}"/>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A3D71827-56BE-48E8-A770-78E2927F473D}"/>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7774E3F8-B9E2-4E45-928C-02B3FA66E2AB}"/>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F98E67BE-3708-48B1-9DA7-01408DA4A76D}"/>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838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AC3C3BDD-068F-4F2B-BE38-9F85F5B37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212796"/>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FC0BD2FF-0253-40D9-8B7C-E701E96E54D4}"/>
              </a:ext>
            </a:extLst>
          </p:cNvPr>
          <p:cNvCxnSpPr>
            <a:cxnSpLocks/>
          </p:cNvCxnSpPr>
          <p:nvPr/>
        </p:nvCxnSpPr>
        <p:spPr>
          <a:xfrm flipV="1">
            <a:off x="6126284" y="371722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E4471A-D3B9-4A0C-B16E-5C71A22853D8}"/>
              </a:ext>
            </a:extLst>
          </p:cNvPr>
          <p:cNvCxnSpPr>
            <a:cxnSpLocks/>
          </p:cNvCxnSpPr>
          <p:nvPr/>
        </p:nvCxnSpPr>
        <p:spPr>
          <a:xfrm rot="5460000" flipV="1">
            <a:off x="6112990" y="256014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B4D3739-5464-440B-896C-CBFD41C787DA}"/>
              </a:ext>
            </a:extLst>
          </p:cNvPr>
          <p:cNvSpPr/>
          <p:nvPr/>
        </p:nvSpPr>
        <p:spPr>
          <a:xfrm rot="2700000">
            <a:off x="6823648" y="341613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7319BB7-1075-4627-A497-EAE691FD4452}"/>
              </a:ext>
            </a:extLst>
          </p:cNvPr>
          <p:cNvCxnSpPr>
            <a:cxnSpLocks/>
          </p:cNvCxnSpPr>
          <p:nvPr/>
        </p:nvCxnSpPr>
        <p:spPr>
          <a:xfrm flipV="1">
            <a:off x="5159416" y="261801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1DEA52E9-B43D-4952-B9AD-6EDBFEA9A69B}"/>
              </a:ext>
            </a:extLst>
          </p:cNvPr>
          <p:cNvSpPr/>
          <p:nvPr/>
        </p:nvSpPr>
        <p:spPr>
          <a:xfrm rot="2700000">
            <a:off x="5906954" y="237343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68CD150E-FAEF-465B-89B6-1DC47693A81A}"/>
              </a:ext>
            </a:extLst>
          </p:cNvPr>
          <p:cNvSpPr/>
          <p:nvPr/>
        </p:nvSpPr>
        <p:spPr>
          <a:xfrm rot="5400000">
            <a:off x="5897330" y="4523655"/>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D0E50B8-D98B-4A2F-8593-16F5FB9C4FFA}"/>
              </a:ext>
            </a:extLst>
          </p:cNvPr>
          <p:cNvSpPr txBox="1"/>
          <p:nvPr/>
        </p:nvSpPr>
        <p:spPr>
          <a:xfrm>
            <a:off x="5840001" y="4391534"/>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15B6ECA3-48D2-41CF-982A-3479DE165D20}"/>
              </a:ext>
            </a:extLst>
          </p:cNvPr>
          <p:cNvCxnSpPr>
            <a:cxnSpLocks/>
          </p:cNvCxnSpPr>
          <p:nvPr/>
        </p:nvCxnSpPr>
        <p:spPr>
          <a:xfrm rot="5460000" flipV="1">
            <a:off x="5100504" y="3661797"/>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47C3F3F-8683-46BA-9C8B-BE688083B885}"/>
              </a:ext>
            </a:extLst>
          </p:cNvPr>
          <p:cNvSpPr/>
          <p:nvPr/>
        </p:nvSpPr>
        <p:spPr>
          <a:xfrm rot="18900000">
            <a:off x="4957789" y="3407862"/>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FF9834C-B700-49C9-BBDA-F7A44CA7311D}"/>
              </a:ext>
            </a:extLst>
          </p:cNvPr>
          <p:cNvSpPr txBox="1"/>
          <p:nvPr/>
        </p:nvSpPr>
        <p:spPr>
          <a:xfrm>
            <a:off x="5272455" y="3084313"/>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629593" y="275679"/>
            <a:ext cx="8934086" cy="1588127"/>
          </a:xfrm>
          <a:prstGeom prst="rect">
            <a:avLst/>
          </a:prstGeom>
          <a:noFill/>
        </p:spPr>
        <p:txBody>
          <a:bodyPr wrap="square" rtlCol="0">
            <a:spAutoFit/>
          </a:bodyPr>
          <a:lstStyle/>
          <a:p>
            <a:pPr algn="ctr">
              <a:lnSpc>
                <a:spcPct val="90000"/>
              </a:lnSpc>
            </a:pPr>
            <a:r>
              <a:rPr lang="en-US" sz="5400" dirty="0"/>
              <a:t>What do thorns represent</a:t>
            </a:r>
          </a:p>
          <a:p>
            <a:pPr algn="ctr">
              <a:lnSpc>
                <a:spcPct val="90000"/>
              </a:lnSpc>
            </a:pPr>
            <a:r>
              <a:rPr lang="en-US" sz="5400" dirty="0"/>
              <a:t>in the parable of “The Sower”?</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12" name="Rectangle 11">
            <a:hlinkClick r:id="rId3" action="ppaction://hlinksldjump"/>
            <a:extLst>
              <a:ext uri="{FF2B5EF4-FFF2-40B4-BE49-F238E27FC236}">
                <a16:creationId xmlns:a16="http://schemas.microsoft.com/office/drawing/2014/main" id="{567926AE-BA2C-42CA-A95C-30B006A0ADB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9E6837F3-935F-41BD-AC07-A8E49C69F6E2}"/>
              </a:ext>
            </a:extLst>
          </p:cNvPr>
          <p:cNvSpPr/>
          <p:nvPr/>
        </p:nvSpPr>
        <p:spPr>
          <a:xfrm rot="18961460">
            <a:off x="5208115" y="278463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4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1039DC-19D8-4708-8C58-F1F5D63A9601}"/>
              </a:ext>
            </a:extLst>
          </p:cNvPr>
          <p:cNvSpPr txBox="1"/>
          <p:nvPr/>
        </p:nvSpPr>
        <p:spPr>
          <a:xfrm>
            <a:off x="612396" y="2759979"/>
            <a:ext cx="6912529" cy="391799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dirty="0">
                <a:solidFill>
                  <a:srgbClr val="3F8731"/>
                </a:solidFill>
              </a:rPr>
              <a:t>Answer: </a:t>
            </a:r>
            <a:r>
              <a:rPr lang="en-US" sz="6000" b="1" dirty="0">
                <a:solidFill>
                  <a:srgbClr val="3F8731"/>
                </a:solidFill>
              </a:rPr>
              <a:t>three</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4:3, 6, 9</a:t>
            </a:r>
          </a:p>
          <a:p>
            <a:pPr algn="just"/>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the tempter came and said to him, “</a:t>
            </a:r>
            <a:r>
              <a:rPr lang="en-US" b="1" dirty="0">
                <a:solidFill>
                  <a:srgbClr val="3F8731"/>
                </a:solidFill>
                <a:latin typeface="Times New Roman" panose="02020603050405020304" pitchFamily="18" charset="0"/>
                <a:cs typeface="Times New Roman" panose="02020603050405020304" pitchFamily="18" charset="0"/>
              </a:rPr>
              <a:t>If you </a:t>
            </a:r>
            <a:r>
              <a:rPr lang="en-US" dirty="0">
                <a:latin typeface="Times New Roman" panose="02020603050405020304" pitchFamily="18" charset="0"/>
                <a:cs typeface="Times New Roman" panose="02020603050405020304" pitchFamily="18" charset="0"/>
              </a:rPr>
              <a:t>are the Son of God, command these stones to become loaves of bread.”</a:t>
            </a:r>
          </a:p>
          <a:p>
            <a:pPr algn="just"/>
            <a:endParaRPr lang="en-US" sz="600" dirty="0">
              <a:latin typeface="Times New Roman" panose="02020603050405020304" pitchFamily="18" charset="0"/>
              <a:cs typeface="Times New Roman" panose="02020603050405020304" pitchFamily="18" charset="0"/>
            </a:endParaRPr>
          </a:p>
          <a:p>
            <a:pPr algn="just"/>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a:t>
            </a:r>
            <a:r>
              <a:rPr lang="en-US" b="1" dirty="0">
                <a:solidFill>
                  <a:srgbClr val="3F8731"/>
                </a:solidFill>
                <a:latin typeface="Times New Roman" panose="02020603050405020304" pitchFamily="18" charset="0"/>
                <a:cs typeface="Times New Roman" panose="02020603050405020304" pitchFamily="18" charset="0"/>
              </a:rPr>
              <a:t>If you </a:t>
            </a:r>
            <a:r>
              <a:rPr lang="en-US" dirty="0">
                <a:latin typeface="Times New Roman" panose="02020603050405020304" pitchFamily="18" charset="0"/>
                <a:cs typeface="Times New Roman" panose="02020603050405020304" pitchFamily="18" charset="0"/>
              </a:rPr>
              <a:t>are the Son of God, throw yourself down (from the pinnacle of the temple), for it is written, ‘“He will command his angels concerning you.”’</a:t>
            </a:r>
          </a:p>
          <a:p>
            <a:pPr algn="just"/>
            <a:endParaRPr lang="en-US" sz="600" dirty="0">
              <a:latin typeface="Times New Roman" panose="02020603050405020304" pitchFamily="18" charset="0"/>
              <a:cs typeface="Times New Roman" panose="02020603050405020304" pitchFamily="18" charset="0"/>
            </a:endParaRPr>
          </a:p>
          <a:p>
            <a:pPr algn="just"/>
            <a:r>
              <a:rPr lang="en-US" baseline="30000"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And he said to him, “All these (kingdoms) I will give you, </a:t>
            </a:r>
            <a:r>
              <a:rPr lang="en-US" b="1" dirty="0">
                <a:solidFill>
                  <a:srgbClr val="3F8731"/>
                </a:solidFill>
                <a:latin typeface="Times New Roman" panose="02020603050405020304" pitchFamily="18" charset="0"/>
                <a:cs typeface="Times New Roman" panose="02020603050405020304" pitchFamily="18" charset="0"/>
              </a:rPr>
              <a:t>if you </a:t>
            </a:r>
            <a:r>
              <a:rPr lang="en-US" dirty="0">
                <a:latin typeface="Times New Roman" panose="02020603050405020304" pitchFamily="18" charset="0"/>
                <a:cs typeface="Times New Roman" panose="02020603050405020304" pitchFamily="18" charset="0"/>
              </a:rPr>
              <a:t>will fall down and worship me.”</a:t>
            </a:r>
          </a:p>
          <a:p>
            <a:pPr algn="just"/>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C95376B-2B3D-46C3-97A6-6C3EA01E4390}"/>
              </a:ext>
            </a:extLst>
          </p:cNvPr>
          <p:cNvSpPr txBox="1"/>
          <p:nvPr/>
        </p:nvSpPr>
        <p:spPr>
          <a:xfrm>
            <a:off x="5596276" y="637047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326791"/>
          </a:xfrm>
          <a:prstGeom prst="rect">
            <a:avLst/>
          </a:prstGeom>
          <a:noFill/>
        </p:spPr>
        <p:txBody>
          <a:bodyPr wrap="square" rtlCol="0">
            <a:spAutoFit/>
          </a:bodyPr>
          <a:lstStyle/>
          <a:p>
            <a:pPr algn="ctr">
              <a:lnSpc>
                <a:spcPct val="80000"/>
              </a:lnSpc>
            </a:pPr>
            <a:r>
              <a:rPr lang="en-US" sz="6000" dirty="0"/>
              <a:t>How many temptations did Jesus suffer in the wilderness?</a:t>
            </a:r>
          </a:p>
        </p:txBody>
      </p:sp>
      <p:grpSp>
        <p:nvGrpSpPr>
          <p:cNvPr id="11" name="Group 10">
            <a:extLst>
              <a:ext uri="{FF2B5EF4-FFF2-40B4-BE49-F238E27FC236}">
                <a16:creationId xmlns:a16="http://schemas.microsoft.com/office/drawing/2014/main" id="{9A346E33-4457-4993-BB43-2DE3D6AEE951}"/>
              </a:ext>
            </a:extLst>
          </p:cNvPr>
          <p:cNvGrpSpPr/>
          <p:nvPr/>
        </p:nvGrpSpPr>
        <p:grpSpPr>
          <a:xfrm>
            <a:off x="8302305" y="2828834"/>
            <a:ext cx="3628380" cy="1200329"/>
            <a:chOff x="8302305" y="2828834"/>
            <a:chExt cx="3628380" cy="1200329"/>
          </a:xfrm>
        </p:grpSpPr>
        <p:sp>
          <p:nvSpPr>
            <p:cNvPr id="12" name="Rectangle 11">
              <a:extLst>
                <a:ext uri="{FF2B5EF4-FFF2-40B4-BE49-F238E27FC236}">
                  <a16:creationId xmlns:a16="http://schemas.microsoft.com/office/drawing/2014/main" id="{E8605370-1F67-4124-80A9-982488F9F03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BF2B8B1E-97A6-4CA9-9996-6EAE11125D63}"/>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10CD22A6-2F16-43E5-BAAD-C91585C687A1}"/>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15" name="Rectangle 14">
            <a:hlinkClick r:id="rId2" action="ppaction://hlinksldjump"/>
            <a:extLst>
              <a:ext uri="{FF2B5EF4-FFF2-40B4-BE49-F238E27FC236}">
                <a16:creationId xmlns:a16="http://schemas.microsoft.com/office/drawing/2014/main" id="{5271AC87-ABAE-424D-B4FC-EECDBACD6DD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0737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FC5FDC-706E-486A-B1A6-03B098C381BF}"/>
              </a:ext>
            </a:extLst>
          </p:cNvPr>
          <p:cNvSpPr txBox="1"/>
          <p:nvPr/>
        </p:nvSpPr>
        <p:spPr>
          <a:xfrm>
            <a:off x="538040" y="1979802"/>
            <a:ext cx="11132697" cy="3133165"/>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4000" b="1" i="1" dirty="0">
                <a:solidFill>
                  <a:srgbClr val="3F8731"/>
                </a:solidFill>
              </a:rPr>
              <a:t>Answer:</a:t>
            </a:r>
            <a:r>
              <a:rPr lang="en-US" sz="5400" b="1" dirty="0">
                <a:solidFill>
                  <a:srgbClr val="3F8731"/>
                </a:solidFill>
              </a:rPr>
              <a:t> cares of the world; deceitfulness of riches</a:t>
            </a:r>
          </a:p>
          <a:p>
            <a:pPr>
              <a:spcAft>
                <a:spcPts val="600"/>
              </a:spcAft>
            </a:pPr>
            <a:r>
              <a:rPr lang="en-US" sz="2400" b="1" dirty="0">
                <a:latin typeface="Times New Roman" panose="02020603050405020304" pitchFamily="18" charset="0"/>
                <a:cs typeface="Times New Roman" panose="02020603050405020304" pitchFamily="18" charset="0"/>
              </a:rPr>
              <a:t>Matthew 13:22</a:t>
            </a:r>
          </a:p>
          <a:p>
            <a:pPr algn="just"/>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As for what was sown among thorns, this is the one who hears the word, but </a:t>
            </a:r>
            <a:r>
              <a:rPr lang="en-US" sz="2400" b="1" dirty="0">
                <a:solidFill>
                  <a:srgbClr val="3F8731"/>
                </a:solidFill>
                <a:latin typeface="Times New Roman" panose="02020603050405020304" pitchFamily="18" charset="0"/>
                <a:cs typeface="Times New Roman" panose="02020603050405020304" pitchFamily="18" charset="0"/>
              </a:rPr>
              <a:t>the cares of the world </a:t>
            </a:r>
            <a:r>
              <a:rPr lang="en-US" sz="2400" dirty="0">
                <a:latin typeface="Times New Roman" panose="02020603050405020304" pitchFamily="18" charset="0"/>
                <a:cs typeface="Times New Roman" panose="02020603050405020304" pitchFamily="18" charset="0"/>
              </a:rPr>
              <a:t>and </a:t>
            </a:r>
            <a:r>
              <a:rPr lang="en-US" sz="2400" b="1" dirty="0">
                <a:solidFill>
                  <a:srgbClr val="3F8731"/>
                </a:solidFill>
                <a:latin typeface="Times New Roman" panose="02020603050405020304" pitchFamily="18" charset="0"/>
                <a:cs typeface="Times New Roman" panose="02020603050405020304" pitchFamily="18" charset="0"/>
              </a:rPr>
              <a:t>the deceitfulness of riches </a:t>
            </a:r>
            <a:r>
              <a:rPr lang="en-US" sz="2400" dirty="0">
                <a:latin typeface="Times New Roman" panose="02020603050405020304" pitchFamily="18" charset="0"/>
                <a:cs typeface="Times New Roman" panose="02020603050405020304" pitchFamily="18" charset="0"/>
              </a:rPr>
              <a:t>choke the word, and it proves unfruitful.”</a:t>
            </a:r>
          </a:p>
          <a:p>
            <a:pPr algn="just"/>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72E53BB-F6A0-42E2-98A1-FA13DCDD4DC3}"/>
              </a:ext>
            </a:extLst>
          </p:cNvPr>
          <p:cNvSpPr txBox="1"/>
          <p:nvPr/>
        </p:nvSpPr>
        <p:spPr>
          <a:xfrm>
            <a:off x="9742089" y="480053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75679"/>
            <a:ext cx="11891268" cy="1588127"/>
          </a:xfrm>
          <a:prstGeom prst="rect">
            <a:avLst/>
          </a:prstGeom>
          <a:noFill/>
        </p:spPr>
        <p:txBody>
          <a:bodyPr wrap="square" rtlCol="0">
            <a:spAutoFit/>
          </a:bodyPr>
          <a:lstStyle/>
          <a:p>
            <a:pPr algn="ctr">
              <a:lnSpc>
                <a:spcPct val="90000"/>
              </a:lnSpc>
            </a:pPr>
            <a:r>
              <a:rPr lang="en-US" sz="5400" dirty="0"/>
              <a:t>What do thorns represent</a:t>
            </a:r>
          </a:p>
          <a:p>
            <a:pPr algn="ctr">
              <a:lnSpc>
                <a:spcPct val="90000"/>
              </a:lnSpc>
            </a:pPr>
            <a:r>
              <a:rPr lang="en-US" sz="5400" dirty="0"/>
              <a:t>in the parable of “The Sower”?</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13" name="Rectangle 12">
            <a:hlinkClick r:id="rId2" action="ppaction://hlinksldjump"/>
            <a:extLst>
              <a:ext uri="{FF2B5EF4-FFF2-40B4-BE49-F238E27FC236}">
                <a16:creationId xmlns:a16="http://schemas.microsoft.com/office/drawing/2014/main" id="{E9F7522D-2D7D-4AF4-8011-A1124ACF41C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8397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0C20E45-312E-4A79-9C14-A5CAD8642DFD}"/>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BD8895AF-AF25-4724-8856-87128CA5900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B48CEBFE-757F-4BCA-AA0E-307B006E0C9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3D4A2962-6845-4E55-97EE-50642C2672C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5F975640-307E-4954-9EE0-7C081829F660}"/>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1A252D03-E5C5-43E8-A6FF-354D1760D01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9C7843E-EA1B-4087-83C8-CDFA9FD6CBD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7C901504-7CA9-4EBB-B857-69DDD7E23779}"/>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D72C3D8B-B18B-42C4-97F2-5264DAF892C6}"/>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8B7DD6B4-FEBD-4AE9-B5F2-B867A7C916D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255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87FB5263-6EC6-4CD9-AD41-D85886E54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1895164"/>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FE7FD97-0E37-4773-85CD-A713081B0D0E}"/>
              </a:ext>
            </a:extLst>
          </p:cNvPr>
          <p:cNvCxnSpPr>
            <a:cxnSpLocks/>
          </p:cNvCxnSpPr>
          <p:nvPr/>
        </p:nvCxnSpPr>
        <p:spPr>
          <a:xfrm flipV="1">
            <a:off x="6126284" y="339959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0C740B-8896-417F-B9DB-2821FAD48873}"/>
              </a:ext>
            </a:extLst>
          </p:cNvPr>
          <p:cNvCxnSpPr>
            <a:cxnSpLocks/>
          </p:cNvCxnSpPr>
          <p:nvPr/>
        </p:nvCxnSpPr>
        <p:spPr>
          <a:xfrm rot="5460000" flipV="1">
            <a:off x="6112990" y="224251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82A9031-12DD-48C0-AEFF-11C8F8C8502B}"/>
              </a:ext>
            </a:extLst>
          </p:cNvPr>
          <p:cNvSpPr/>
          <p:nvPr/>
        </p:nvSpPr>
        <p:spPr>
          <a:xfrm rot="2700000">
            <a:off x="6823648" y="309849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3FC74830-6CDC-4423-ADFE-74BA79553AFB}"/>
              </a:ext>
            </a:extLst>
          </p:cNvPr>
          <p:cNvCxnSpPr>
            <a:cxnSpLocks/>
          </p:cNvCxnSpPr>
          <p:nvPr/>
        </p:nvCxnSpPr>
        <p:spPr>
          <a:xfrm flipV="1">
            <a:off x="5159416" y="230037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0E35F8E1-1D0F-422C-AC32-C669529E4800}"/>
              </a:ext>
            </a:extLst>
          </p:cNvPr>
          <p:cNvSpPr/>
          <p:nvPr/>
        </p:nvSpPr>
        <p:spPr>
          <a:xfrm rot="2700000">
            <a:off x="5906954" y="205580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20EBEE9A-483B-4929-A57A-D01D9F7F7C06}"/>
              </a:ext>
            </a:extLst>
          </p:cNvPr>
          <p:cNvSpPr/>
          <p:nvPr/>
        </p:nvSpPr>
        <p:spPr>
          <a:xfrm rot="5400000">
            <a:off x="5897330" y="4206023"/>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141C37-294F-4682-AF4A-B8E1BBE17C7E}"/>
              </a:ext>
            </a:extLst>
          </p:cNvPr>
          <p:cNvSpPr txBox="1"/>
          <p:nvPr/>
        </p:nvSpPr>
        <p:spPr>
          <a:xfrm>
            <a:off x="5840001" y="4073902"/>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952C714F-37A9-4299-B1C9-79755B9C8371}"/>
              </a:ext>
            </a:extLst>
          </p:cNvPr>
          <p:cNvCxnSpPr>
            <a:cxnSpLocks/>
          </p:cNvCxnSpPr>
          <p:nvPr/>
        </p:nvCxnSpPr>
        <p:spPr>
          <a:xfrm rot="5460000" flipV="1">
            <a:off x="5100504" y="334416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89C1E2E7-3F63-4C3C-B414-CFFEB8F78F90}"/>
              </a:ext>
            </a:extLst>
          </p:cNvPr>
          <p:cNvSpPr/>
          <p:nvPr/>
        </p:nvSpPr>
        <p:spPr>
          <a:xfrm rot="18900000">
            <a:off x="4957789" y="309023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528F96F-00E1-41A2-8809-BB4770A53317}"/>
              </a:ext>
            </a:extLst>
          </p:cNvPr>
          <p:cNvSpPr txBox="1"/>
          <p:nvPr/>
        </p:nvSpPr>
        <p:spPr>
          <a:xfrm>
            <a:off x="5272455" y="2766681"/>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183400"/>
            <a:ext cx="11891268" cy="1015663"/>
          </a:xfrm>
          <a:prstGeom prst="rect">
            <a:avLst/>
          </a:prstGeom>
          <a:noFill/>
        </p:spPr>
        <p:txBody>
          <a:bodyPr wrap="square" rtlCol="0">
            <a:spAutoFit/>
          </a:bodyPr>
          <a:lstStyle/>
          <a:p>
            <a:pPr algn="ctr"/>
            <a:r>
              <a:rPr lang="en-US" sz="6000" spc="-150" dirty="0"/>
              <a:t>Name two of the four brothers of Jesus.</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12" name="Rectangle 11">
            <a:hlinkClick r:id="rId3" action="ppaction://hlinksldjump"/>
            <a:extLst>
              <a:ext uri="{FF2B5EF4-FFF2-40B4-BE49-F238E27FC236}">
                <a16:creationId xmlns:a16="http://schemas.microsoft.com/office/drawing/2014/main" id="{B0AD47C8-3F62-4399-8B75-ADF13253F2E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9D169649-42AC-486F-8698-976200FC6001}"/>
              </a:ext>
            </a:extLst>
          </p:cNvPr>
          <p:cNvSpPr/>
          <p:nvPr/>
        </p:nvSpPr>
        <p:spPr>
          <a:xfrm rot="18961460">
            <a:off x="5208115" y="246699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FD24D03-79C2-426B-958B-DBA5DFC2C1A9}"/>
              </a:ext>
            </a:extLst>
          </p:cNvPr>
          <p:cNvSpPr txBox="1"/>
          <p:nvPr/>
        </p:nvSpPr>
        <p:spPr>
          <a:xfrm>
            <a:off x="538040" y="1317071"/>
            <a:ext cx="11132697" cy="3102388"/>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4000" b="1" i="1" dirty="0">
                <a:solidFill>
                  <a:srgbClr val="3F8731"/>
                </a:solidFill>
              </a:rPr>
              <a:t>Answer:</a:t>
            </a:r>
            <a:r>
              <a:rPr lang="en-US" sz="5400" b="1" dirty="0">
                <a:solidFill>
                  <a:srgbClr val="3F8731"/>
                </a:solidFill>
              </a:rPr>
              <a:t> James, Joseph (Joses),</a:t>
            </a:r>
          </a:p>
          <a:p>
            <a:pPr algn="ctr">
              <a:lnSpc>
                <a:spcPct val="90000"/>
              </a:lnSpc>
            </a:pPr>
            <a:r>
              <a:rPr lang="en-US" sz="5400" b="1" dirty="0">
                <a:solidFill>
                  <a:srgbClr val="3F8731"/>
                </a:solidFill>
              </a:rPr>
              <a:t>Simon, Judas</a:t>
            </a:r>
          </a:p>
          <a:p>
            <a:pPr>
              <a:spcAft>
                <a:spcPts val="600"/>
              </a:spcAft>
            </a:pPr>
            <a:r>
              <a:rPr lang="en-US" sz="2400" b="1" dirty="0">
                <a:latin typeface="Times New Roman" panose="02020603050405020304" pitchFamily="18" charset="0"/>
                <a:cs typeface="Times New Roman" panose="02020603050405020304" pitchFamily="18" charset="0"/>
              </a:rPr>
              <a:t>Matthew 13:55</a:t>
            </a:r>
          </a:p>
          <a:p>
            <a:pPr algn="just"/>
            <a:r>
              <a:rPr lang="en-US" sz="2400" baseline="30000" dirty="0">
                <a:latin typeface="Times New Roman" panose="02020603050405020304" pitchFamily="18" charset="0"/>
                <a:cs typeface="Times New Roman" panose="02020603050405020304" pitchFamily="18" charset="0"/>
              </a:rPr>
              <a:t>55  “</a:t>
            </a:r>
            <a:r>
              <a:rPr lang="en-US" sz="2400" dirty="0">
                <a:latin typeface="Times New Roman" panose="02020603050405020304" pitchFamily="18" charset="0"/>
                <a:cs typeface="Times New Roman" panose="02020603050405020304" pitchFamily="18" charset="0"/>
              </a:rPr>
              <a:t>Is not this the carpenter’s son? Is not his mother called Mary? And are not his brothers </a:t>
            </a:r>
            <a:r>
              <a:rPr lang="en-US" sz="2400" b="1" dirty="0">
                <a:solidFill>
                  <a:srgbClr val="3F8731"/>
                </a:solidFill>
                <a:latin typeface="Times New Roman" panose="02020603050405020304" pitchFamily="18" charset="0"/>
                <a:cs typeface="Times New Roman" panose="02020603050405020304" pitchFamily="18" charset="0"/>
              </a:rPr>
              <a:t>James</a:t>
            </a:r>
            <a:r>
              <a:rPr lang="en-US" sz="2400" dirty="0">
                <a:latin typeface="Times New Roman" panose="02020603050405020304" pitchFamily="18" charset="0"/>
                <a:cs typeface="Times New Roman" panose="02020603050405020304" pitchFamily="18" charset="0"/>
              </a:rPr>
              <a:t> and </a:t>
            </a:r>
            <a:r>
              <a:rPr lang="en-US" sz="2400" b="1" dirty="0">
                <a:solidFill>
                  <a:srgbClr val="3F8731"/>
                </a:solidFill>
                <a:latin typeface="Times New Roman" panose="02020603050405020304" pitchFamily="18" charset="0"/>
                <a:cs typeface="Times New Roman" panose="02020603050405020304" pitchFamily="18" charset="0"/>
              </a:rPr>
              <a:t>Joseph</a:t>
            </a:r>
            <a:r>
              <a:rPr lang="en-US" sz="2400" dirty="0">
                <a:latin typeface="Times New Roman" panose="02020603050405020304" pitchFamily="18" charset="0"/>
                <a:cs typeface="Times New Roman" panose="02020603050405020304" pitchFamily="18" charset="0"/>
              </a:rPr>
              <a:t> and </a:t>
            </a:r>
            <a:r>
              <a:rPr lang="en-US" sz="2400" b="1" dirty="0">
                <a:solidFill>
                  <a:srgbClr val="3F8731"/>
                </a:solidFill>
                <a:latin typeface="Times New Roman" panose="02020603050405020304" pitchFamily="18" charset="0"/>
                <a:cs typeface="Times New Roman" panose="02020603050405020304" pitchFamily="18" charset="0"/>
              </a:rPr>
              <a:t>Simon </a:t>
            </a:r>
            <a:r>
              <a:rPr lang="en-US" sz="2400" dirty="0">
                <a:latin typeface="Times New Roman" panose="02020603050405020304" pitchFamily="18" charset="0"/>
                <a:cs typeface="Times New Roman" panose="02020603050405020304" pitchFamily="18" charset="0"/>
              </a:rPr>
              <a:t>and </a:t>
            </a:r>
            <a:r>
              <a:rPr lang="en-US" sz="2400" b="1" dirty="0">
                <a:solidFill>
                  <a:srgbClr val="3F8731"/>
                </a:solidFill>
                <a:latin typeface="Times New Roman" panose="02020603050405020304" pitchFamily="18" charset="0"/>
                <a:cs typeface="Times New Roman" panose="02020603050405020304" pitchFamily="18" charset="0"/>
              </a:rPr>
              <a:t>Judas</a:t>
            </a:r>
            <a:r>
              <a:rPr lang="en-US" sz="2400" dirty="0">
                <a:latin typeface="Times New Roman" panose="02020603050405020304" pitchFamily="18" charset="0"/>
                <a:cs typeface="Times New Roman" panose="02020603050405020304" pitchFamily="18" charset="0"/>
              </a:rPr>
              <a:t>?”</a:t>
            </a:r>
          </a:p>
          <a:p>
            <a:pPr algn="just"/>
            <a:endParaRPr lang="en-US" sz="10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563A15B-DE4A-4D2E-8316-95C4118D8F44}"/>
              </a:ext>
            </a:extLst>
          </p:cNvPr>
          <p:cNvSpPr txBox="1"/>
          <p:nvPr/>
        </p:nvSpPr>
        <p:spPr>
          <a:xfrm>
            <a:off x="9742089" y="411263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183400"/>
            <a:ext cx="11891268" cy="1015663"/>
          </a:xfrm>
          <a:prstGeom prst="rect">
            <a:avLst/>
          </a:prstGeom>
          <a:noFill/>
        </p:spPr>
        <p:txBody>
          <a:bodyPr wrap="square" rtlCol="0">
            <a:spAutoFit/>
          </a:bodyPr>
          <a:lstStyle/>
          <a:p>
            <a:pPr algn="ctr"/>
            <a:r>
              <a:rPr lang="en-US" sz="6000" spc="-150" dirty="0"/>
              <a:t>Name two of the four brothers of Jesus.</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14" name="Rectangle 13">
            <a:hlinkClick r:id="rId2" action="ppaction://hlinksldjump"/>
            <a:extLst>
              <a:ext uri="{FF2B5EF4-FFF2-40B4-BE49-F238E27FC236}">
                <a16:creationId xmlns:a16="http://schemas.microsoft.com/office/drawing/2014/main" id="{06DD4E5E-DB65-4911-AA03-6EDB919EC95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7769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BF8F367-B8C8-464D-AF1B-1C518197BB4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24128F3D-8FA6-40E3-A0FE-49E49084D7A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A0A61523-90B0-4583-BE5E-F0EADDD74A3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E12A4F3B-23CA-4320-9CA3-EB25E6D299D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FF55F981-3E28-4E94-9BC3-BCDF1C4FFA22}"/>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5933CE8A-E25F-4417-A56F-DC2BC18DC9D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2A88362C-564F-42DA-BC41-FF8CD72DF2F4}"/>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9022E1D-6159-4F25-B88E-EEB7BFE54B94}"/>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4A7F3B19-0937-4EF7-AE20-D9C8B3A67307}"/>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E5EA59E6-44E5-4F54-B16C-D49C8F63680A}"/>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10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21FBC5FD-60CA-44F5-B9BE-FAAF4545CA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48230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C6E0F3B6-85F2-4199-A440-7AABD75AF143}"/>
              </a:ext>
            </a:extLst>
          </p:cNvPr>
          <p:cNvCxnSpPr>
            <a:cxnSpLocks/>
          </p:cNvCxnSpPr>
          <p:nvPr/>
        </p:nvCxnSpPr>
        <p:spPr>
          <a:xfrm flipV="1">
            <a:off x="6126284" y="398673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EA571D-2B3A-47DE-A45C-3B947E31CBEC}"/>
              </a:ext>
            </a:extLst>
          </p:cNvPr>
          <p:cNvCxnSpPr>
            <a:cxnSpLocks/>
          </p:cNvCxnSpPr>
          <p:nvPr/>
        </p:nvCxnSpPr>
        <p:spPr>
          <a:xfrm rot="5460000" flipV="1">
            <a:off x="6112990" y="282965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9C94800-C49F-4C9B-9103-6BE7227C5D18}"/>
              </a:ext>
            </a:extLst>
          </p:cNvPr>
          <p:cNvSpPr/>
          <p:nvPr/>
        </p:nvSpPr>
        <p:spPr>
          <a:xfrm rot="2700000">
            <a:off x="6823648" y="368564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AEDFF336-C9F7-4CA0-96C9-CA4BF0BA1A4F}"/>
              </a:ext>
            </a:extLst>
          </p:cNvPr>
          <p:cNvCxnSpPr>
            <a:cxnSpLocks/>
          </p:cNvCxnSpPr>
          <p:nvPr/>
        </p:nvCxnSpPr>
        <p:spPr>
          <a:xfrm flipV="1">
            <a:off x="5159416" y="288752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A95BD05-DA97-40DE-B4AD-854ECC46B689}"/>
              </a:ext>
            </a:extLst>
          </p:cNvPr>
          <p:cNvSpPr/>
          <p:nvPr/>
        </p:nvSpPr>
        <p:spPr>
          <a:xfrm rot="2700000">
            <a:off x="5906954" y="264294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4635220A-8E83-48E9-A1F6-7EEDC601DF98}"/>
              </a:ext>
            </a:extLst>
          </p:cNvPr>
          <p:cNvSpPr/>
          <p:nvPr/>
        </p:nvSpPr>
        <p:spPr>
          <a:xfrm rot="5400000">
            <a:off x="5897330" y="4793164"/>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C785BA6-12C6-40F6-A325-B33B0B77840C}"/>
              </a:ext>
            </a:extLst>
          </p:cNvPr>
          <p:cNvSpPr txBox="1"/>
          <p:nvPr/>
        </p:nvSpPr>
        <p:spPr>
          <a:xfrm>
            <a:off x="5840001" y="4661043"/>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04938F05-476B-438B-AC22-A6EF0527FD11}"/>
              </a:ext>
            </a:extLst>
          </p:cNvPr>
          <p:cNvCxnSpPr>
            <a:cxnSpLocks/>
          </p:cNvCxnSpPr>
          <p:nvPr/>
        </p:nvCxnSpPr>
        <p:spPr>
          <a:xfrm rot="5460000" flipV="1">
            <a:off x="5100504" y="393130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BFDE4208-BF1E-499B-A6B9-AA6080E20C6E}"/>
              </a:ext>
            </a:extLst>
          </p:cNvPr>
          <p:cNvSpPr/>
          <p:nvPr/>
        </p:nvSpPr>
        <p:spPr>
          <a:xfrm rot="18900000">
            <a:off x="4957789" y="367737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E2E4DC-81AE-4538-B7A6-CF374ADACA21}"/>
              </a:ext>
            </a:extLst>
          </p:cNvPr>
          <p:cNvSpPr txBox="1"/>
          <p:nvPr/>
        </p:nvSpPr>
        <p:spPr>
          <a:xfrm>
            <a:off x="5272455" y="3353822"/>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25345"/>
            <a:ext cx="11891268" cy="2123658"/>
          </a:xfrm>
          <a:prstGeom prst="rect">
            <a:avLst/>
          </a:prstGeom>
          <a:noFill/>
        </p:spPr>
        <p:txBody>
          <a:bodyPr wrap="square" rtlCol="0">
            <a:spAutoFit/>
          </a:bodyPr>
          <a:lstStyle/>
          <a:p>
            <a:pPr algn="ctr"/>
            <a:r>
              <a:rPr lang="en-US" sz="4400" dirty="0"/>
              <a:t>A woman with “an issue of blood” touched the fringe of Jesus’s garment and was made well.  Who </a:t>
            </a:r>
            <a:r>
              <a:rPr lang="en-US" sz="4400" spc="-60" dirty="0"/>
              <a:t>else touched the fringe of his garment to be healed?</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12" name="Rectangle 11">
            <a:hlinkClick r:id="rId3" action="ppaction://hlinksldjump"/>
            <a:extLst>
              <a:ext uri="{FF2B5EF4-FFF2-40B4-BE49-F238E27FC236}">
                <a16:creationId xmlns:a16="http://schemas.microsoft.com/office/drawing/2014/main" id="{78BFE636-226D-444A-94FB-EECAC625E14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07C8E43A-07B6-4EB9-9FAD-6D01806482DA}"/>
              </a:ext>
            </a:extLst>
          </p:cNvPr>
          <p:cNvSpPr/>
          <p:nvPr/>
        </p:nvSpPr>
        <p:spPr>
          <a:xfrm rot="18961460">
            <a:off x="5208115" y="305414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F0F95B-78C3-4235-988E-F1C726A5ADDD}"/>
              </a:ext>
            </a:extLst>
          </p:cNvPr>
          <p:cNvSpPr txBox="1"/>
          <p:nvPr/>
        </p:nvSpPr>
        <p:spPr>
          <a:xfrm>
            <a:off x="151002" y="225345"/>
            <a:ext cx="11891268" cy="2123658"/>
          </a:xfrm>
          <a:prstGeom prst="rect">
            <a:avLst/>
          </a:prstGeom>
          <a:noFill/>
        </p:spPr>
        <p:txBody>
          <a:bodyPr wrap="square" rtlCol="0">
            <a:spAutoFit/>
          </a:bodyPr>
          <a:lstStyle/>
          <a:p>
            <a:pPr algn="ctr"/>
            <a:r>
              <a:rPr lang="en-US" sz="4400" dirty="0"/>
              <a:t>A woman with “an issue of blood” touched the fringe of Jesus’s garment and was made well.  Who </a:t>
            </a:r>
            <a:r>
              <a:rPr lang="en-US" sz="4400" spc="-60" dirty="0"/>
              <a:t>else touched the fringe of his garment to be healed?</a:t>
            </a:r>
          </a:p>
        </p:txBody>
      </p:sp>
      <p:sp>
        <p:nvSpPr>
          <p:cNvPr id="9" name="TextBox 8">
            <a:extLst>
              <a:ext uri="{FF2B5EF4-FFF2-40B4-BE49-F238E27FC236}">
                <a16:creationId xmlns:a16="http://schemas.microsoft.com/office/drawing/2014/main" id="{8D3F99A4-1A02-4C63-B292-5EB49526D35A}"/>
              </a:ext>
            </a:extLst>
          </p:cNvPr>
          <p:cNvSpPr txBox="1"/>
          <p:nvPr/>
        </p:nvSpPr>
        <p:spPr>
          <a:xfrm>
            <a:off x="538040" y="2491531"/>
            <a:ext cx="11132697" cy="2887970"/>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4000" b="1" i="1" dirty="0">
                <a:solidFill>
                  <a:srgbClr val="3F8731"/>
                </a:solidFill>
              </a:rPr>
              <a:t>Answer:</a:t>
            </a:r>
            <a:r>
              <a:rPr lang="en-US" sz="5400" b="1" dirty="0">
                <a:solidFill>
                  <a:srgbClr val="3F8731"/>
                </a:solidFill>
              </a:rPr>
              <a:t> the sick at Gennesaret</a:t>
            </a:r>
          </a:p>
          <a:p>
            <a:pPr>
              <a:spcAft>
                <a:spcPts val="200"/>
              </a:spcAft>
            </a:pPr>
            <a:r>
              <a:rPr lang="en-US" sz="2400" b="1" dirty="0">
                <a:latin typeface="Times New Roman" panose="02020603050405020304" pitchFamily="18" charset="0"/>
                <a:cs typeface="Times New Roman" panose="02020603050405020304" pitchFamily="18" charset="0"/>
              </a:rPr>
              <a:t>Matthew 14:34-36</a:t>
            </a:r>
          </a:p>
          <a:p>
            <a:pPr algn="just"/>
            <a:r>
              <a:rPr lang="en-US" sz="2400" baseline="30000" dirty="0">
                <a:latin typeface="Times New Roman" panose="02020603050405020304" pitchFamily="18" charset="0"/>
                <a:cs typeface="Times New Roman" panose="02020603050405020304" pitchFamily="18" charset="0"/>
              </a:rPr>
              <a:t>34</a:t>
            </a:r>
            <a:r>
              <a:rPr lang="en-US" sz="2400" dirty="0">
                <a:latin typeface="Times New Roman" panose="02020603050405020304" pitchFamily="18" charset="0"/>
                <a:cs typeface="Times New Roman" panose="02020603050405020304" pitchFamily="18" charset="0"/>
              </a:rPr>
              <a:t> And when they had crossed over, they came to land </a:t>
            </a:r>
            <a:r>
              <a:rPr lang="en-US" sz="2400" b="1" dirty="0">
                <a:solidFill>
                  <a:srgbClr val="3F8731"/>
                </a:solidFill>
                <a:latin typeface="Times New Roman" panose="02020603050405020304" pitchFamily="18" charset="0"/>
                <a:cs typeface="Times New Roman" panose="02020603050405020304" pitchFamily="18" charset="0"/>
              </a:rPr>
              <a:t>at Gennesaret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35</a:t>
            </a:r>
            <a:r>
              <a:rPr lang="en-US" sz="2400" dirty="0">
                <a:latin typeface="Times New Roman" panose="02020603050405020304" pitchFamily="18" charset="0"/>
                <a:cs typeface="Times New Roman" panose="02020603050405020304" pitchFamily="18" charset="0"/>
              </a:rPr>
              <a:t> And when the men of that place recognized him, they sent around to all that region and brought to him all who were sick </a:t>
            </a:r>
            <a:r>
              <a:rPr lang="en-US" sz="2400" baseline="30000" dirty="0">
                <a:latin typeface="Times New Roman" panose="02020603050405020304" pitchFamily="18" charset="0"/>
                <a:cs typeface="Times New Roman" panose="02020603050405020304" pitchFamily="18" charset="0"/>
              </a:rPr>
              <a:t>36</a:t>
            </a:r>
            <a:r>
              <a:rPr lang="en-US" sz="2400" dirty="0">
                <a:latin typeface="Times New Roman" panose="02020603050405020304" pitchFamily="18" charset="0"/>
                <a:cs typeface="Times New Roman" panose="02020603050405020304" pitchFamily="18" charset="0"/>
              </a:rPr>
              <a:t> and implored him </a:t>
            </a:r>
            <a:r>
              <a:rPr lang="en-US" sz="2400" b="1" dirty="0">
                <a:solidFill>
                  <a:srgbClr val="3F8731"/>
                </a:solidFill>
                <a:latin typeface="Times New Roman" panose="02020603050405020304" pitchFamily="18" charset="0"/>
                <a:cs typeface="Times New Roman" panose="02020603050405020304" pitchFamily="18" charset="0"/>
              </a:rPr>
              <a:t>that they might only touch the fringe of his garment</a:t>
            </a:r>
            <a:r>
              <a:rPr lang="en-US" sz="2400" dirty="0">
                <a:latin typeface="Times New Roman" panose="02020603050405020304" pitchFamily="18" charset="0"/>
                <a:cs typeface="Times New Roman" panose="02020603050405020304" pitchFamily="18" charset="0"/>
              </a:rPr>
              <a:t>.  And as many as touched it were made well.</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8762BB-A78C-4582-BBA9-A7182F9E5132}"/>
              </a:ext>
            </a:extLst>
          </p:cNvPr>
          <p:cNvSpPr txBox="1"/>
          <p:nvPr/>
        </p:nvSpPr>
        <p:spPr>
          <a:xfrm>
            <a:off x="9742089" y="5060596"/>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13" name="Rectangle 12">
            <a:hlinkClick r:id="rId2" action="ppaction://hlinksldjump"/>
            <a:extLst>
              <a:ext uri="{FF2B5EF4-FFF2-40B4-BE49-F238E27FC236}">
                <a16:creationId xmlns:a16="http://schemas.microsoft.com/office/drawing/2014/main" id="{69A90FDA-4929-4492-9A26-10CB127321C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9565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46B557E-4150-4058-AF7B-37CE5CEA8D8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F95F686A-EDBD-4484-9D4B-DF7D76A732BF}"/>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8F433722-8FCF-4F26-8919-EA7B804E613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0AE99D0F-494B-498D-ABBC-E18D91A43152}"/>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4C7A466B-EA08-40B7-BD36-98784BC16157}"/>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C7556462-8A50-4817-A81F-FEC303643F2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E343D874-4386-4FD3-982A-BB6456621A80}"/>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EA7933AF-67D9-4213-A53B-AC1F48741C78}"/>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B32016D8-C2C7-445D-9BA1-558F03760B1F}"/>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18460F6A-1F3A-49E5-B629-59109A398A4A}"/>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462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BC22C2BD-38CA-4CB3-93DF-2A466501B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57855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7F3B71A1-D306-4BFD-B9EE-E3D9CE819010}"/>
              </a:ext>
            </a:extLst>
          </p:cNvPr>
          <p:cNvCxnSpPr>
            <a:cxnSpLocks/>
          </p:cNvCxnSpPr>
          <p:nvPr/>
        </p:nvCxnSpPr>
        <p:spPr>
          <a:xfrm flipV="1">
            <a:off x="6126284" y="408298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30B87F-559D-45BB-8163-25DF4E8651DA}"/>
              </a:ext>
            </a:extLst>
          </p:cNvPr>
          <p:cNvCxnSpPr>
            <a:cxnSpLocks/>
          </p:cNvCxnSpPr>
          <p:nvPr/>
        </p:nvCxnSpPr>
        <p:spPr>
          <a:xfrm rot="5460000" flipV="1">
            <a:off x="6112990" y="292590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F92744D-4ABF-433F-8133-D33D9753E14F}"/>
              </a:ext>
            </a:extLst>
          </p:cNvPr>
          <p:cNvSpPr/>
          <p:nvPr/>
        </p:nvSpPr>
        <p:spPr>
          <a:xfrm rot="2700000">
            <a:off x="6823648" y="378189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DAEFDAC4-AAB3-485D-983A-FB8FB82EBE03}"/>
              </a:ext>
            </a:extLst>
          </p:cNvPr>
          <p:cNvCxnSpPr>
            <a:cxnSpLocks/>
          </p:cNvCxnSpPr>
          <p:nvPr/>
        </p:nvCxnSpPr>
        <p:spPr>
          <a:xfrm flipV="1">
            <a:off x="5159416" y="298377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54F551AC-25E6-486C-A4BA-3158FFCFDD04}"/>
              </a:ext>
            </a:extLst>
          </p:cNvPr>
          <p:cNvSpPr/>
          <p:nvPr/>
        </p:nvSpPr>
        <p:spPr>
          <a:xfrm rot="2700000">
            <a:off x="5906954" y="273919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690C95E5-34E7-4D23-9792-01E9DE178B22}"/>
              </a:ext>
            </a:extLst>
          </p:cNvPr>
          <p:cNvSpPr/>
          <p:nvPr/>
        </p:nvSpPr>
        <p:spPr>
          <a:xfrm rot="5400000">
            <a:off x="5897330" y="4889414"/>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AC70E9-BD6F-4A91-86EB-D0A9DAE4FF79}"/>
              </a:ext>
            </a:extLst>
          </p:cNvPr>
          <p:cNvSpPr txBox="1"/>
          <p:nvPr/>
        </p:nvSpPr>
        <p:spPr>
          <a:xfrm>
            <a:off x="5840001" y="4757293"/>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EE184660-8A71-4240-A557-4B1119B6846D}"/>
              </a:ext>
            </a:extLst>
          </p:cNvPr>
          <p:cNvCxnSpPr>
            <a:cxnSpLocks/>
          </p:cNvCxnSpPr>
          <p:nvPr/>
        </p:nvCxnSpPr>
        <p:spPr>
          <a:xfrm rot="5460000" flipV="1">
            <a:off x="5100504" y="402755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1BC5397B-2FD6-4EE4-BF23-8E2D620DCF5C}"/>
              </a:ext>
            </a:extLst>
          </p:cNvPr>
          <p:cNvSpPr/>
          <p:nvPr/>
        </p:nvSpPr>
        <p:spPr>
          <a:xfrm rot="18900000">
            <a:off x="4957789" y="377362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F2CAFDF-32BE-4D6C-839B-641F18090132}"/>
              </a:ext>
            </a:extLst>
          </p:cNvPr>
          <p:cNvSpPr txBox="1"/>
          <p:nvPr/>
        </p:nvSpPr>
        <p:spPr>
          <a:xfrm>
            <a:off x="5272455" y="3450072"/>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691514" y="250512"/>
            <a:ext cx="10810244" cy="2336024"/>
          </a:xfrm>
          <a:prstGeom prst="rect">
            <a:avLst/>
          </a:prstGeom>
          <a:noFill/>
        </p:spPr>
        <p:txBody>
          <a:bodyPr wrap="square" rtlCol="0">
            <a:spAutoFit/>
          </a:bodyPr>
          <a:lstStyle/>
          <a:p>
            <a:pPr algn="ctr">
              <a:lnSpc>
                <a:spcPct val="90000"/>
              </a:lnSpc>
            </a:pPr>
            <a:r>
              <a:rPr lang="en-US" sz="5400" dirty="0"/>
              <a:t>What Old Testament prophet said, “Behold, your King is coming to you, humble, and mounted on a donkey?” </a:t>
            </a:r>
            <a:endParaRPr lang="en-US" sz="5400" spc="-60" dirty="0"/>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12" name="Rectangle 11">
            <a:hlinkClick r:id="rId3" action="ppaction://hlinksldjump"/>
            <a:extLst>
              <a:ext uri="{FF2B5EF4-FFF2-40B4-BE49-F238E27FC236}">
                <a16:creationId xmlns:a16="http://schemas.microsoft.com/office/drawing/2014/main" id="{73713629-ED81-49D6-B2B1-2C85C7227AC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034AE3CD-EAF8-4929-B90A-9358BD9FF6EF}"/>
              </a:ext>
            </a:extLst>
          </p:cNvPr>
          <p:cNvSpPr/>
          <p:nvPr/>
        </p:nvSpPr>
        <p:spPr>
          <a:xfrm rot="18961460">
            <a:off x="5208115" y="315039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8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7EE5DF-E1B5-45C4-BE0C-2A335C0D36AA}"/>
              </a:ext>
            </a:extLst>
          </p:cNvPr>
          <p:cNvSpPr txBox="1"/>
          <p:nvPr/>
        </p:nvSpPr>
        <p:spPr>
          <a:xfrm>
            <a:off x="538040" y="2692867"/>
            <a:ext cx="11132697" cy="2641749"/>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4000" b="1" i="1" dirty="0">
                <a:solidFill>
                  <a:srgbClr val="3F8731"/>
                </a:solidFill>
              </a:rPr>
              <a:t>Answer:</a:t>
            </a:r>
            <a:r>
              <a:rPr lang="en-US" sz="5400" b="1" dirty="0">
                <a:solidFill>
                  <a:srgbClr val="3F8731"/>
                </a:solidFill>
              </a:rPr>
              <a:t> Zechariah</a:t>
            </a:r>
          </a:p>
          <a:p>
            <a:pPr>
              <a:spcAft>
                <a:spcPts val="200"/>
              </a:spcAft>
            </a:pPr>
            <a:r>
              <a:rPr lang="en-US" sz="2400" b="1" dirty="0">
                <a:latin typeface="Times New Roman" panose="02020603050405020304" pitchFamily="18" charset="0"/>
                <a:cs typeface="Times New Roman" panose="02020603050405020304" pitchFamily="18" charset="0"/>
              </a:rPr>
              <a:t>Matthew 21:4-5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Zechariah 9:9</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This took place to fulfill what was </a:t>
            </a:r>
            <a:r>
              <a:rPr lang="en-US" sz="2400" b="1" dirty="0">
                <a:solidFill>
                  <a:srgbClr val="3F8731"/>
                </a:solidFill>
                <a:latin typeface="Times New Roman" panose="02020603050405020304" pitchFamily="18" charset="0"/>
                <a:cs typeface="Times New Roman" panose="02020603050405020304" pitchFamily="18" charset="0"/>
              </a:rPr>
              <a:t>spoken by the prophet</a:t>
            </a:r>
            <a:r>
              <a:rPr lang="en-US" sz="2400" dirty="0">
                <a:latin typeface="Times New Roman" panose="02020603050405020304" pitchFamily="18" charset="0"/>
                <a:cs typeface="Times New Roman" panose="02020603050405020304" pitchFamily="18" charset="0"/>
              </a:rPr>
              <a:t>, saying, </a:t>
            </a:r>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“Say to the daughter of Zion, ‘Behold, your king is coming to you, humble, and mounted on a </a:t>
            </a:r>
            <a:r>
              <a:rPr lang="en-US" sz="2400" spc="50" dirty="0">
                <a:latin typeface="Times New Roman" panose="02020603050405020304" pitchFamily="18" charset="0"/>
                <a:cs typeface="Times New Roman" panose="02020603050405020304" pitchFamily="18" charset="0"/>
              </a:rPr>
              <a:t>donkey, on a colt, the foal of a beast of burden.’”</a:t>
            </a:r>
          </a:p>
          <a:p>
            <a:pPr algn="just"/>
            <a:endParaRPr lang="en-US" sz="800" spc="50" dirty="0">
              <a:latin typeface="Times New Roman" panose="02020603050405020304" pitchFamily="18" charset="0"/>
              <a:cs typeface="Times New Roman" panose="02020603050405020304" pitchFamily="18" charset="0"/>
            </a:endParaRPr>
          </a:p>
          <a:p>
            <a:pPr algn="just"/>
            <a:endParaRPr lang="en-US" sz="600" spc="5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C972310-FCDB-47EA-BD0D-BDCBBC40522A}"/>
              </a:ext>
            </a:extLst>
          </p:cNvPr>
          <p:cNvSpPr txBox="1"/>
          <p:nvPr/>
        </p:nvSpPr>
        <p:spPr>
          <a:xfrm>
            <a:off x="9742089" y="501865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12" name="TextBox 11">
            <a:extLst>
              <a:ext uri="{FF2B5EF4-FFF2-40B4-BE49-F238E27FC236}">
                <a16:creationId xmlns:a16="http://schemas.microsoft.com/office/drawing/2014/main" id="{E638C920-FC06-4480-960B-DF5F5AE2EA32}"/>
              </a:ext>
            </a:extLst>
          </p:cNvPr>
          <p:cNvSpPr txBox="1"/>
          <p:nvPr/>
        </p:nvSpPr>
        <p:spPr>
          <a:xfrm>
            <a:off x="151002" y="250512"/>
            <a:ext cx="11891268" cy="2336024"/>
          </a:xfrm>
          <a:prstGeom prst="rect">
            <a:avLst/>
          </a:prstGeom>
          <a:noFill/>
        </p:spPr>
        <p:txBody>
          <a:bodyPr wrap="square" rtlCol="0">
            <a:spAutoFit/>
          </a:bodyPr>
          <a:lstStyle/>
          <a:p>
            <a:pPr algn="ctr">
              <a:lnSpc>
                <a:spcPct val="90000"/>
              </a:lnSpc>
            </a:pPr>
            <a:r>
              <a:rPr lang="en-US" sz="5400" dirty="0"/>
              <a:t>What Old Testament prophet said, “Behold, your King is coming to you, humble, and mounted on a donkey?” </a:t>
            </a:r>
            <a:endParaRPr lang="en-US" sz="5400" spc="-60" dirty="0"/>
          </a:p>
        </p:txBody>
      </p:sp>
      <p:sp>
        <p:nvSpPr>
          <p:cNvPr id="13" name="Rectangle 12">
            <a:hlinkClick r:id="rId2" action="ppaction://hlinksldjump"/>
            <a:extLst>
              <a:ext uri="{FF2B5EF4-FFF2-40B4-BE49-F238E27FC236}">
                <a16:creationId xmlns:a16="http://schemas.microsoft.com/office/drawing/2014/main" id="{2EEB8866-DB67-40B9-AFA2-9220E44C927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3562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1D45B44-5012-46CA-AC93-5CF734FAC2E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2F1CA987-E23D-4963-8ACB-0709FAB8604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BDE0D015-A1B4-4E22-A12D-27B8E3805F5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EE8C38FE-2C73-4C36-9364-8C6E5C2295DA}"/>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582AA806-77DA-4E28-835C-0D50819BA19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3BEF6532-3FA0-4CA3-B52E-8C5B06CF19BE}"/>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C7CC0647-DA7A-4037-973A-81A660B7E1D9}"/>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CDF30F8D-2390-4D45-9E53-46028B1504AE}"/>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793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EBE259F-24FC-4EA3-841A-309EC88D5EE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DC75D78C-065F-413A-8452-CE4C5A0A0BC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5E5D24E0-214D-4B25-AE2A-D1529F596188}"/>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1F1C04EF-855C-4A0F-B63F-C51BF7B50DD7}"/>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6F831157-9D32-48E9-881F-821750961D2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204047A7-ED7D-43B3-9B4A-5DFAE8E24AA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56266A95-ED12-427A-8F8C-7DE4C052652A}"/>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2E092E9D-8096-4EC0-B144-F1A51D05727B}"/>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82FB2576-246D-4E2C-A823-15F142B386CA}"/>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57B352C2-447B-4819-9601-2E3FC8AF290B}"/>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531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B6ACEE24-18D8-4AE4-92BB-5BB046112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60743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EF346957-9774-4DD2-B89A-AB55938996A6}"/>
              </a:ext>
            </a:extLst>
          </p:cNvPr>
          <p:cNvCxnSpPr>
            <a:cxnSpLocks/>
          </p:cNvCxnSpPr>
          <p:nvPr/>
        </p:nvCxnSpPr>
        <p:spPr>
          <a:xfrm flipV="1">
            <a:off x="6126284" y="411186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FB47DB-B36F-421A-8A19-CB1A18BB7D37}"/>
              </a:ext>
            </a:extLst>
          </p:cNvPr>
          <p:cNvCxnSpPr>
            <a:cxnSpLocks/>
          </p:cNvCxnSpPr>
          <p:nvPr/>
        </p:nvCxnSpPr>
        <p:spPr>
          <a:xfrm rot="5460000" flipV="1">
            <a:off x="6112990" y="295477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1435951-16DF-4FDA-B576-B72559A3D18D}"/>
              </a:ext>
            </a:extLst>
          </p:cNvPr>
          <p:cNvSpPr/>
          <p:nvPr/>
        </p:nvSpPr>
        <p:spPr>
          <a:xfrm rot="2700000">
            <a:off x="6823648" y="381076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4FBF63C5-1DCA-4F75-82B6-84DB28DFD290}"/>
              </a:ext>
            </a:extLst>
          </p:cNvPr>
          <p:cNvCxnSpPr>
            <a:cxnSpLocks/>
          </p:cNvCxnSpPr>
          <p:nvPr/>
        </p:nvCxnSpPr>
        <p:spPr>
          <a:xfrm flipV="1">
            <a:off x="5159416" y="301264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543933F-5533-40F5-B01F-F74725FD51AC}"/>
              </a:ext>
            </a:extLst>
          </p:cNvPr>
          <p:cNvSpPr/>
          <p:nvPr/>
        </p:nvSpPr>
        <p:spPr>
          <a:xfrm rot="2700000">
            <a:off x="5906954" y="276807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C176CF06-8D55-4C0D-AE6B-1937E3A91A62}"/>
              </a:ext>
            </a:extLst>
          </p:cNvPr>
          <p:cNvSpPr/>
          <p:nvPr/>
        </p:nvSpPr>
        <p:spPr>
          <a:xfrm rot="5400000">
            <a:off x="5897330" y="4918289"/>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650DB81-2626-4460-A5A8-F5B3EE9FE047}"/>
              </a:ext>
            </a:extLst>
          </p:cNvPr>
          <p:cNvSpPr txBox="1"/>
          <p:nvPr/>
        </p:nvSpPr>
        <p:spPr>
          <a:xfrm>
            <a:off x="5840001" y="4786168"/>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CEE62988-FF6F-4859-9DBA-6C194280524C}"/>
              </a:ext>
            </a:extLst>
          </p:cNvPr>
          <p:cNvCxnSpPr>
            <a:cxnSpLocks/>
          </p:cNvCxnSpPr>
          <p:nvPr/>
        </p:nvCxnSpPr>
        <p:spPr>
          <a:xfrm rot="5460000" flipV="1">
            <a:off x="5100504" y="405643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CEE6437F-5F55-4C3E-AE65-C67DBFB15582}"/>
              </a:ext>
            </a:extLst>
          </p:cNvPr>
          <p:cNvSpPr/>
          <p:nvPr/>
        </p:nvSpPr>
        <p:spPr>
          <a:xfrm rot="18900000">
            <a:off x="4957789" y="380249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5E9CFEC-81F3-462D-B8AF-03CE9127EEB5}"/>
              </a:ext>
            </a:extLst>
          </p:cNvPr>
          <p:cNvSpPr txBox="1"/>
          <p:nvPr/>
        </p:nvSpPr>
        <p:spPr>
          <a:xfrm>
            <a:off x="5272455" y="3478947"/>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59058"/>
            <a:ext cx="11891268" cy="2336024"/>
          </a:xfrm>
          <a:prstGeom prst="rect">
            <a:avLst/>
          </a:prstGeom>
          <a:noFill/>
        </p:spPr>
        <p:txBody>
          <a:bodyPr wrap="square" rtlCol="0">
            <a:spAutoFit/>
          </a:bodyPr>
          <a:lstStyle/>
          <a:p>
            <a:pPr algn="ctr">
              <a:lnSpc>
                <a:spcPct val="90000"/>
              </a:lnSpc>
            </a:pPr>
            <a:r>
              <a:rPr lang="en-US" sz="5400" dirty="0"/>
              <a:t>What Psalm does this quote come from? “The Lord said to my Lord, Sit at my right </a:t>
            </a:r>
            <a:r>
              <a:rPr lang="en-US" sz="5400" spc="-300" dirty="0"/>
              <a:t>hand, until I put your enemies under your feet?”     </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12" name="Rectangle 11">
            <a:hlinkClick r:id="rId3" action="ppaction://hlinksldjump"/>
            <a:extLst>
              <a:ext uri="{FF2B5EF4-FFF2-40B4-BE49-F238E27FC236}">
                <a16:creationId xmlns:a16="http://schemas.microsoft.com/office/drawing/2014/main" id="{B9A2918A-04BE-4904-AAB4-F04DCAEEB4D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82A1F652-7FDB-4D99-85AB-95491E668FCF}"/>
              </a:ext>
            </a:extLst>
          </p:cNvPr>
          <p:cNvSpPr/>
          <p:nvPr/>
        </p:nvSpPr>
        <p:spPr>
          <a:xfrm rot="18961460">
            <a:off x="5208115" y="317926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25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A1B86-23D7-4F37-80D1-780687FCD864}"/>
              </a:ext>
            </a:extLst>
          </p:cNvPr>
          <p:cNvSpPr txBox="1"/>
          <p:nvPr/>
        </p:nvSpPr>
        <p:spPr>
          <a:xfrm>
            <a:off x="538040" y="2701256"/>
            <a:ext cx="11132697" cy="2569934"/>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4000" b="1" i="1" dirty="0">
                <a:solidFill>
                  <a:srgbClr val="3F8731"/>
                </a:solidFill>
              </a:rPr>
              <a:t>Answer:</a:t>
            </a:r>
            <a:r>
              <a:rPr lang="en-US" sz="5400" b="1" dirty="0">
                <a:solidFill>
                  <a:srgbClr val="3F8731"/>
                </a:solidFill>
              </a:rPr>
              <a:t> Psalm 110 (of David)</a:t>
            </a:r>
          </a:p>
          <a:p>
            <a:pPr>
              <a:spcAft>
                <a:spcPts val="600"/>
              </a:spcAft>
            </a:pPr>
            <a:r>
              <a:rPr lang="en-US" sz="2400" b="1" dirty="0">
                <a:latin typeface="Times New Roman" panose="02020603050405020304" pitchFamily="18" charset="0"/>
                <a:cs typeface="Times New Roman" panose="02020603050405020304" pitchFamily="18" charset="0"/>
              </a:rPr>
              <a:t>Matthew 22:43-45 x-ref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Psalm 110:1</a:t>
            </a:r>
            <a:endParaRPr lang="en-US" sz="2400" b="1" dirty="0">
              <a:latin typeface="Times New Roman" panose="02020603050405020304" pitchFamily="18" charset="0"/>
              <a:cs typeface="Times New Roman" panose="02020603050405020304" pitchFamily="18" charset="0"/>
            </a:endParaRPr>
          </a:p>
          <a:p>
            <a:pPr algn="just"/>
            <a:r>
              <a:rPr lang="en-US" sz="2400" baseline="30000" dirty="0">
                <a:latin typeface="Times New Roman" panose="02020603050405020304" pitchFamily="18" charset="0"/>
                <a:cs typeface="Times New Roman" panose="02020603050405020304" pitchFamily="18" charset="0"/>
              </a:rPr>
              <a:t>43</a:t>
            </a:r>
            <a:r>
              <a:rPr lang="en-US" sz="2400" dirty="0">
                <a:latin typeface="Times New Roman" panose="02020603050405020304" pitchFamily="18" charset="0"/>
                <a:cs typeface="Times New Roman" panose="02020603050405020304" pitchFamily="18" charset="0"/>
              </a:rPr>
              <a:t> He said to them, “How is it then that </a:t>
            </a:r>
            <a:r>
              <a:rPr lang="en-US" sz="2400" b="1" dirty="0">
                <a:solidFill>
                  <a:srgbClr val="3F8731"/>
                </a:solidFill>
                <a:latin typeface="Times New Roman" panose="02020603050405020304" pitchFamily="18" charset="0"/>
                <a:cs typeface="Times New Roman" panose="02020603050405020304" pitchFamily="18" charset="0"/>
              </a:rPr>
              <a:t>David</a:t>
            </a:r>
            <a:r>
              <a:rPr lang="en-US" sz="2400" dirty="0">
                <a:solidFill>
                  <a:srgbClr val="3F8731"/>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1" dirty="0">
                <a:solidFill>
                  <a:srgbClr val="3F8731"/>
                </a:solidFill>
                <a:latin typeface="Times New Roman" panose="02020603050405020304" pitchFamily="18" charset="0"/>
                <a:cs typeface="Times New Roman" panose="02020603050405020304" pitchFamily="18" charset="0"/>
              </a:rPr>
              <a:t>in the Spirit</a:t>
            </a:r>
            <a:r>
              <a:rPr lang="en-US" sz="2400" dirty="0">
                <a:solidFill>
                  <a:srgbClr val="3F8731"/>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1" dirty="0">
                <a:solidFill>
                  <a:srgbClr val="3F8731"/>
                </a:solidFill>
                <a:latin typeface="Times New Roman" panose="02020603050405020304" pitchFamily="18" charset="0"/>
                <a:cs typeface="Times New Roman" panose="02020603050405020304" pitchFamily="18" charset="0"/>
              </a:rPr>
              <a:t>calls him Lord</a:t>
            </a:r>
            <a:r>
              <a:rPr lang="en-US" sz="2400" dirty="0">
                <a:solidFill>
                  <a:srgbClr val="3F8731"/>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1" dirty="0">
                <a:solidFill>
                  <a:srgbClr val="3F8731"/>
                </a:solidFill>
                <a:latin typeface="Times New Roman" panose="02020603050405020304" pitchFamily="18" charset="0"/>
                <a:cs typeface="Times New Roman" panose="02020603050405020304" pitchFamily="18" charset="0"/>
              </a:rPr>
              <a:t>saying</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44</a:t>
            </a:r>
            <a:r>
              <a:rPr lang="en-US" sz="2400" dirty="0">
                <a:latin typeface="Times New Roman" panose="02020603050405020304" pitchFamily="18" charset="0"/>
                <a:cs typeface="Times New Roman" panose="02020603050405020304" pitchFamily="18" charset="0"/>
              </a:rPr>
              <a:t> ‘The Lord said to my Lord, “Sit at my right hand, until I put your enemies under your feet”’? </a:t>
            </a:r>
            <a:r>
              <a:rPr lang="en-US" sz="2400" baseline="30000" dirty="0">
                <a:latin typeface="Times New Roman" panose="02020603050405020304" pitchFamily="18" charset="0"/>
                <a:cs typeface="Times New Roman" panose="02020603050405020304" pitchFamily="18" charset="0"/>
              </a:rPr>
              <a:t>45</a:t>
            </a:r>
            <a:r>
              <a:rPr lang="en-US" sz="2400" dirty="0">
                <a:latin typeface="Times New Roman" panose="02020603050405020304" pitchFamily="18" charset="0"/>
                <a:cs typeface="Times New Roman" panose="02020603050405020304" pitchFamily="18" charset="0"/>
              </a:rPr>
              <a:t> If then David calls him Lord, how is he his son?”</a:t>
            </a:r>
          </a:p>
          <a:p>
            <a:pPr algn="just"/>
            <a:endParaRPr lang="en-US" sz="600" spc="5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1242B91-1E32-4E2C-B755-1ED1B8D7018C}"/>
              </a:ext>
            </a:extLst>
          </p:cNvPr>
          <p:cNvSpPr txBox="1"/>
          <p:nvPr/>
        </p:nvSpPr>
        <p:spPr>
          <a:xfrm>
            <a:off x="9742089" y="495153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59058"/>
            <a:ext cx="11891268" cy="2336024"/>
          </a:xfrm>
          <a:prstGeom prst="rect">
            <a:avLst/>
          </a:prstGeom>
          <a:noFill/>
        </p:spPr>
        <p:txBody>
          <a:bodyPr wrap="square" rtlCol="0">
            <a:spAutoFit/>
          </a:bodyPr>
          <a:lstStyle/>
          <a:p>
            <a:pPr algn="ctr">
              <a:lnSpc>
                <a:spcPct val="90000"/>
              </a:lnSpc>
            </a:pPr>
            <a:r>
              <a:rPr lang="en-US" sz="5400" dirty="0"/>
              <a:t>What Psalm does this quote come from? “The Lord said to my Lord, Sit at my right </a:t>
            </a:r>
            <a:r>
              <a:rPr lang="en-US" sz="5400" spc="-300" dirty="0"/>
              <a:t>hand, until I put your enemies under your feet?”     </a:t>
            </a:r>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13" name="Rectangle 12">
            <a:hlinkClick r:id="rId2" action="ppaction://hlinksldjump"/>
            <a:extLst>
              <a:ext uri="{FF2B5EF4-FFF2-40B4-BE49-F238E27FC236}">
                <a16:creationId xmlns:a16="http://schemas.microsoft.com/office/drawing/2014/main" id="{5C314D47-A55A-4276-A3CD-94D485751B4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5963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667D59-4DE1-49C5-8735-22F2CF7B6781}"/>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B813CFB3-BEDB-41AF-97C3-D9D5AD23917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70BA79A6-A185-40D0-81D0-3B69FE3D64D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DC22331A-B1F1-4408-A589-E87C99D3E53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F58480B6-DCC0-4ED4-B42E-9255B6AF8621}"/>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4" name="Rectangle 13">
            <a:hlinkClick r:id="rId3" action="ppaction://hlinksldjump"/>
            <a:extLst>
              <a:ext uri="{FF2B5EF4-FFF2-40B4-BE49-F238E27FC236}">
                <a16:creationId xmlns:a16="http://schemas.microsoft.com/office/drawing/2014/main" id="{F70C085C-E7FC-43B2-93D2-85DC3D76502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32FC1F0A-1F02-40E1-B7E7-C5387FBF4954}"/>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74E85DBB-9D62-4C86-B799-0B4A360B6BE6}"/>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DD6AAA60-0404-4E7C-805B-8CE7574B2DD8}"/>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072CF727-95AE-4F79-9221-42A71338E080}"/>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428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41D39E26-B25B-4EDC-A81D-6D3CA7688A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25129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288ACC78-B817-4E67-ADCD-2747751426CF}"/>
              </a:ext>
            </a:extLst>
          </p:cNvPr>
          <p:cNvCxnSpPr>
            <a:cxnSpLocks/>
          </p:cNvCxnSpPr>
          <p:nvPr/>
        </p:nvCxnSpPr>
        <p:spPr>
          <a:xfrm flipV="1">
            <a:off x="6126284" y="375572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4F8DF8-CCC1-494F-B392-689B3A5B1442}"/>
              </a:ext>
            </a:extLst>
          </p:cNvPr>
          <p:cNvCxnSpPr>
            <a:cxnSpLocks/>
          </p:cNvCxnSpPr>
          <p:nvPr/>
        </p:nvCxnSpPr>
        <p:spPr>
          <a:xfrm rot="5460000" flipV="1">
            <a:off x="6112990" y="259864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257710C-168E-4EE9-B521-939475AC055E}"/>
              </a:ext>
            </a:extLst>
          </p:cNvPr>
          <p:cNvSpPr/>
          <p:nvPr/>
        </p:nvSpPr>
        <p:spPr>
          <a:xfrm rot="2700000">
            <a:off x="6823648" y="345463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3D3E3C26-EFDE-4ADD-BA1B-608094315ED8}"/>
              </a:ext>
            </a:extLst>
          </p:cNvPr>
          <p:cNvCxnSpPr>
            <a:cxnSpLocks/>
          </p:cNvCxnSpPr>
          <p:nvPr/>
        </p:nvCxnSpPr>
        <p:spPr>
          <a:xfrm flipV="1">
            <a:off x="5159416" y="265651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DCB2D925-8B88-44FC-AA1F-16A3DCCA35EC}"/>
              </a:ext>
            </a:extLst>
          </p:cNvPr>
          <p:cNvSpPr/>
          <p:nvPr/>
        </p:nvSpPr>
        <p:spPr>
          <a:xfrm rot="2700000">
            <a:off x="5906954" y="241194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D325C370-C403-41A5-A208-2A0DB09A4234}"/>
              </a:ext>
            </a:extLst>
          </p:cNvPr>
          <p:cNvSpPr/>
          <p:nvPr/>
        </p:nvSpPr>
        <p:spPr>
          <a:xfrm rot="5400000">
            <a:off x="5897330" y="4562157"/>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992353-645F-43EE-B5B3-3C35095F6485}"/>
              </a:ext>
            </a:extLst>
          </p:cNvPr>
          <p:cNvSpPr txBox="1"/>
          <p:nvPr/>
        </p:nvSpPr>
        <p:spPr>
          <a:xfrm>
            <a:off x="5840001" y="4430036"/>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E1C1CD0B-9134-4109-806B-0B561BB6ADE9}"/>
              </a:ext>
            </a:extLst>
          </p:cNvPr>
          <p:cNvCxnSpPr>
            <a:cxnSpLocks/>
          </p:cNvCxnSpPr>
          <p:nvPr/>
        </p:nvCxnSpPr>
        <p:spPr>
          <a:xfrm rot="5460000" flipV="1">
            <a:off x="5100504" y="370029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E3098A-FBF3-41DA-A46E-42DA66F23EE9}"/>
              </a:ext>
            </a:extLst>
          </p:cNvPr>
          <p:cNvSpPr/>
          <p:nvPr/>
        </p:nvSpPr>
        <p:spPr>
          <a:xfrm rot="18900000">
            <a:off x="4957789" y="344636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DA5B0CB-1A7D-47A0-AE9B-730D7CAE389F}"/>
              </a:ext>
            </a:extLst>
          </p:cNvPr>
          <p:cNvSpPr txBox="1"/>
          <p:nvPr/>
        </p:nvSpPr>
        <p:spPr>
          <a:xfrm>
            <a:off x="5272455" y="3122815"/>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691514" y="200335"/>
            <a:ext cx="10810245" cy="1754326"/>
          </a:xfrm>
          <a:prstGeom prst="rect">
            <a:avLst/>
          </a:prstGeom>
          <a:noFill/>
        </p:spPr>
        <p:txBody>
          <a:bodyPr wrap="square" rtlCol="0">
            <a:spAutoFit/>
          </a:bodyPr>
          <a:lstStyle/>
          <a:p>
            <a:pPr algn="ctr">
              <a:lnSpc>
                <a:spcPct val="90000"/>
              </a:lnSpc>
            </a:pPr>
            <a:r>
              <a:rPr lang="en-US" sz="6000" dirty="0"/>
              <a:t>What three things make up</a:t>
            </a:r>
          </a:p>
          <a:p>
            <a:pPr algn="ctr">
              <a:lnSpc>
                <a:spcPct val="90000"/>
              </a:lnSpc>
            </a:pPr>
            <a:r>
              <a:rPr lang="en-US" sz="6000" dirty="0"/>
              <a:t>the weighty matters of the law?</a:t>
            </a:r>
            <a:endParaRPr lang="en-US" sz="6000" spc="-300" dirty="0"/>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12" name="Rectangle 11">
            <a:hlinkClick r:id="rId3" action="ppaction://hlinksldjump"/>
            <a:extLst>
              <a:ext uri="{FF2B5EF4-FFF2-40B4-BE49-F238E27FC236}">
                <a16:creationId xmlns:a16="http://schemas.microsoft.com/office/drawing/2014/main" id="{6BBE1BFA-ADF7-438E-B15C-CB59CC223C8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094339D2-58BC-47EA-BAD5-EFA3089C278C}"/>
              </a:ext>
            </a:extLst>
          </p:cNvPr>
          <p:cNvSpPr/>
          <p:nvPr/>
        </p:nvSpPr>
        <p:spPr>
          <a:xfrm rot="18961460">
            <a:off x="5208115" y="282313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44FF3E5-8969-4C27-A30A-CABABF4C6DF5}"/>
              </a:ext>
            </a:extLst>
          </p:cNvPr>
          <p:cNvSpPr txBox="1"/>
          <p:nvPr/>
        </p:nvSpPr>
        <p:spPr>
          <a:xfrm>
            <a:off x="538040" y="2013358"/>
            <a:ext cx="11132697" cy="3317831"/>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4000" b="1" i="1" dirty="0">
                <a:solidFill>
                  <a:srgbClr val="3F8731"/>
                </a:solidFill>
              </a:rPr>
              <a:t>Answer:</a:t>
            </a:r>
            <a:r>
              <a:rPr lang="en-US" sz="5400" b="1" dirty="0">
                <a:solidFill>
                  <a:srgbClr val="3F8731"/>
                </a:solidFill>
              </a:rPr>
              <a:t> justice (judgment), mercy, faithfulness (faith)</a:t>
            </a:r>
          </a:p>
          <a:p>
            <a:pPr>
              <a:spcAft>
                <a:spcPts val="600"/>
              </a:spcAft>
            </a:pPr>
            <a:r>
              <a:rPr lang="en-US" sz="2400" b="1" dirty="0">
                <a:latin typeface="Times New Roman" panose="02020603050405020304" pitchFamily="18" charset="0"/>
                <a:cs typeface="Times New Roman" panose="02020603050405020304" pitchFamily="18" charset="0"/>
              </a:rPr>
              <a:t>Matthew 23:23</a:t>
            </a:r>
          </a:p>
          <a:p>
            <a:pPr algn="just"/>
            <a:r>
              <a:rPr lang="en-US" sz="2400" baseline="30000" dirty="0">
                <a:latin typeface="Times New Roman" panose="02020603050405020304" pitchFamily="18" charset="0"/>
                <a:cs typeface="Times New Roman" panose="02020603050405020304" pitchFamily="18" charset="0"/>
              </a:rPr>
              <a:t>23</a:t>
            </a:r>
            <a:r>
              <a:rPr lang="en-US" sz="2400" dirty="0">
                <a:latin typeface="Times New Roman" panose="02020603050405020304" pitchFamily="18" charset="0"/>
                <a:cs typeface="Times New Roman" panose="02020603050405020304" pitchFamily="18" charset="0"/>
              </a:rPr>
              <a:t> “Woe to you, scribes and Pharisees, hypocrites! For you tithe mint and dill and cumin, and have neglected the weightier matters of the law: </a:t>
            </a:r>
            <a:r>
              <a:rPr lang="en-US" sz="2400" b="1" dirty="0">
                <a:solidFill>
                  <a:srgbClr val="3F8731"/>
                </a:solidFill>
                <a:latin typeface="Times New Roman" panose="02020603050405020304" pitchFamily="18" charset="0"/>
                <a:cs typeface="Times New Roman" panose="02020603050405020304" pitchFamily="18" charset="0"/>
              </a:rPr>
              <a:t>justice</a:t>
            </a:r>
            <a:r>
              <a:rPr lang="en-US" sz="2400" dirty="0">
                <a:latin typeface="Times New Roman" panose="02020603050405020304" pitchFamily="18" charset="0"/>
                <a:cs typeface="Times New Roman" panose="02020603050405020304" pitchFamily="18" charset="0"/>
              </a:rPr>
              <a:t> and </a:t>
            </a:r>
            <a:r>
              <a:rPr lang="en-US" sz="2400" b="1" dirty="0">
                <a:solidFill>
                  <a:srgbClr val="3F8731"/>
                </a:solidFill>
                <a:latin typeface="Times New Roman" panose="02020603050405020304" pitchFamily="18" charset="0"/>
                <a:cs typeface="Times New Roman" panose="02020603050405020304" pitchFamily="18" charset="0"/>
              </a:rPr>
              <a:t>mercy</a:t>
            </a:r>
            <a:r>
              <a:rPr lang="en-US" sz="2400" dirty="0">
                <a:latin typeface="Times New Roman" panose="02020603050405020304" pitchFamily="18" charset="0"/>
                <a:cs typeface="Times New Roman" panose="02020603050405020304" pitchFamily="18" charset="0"/>
              </a:rPr>
              <a:t> and </a:t>
            </a:r>
            <a:r>
              <a:rPr lang="en-US" sz="2400" b="1" dirty="0">
                <a:solidFill>
                  <a:srgbClr val="3F8731"/>
                </a:solidFill>
                <a:latin typeface="Times New Roman" panose="02020603050405020304" pitchFamily="18" charset="0"/>
                <a:cs typeface="Times New Roman" panose="02020603050405020304" pitchFamily="18" charset="0"/>
              </a:rPr>
              <a:t>faithfulness</a:t>
            </a:r>
            <a:r>
              <a:rPr lang="en-US" sz="2400" dirty="0">
                <a:latin typeface="Times New Roman" panose="02020603050405020304" pitchFamily="18" charset="0"/>
                <a:cs typeface="Times New Roman" panose="02020603050405020304" pitchFamily="18" charset="0"/>
              </a:rPr>
              <a:t>. These you ought to have done, without neglecting the others.”</a:t>
            </a:r>
          </a:p>
          <a:p>
            <a:pPr algn="just"/>
            <a:endParaRPr lang="en-US" sz="600" spc="5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999ABEF-ACAD-4966-809E-645F67B73042}"/>
              </a:ext>
            </a:extLst>
          </p:cNvPr>
          <p:cNvSpPr txBox="1"/>
          <p:nvPr/>
        </p:nvSpPr>
        <p:spPr>
          <a:xfrm>
            <a:off x="9742089" y="5010262"/>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00335"/>
            <a:ext cx="11891268" cy="1754326"/>
          </a:xfrm>
          <a:prstGeom prst="rect">
            <a:avLst/>
          </a:prstGeom>
          <a:noFill/>
        </p:spPr>
        <p:txBody>
          <a:bodyPr wrap="square" rtlCol="0">
            <a:spAutoFit/>
          </a:bodyPr>
          <a:lstStyle/>
          <a:p>
            <a:pPr algn="ctr">
              <a:lnSpc>
                <a:spcPct val="90000"/>
              </a:lnSpc>
            </a:pPr>
            <a:r>
              <a:rPr lang="en-US" sz="6000" dirty="0"/>
              <a:t>What three things make up</a:t>
            </a:r>
          </a:p>
          <a:p>
            <a:pPr algn="ctr">
              <a:lnSpc>
                <a:spcPct val="90000"/>
              </a:lnSpc>
            </a:pPr>
            <a:r>
              <a:rPr lang="en-US" sz="6000" dirty="0"/>
              <a:t>the weighty matters of the law?</a:t>
            </a:r>
            <a:endParaRPr lang="en-US" sz="6000" spc="-300" dirty="0"/>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13" name="Rectangle 12">
            <a:hlinkClick r:id="rId2" action="ppaction://hlinksldjump"/>
            <a:extLst>
              <a:ext uri="{FF2B5EF4-FFF2-40B4-BE49-F238E27FC236}">
                <a16:creationId xmlns:a16="http://schemas.microsoft.com/office/drawing/2014/main" id="{84B77D84-89DE-4E59-B3E8-BD9EF86A041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24698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85A6F9B4-C231-4FF2-9097-BDAD47B855A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A7EE3D47-E4E4-4E91-B6B9-8F513F752AF2}"/>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83E42F1E-ABB9-42A6-AF63-FA088C1E0F3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2DFD723C-001A-4092-9DA8-EA72CAC01FD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EE2E2E71-16F7-450F-B25F-CA9829E747B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4" name="Rectangle 13">
            <a:hlinkClick r:id="rId3" action="ppaction://hlinksldjump"/>
            <a:extLst>
              <a:ext uri="{FF2B5EF4-FFF2-40B4-BE49-F238E27FC236}">
                <a16:creationId xmlns:a16="http://schemas.microsoft.com/office/drawing/2014/main" id="{B8B4325D-41F8-47CD-9A51-2D8F1A48CC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E1BFCDC7-4B98-4853-9937-427E2AFB14A4}"/>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E7AF8147-57CD-4D92-9CED-A0AE04308B05}"/>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0DD87ACB-2BF2-495E-805B-30CC9F5E53F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9B808769-AEF6-4C43-A69C-E3D5B0B0796B}"/>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067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93C775B9-1EBE-427B-9EA6-EA785AF25B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45342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C95330AF-9F9D-4A66-9F81-A425D5852677}"/>
              </a:ext>
            </a:extLst>
          </p:cNvPr>
          <p:cNvCxnSpPr>
            <a:cxnSpLocks/>
          </p:cNvCxnSpPr>
          <p:nvPr/>
        </p:nvCxnSpPr>
        <p:spPr>
          <a:xfrm flipV="1">
            <a:off x="6126284" y="395785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852953-61E4-43FA-982C-6DE7D8154517}"/>
              </a:ext>
            </a:extLst>
          </p:cNvPr>
          <p:cNvCxnSpPr>
            <a:cxnSpLocks/>
          </p:cNvCxnSpPr>
          <p:nvPr/>
        </p:nvCxnSpPr>
        <p:spPr>
          <a:xfrm rot="5460000" flipV="1">
            <a:off x="6112990" y="280077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499AB35-950B-4E00-8D92-77DE4870FF48}"/>
              </a:ext>
            </a:extLst>
          </p:cNvPr>
          <p:cNvSpPr/>
          <p:nvPr/>
        </p:nvSpPr>
        <p:spPr>
          <a:xfrm rot="2700000">
            <a:off x="6823648" y="365676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7E8CD7A-3264-41E6-8948-985E27DB9D93}"/>
              </a:ext>
            </a:extLst>
          </p:cNvPr>
          <p:cNvCxnSpPr>
            <a:cxnSpLocks/>
          </p:cNvCxnSpPr>
          <p:nvPr/>
        </p:nvCxnSpPr>
        <p:spPr>
          <a:xfrm flipV="1">
            <a:off x="5159416" y="285864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1E4905A-9B47-41A8-A0EB-19D9BBE74F28}"/>
              </a:ext>
            </a:extLst>
          </p:cNvPr>
          <p:cNvSpPr/>
          <p:nvPr/>
        </p:nvSpPr>
        <p:spPr>
          <a:xfrm rot="2700000">
            <a:off x="5906954" y="261407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642F4DEE-3A36-4712-9A27-216608B382D6}"/>
              </a:ext>
            </a:extLst>
          </p:cNvPr>
          <p:cNvSpPr/>
          <p:nvPr/>
        </p:nvSpPr>
        <p:spPr>
          <a:xfrm rot="5400000">
            <a:off x="5897330" y="4764287"/>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0284A4-C0A1-42A5-8D59-67803612B265}"/>
              </a:ext>
            </a:extLst>
          </p:cNvPr>
          <p:cNvSpPr txBox="1"/>
          <p:nvPr/>
        </p:nvSpPr>
        <p:spPr>
          <a:xfrm>
            <a:off x="5840001" y="4632166"/>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7C87072C-E8AA-4747-BE52-F493E63C2231}"/>
              </a:ext>
            </a:extLst>
          </p:cNvPr>
          <p:cNvCxnSpPr>
            <a:cxnSpLocks/>
          </p:cNvCxnSpPr>
          <p:nvPr/>
        </p:nvCxnSpPr>
        <p:spPr>
          <a:xfrm rot="5460000" flipV="1">
            <a:off x="5100504" y="390242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250600EC-9212-4A09-805A-7D71E8DB0DD4}"/>
              </a:ext>
            </a:extLst>
          </p:cNvPr>
          <p:cNvSpPr/>
          <p:nvPr/>
        </p:nvSpPr>
        <p:spPr>
          <a:xfrm rot="18900000">
            <a:off x="4957789" y="3648494"/>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DFDDA76-B433-4FCA-8749-1C0C1AC422ED}"/>
              </a:ext>
            </a:extLst>
          </p:cNvPr>
          <p:cNvSpPr txBox="1"/>
          <p:nvPr/>
        </p:nvSpPr>
        <p:spPr>
          <a:xfrm>
            <a:off x="5272455" y="3324945"/>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284225"/>
            <a:ext cx="11891268" cy="2032864"/>
          </a:xfrm>
          <a:prstGeom prst="rect">
            <a:avLst/>
          </a:prstGeom>
          <a:noFill/>
        </p:spPr>
        <p:txBody>
          <a:bodyPr wrap="square" rtlCol="0">
            <a:spAutoFit/>
          </a:bodyPr>
          <a:lstStyle/>
          <a:p>
            <a:pPr algn="ctr">
              <a:lnSpc>
                <a:spcPct val="85000"/>
              </a:lnSpc>
            </a:pPr>
            <a:r>
              <a:rPr lang="en-US" sz="5400" dirty="0"/>
              <a:t>Complete the words of Jesus: “You will not see me again, until you say, _____.” </a:t>
            </a:r>
            <a:r>
              <a:rPr lang="en-US" sz="4000" i="1" dirty="0"/>
              <a:t>(11 words!)</a:t>
            </a:r>
            <a:endParaRPr lang="en-US" sz="4000" i="1" spc="-300" dirty="0"/>
          </a:p>
        </p:txBody>
      </p:sp>
      <p:sp>
        <p:nvSpPr>
          <p:cNvPr id="12" name="Rectangle 11">
            <a:hlinkClick r:id="rId3" action="ppaction://hlinksldjump"/>
            <a:extLst>
              <a:ext uri="{FF2B5EF4-FFF2-40B4-BE49-F238E27FC236}">
                <a16:creationId xmlns:a16="http://schemas.microsoft.com/office/drawing/2014/main" id="{8BA1CC0C-F32D-422B-AD96-FA26895ACEA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DB9C4CB4-A1CD-4D42-B2C8-337E2F73AA66}"/>
              </a:ext>
            </a:extLst>
          </p:cNvPr>
          <p:cNvSpPr/>
          <p:nvPr/>
        </p:nvSpPr>
        <p:spPr>
          <a:xfrm rot="18961460">
            <a:off x="5208115" y="302526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4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9" grpId="0"/>
      <p:bldP spid="27"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AE0D3D-8E8C-4CF8-9FF1-A64FFECA06D4}"/>
              </a:ext>
            </a:extLst>
          </p:cNvPr>
          <p:cNvSpPr txBox="1"/>
          <p:nvPr/>
        </p:nvSpPr>
        <p:spPr>
          <a:xfrm>
            <a:off x="538040" y="2436408"/>
            <a:ext cx="11132697" cy="2865400"/>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85000"/>
              </a:lnSpc>
            </a:pPr>
            <a:r>
              <a:rPr lang="en-US" sz="4000" b="1" i="1" dirty="0">
                <a:solidFill>
                  <a:srgbClr val="3F8731"/>
                </a:solidFill>
              </a:rPr>
              <a:t>Answer:</a:t>
            </a:r>
            <a:r>
              <a:rPr lang="en-US" sz="5400" b="1" dirty="0">
                <a:solidFill>
                  <a:srgbClr val="3F8731"/>
                </a:solidFill>
              </a:rPr>
              <a:t> Blessed is he who comes          in the name of the Lord</a:t>
            </a:r>
          </a:p>
          <a:p>
            <a:pPr>
              <a:spcAft>
                <a:spcPts val="600"/>
              </a:spcAft>
            </a:pPr>
            <a:r>
              <a:rPr lang="en-US" sz="2400" b="1" dirty="0">
                <a:latin typeface="Times New Roman" panose="02020603050405020304" pitchFamily="18" charset="0"/>
                <a:cs typeface="Times New Roman" panose="02020603050405020304" pitchFamily="18" charset="0"/>
              </a:rPr>
              <a:t>Matthew 23:39</a:t>
            </a:r>
          </a:p>
          <a:p>
            <a:pPr algn="just"/>
            <a:r>
              <a:rPr lang="en-US" sz="2400" baseline="30000" dirty="0">
                <a:latin typeface="Times New Roman" panose="02020603050405020304" pitchFamily="18" charset="0"/>
                <a:cs typeface="Times New Roman" panose="02020603050405020304" pitchFamily="18" charset="0"/>
              </a:rPr>
              <a:t>39 “</a:t>
            </a:r>
            <a:r>
              <a:rPr lang="en-US" sz="2400" dirty="0">
                <a:latin typeface="Times New Roman" panose="02020603050405020304" pitchFamily="18" charset="0"/>
                <a:cs typeface="Times New Roman" panose="02020603050405020304" pitchFamily="18" charset="0"/>
              </a:rPr>
              <a:t>For I tell you, you will not see me again, until you say, ‘</a:t>
            </a:r>
            <a:r>
              <a:rPr lang="en-US" sz="2400" b="1" dirty="0">
                <a:solidFill>
                  <a:srgbClr val="3F8731"/>
                </a:solidFill>
                <a:latin typeface="Times New Roman" panose="02020603050405020304" pitchFamily="18" charset="0"/>
                <a:cs typeface="Times New Roman" panose="02020603050405020304" pitchFamily="18" charset="0"/>
              </a:rPr>
              <a:t>Blessed is he who comes in the name of the Lord</a:t>
            </a:r>
            <a:r>
              <a:rPr lang="en-US" sz="24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0AB761-0FE9-4AFC-A2E3-9CB5935BD05D}"/>
              </a:ext>
            </a:extLst>
          </p:cNvPr>
          <p:cNvSpPr txBox="1"/>
          <p:nvPr/>
        </p:nvSpPr>
        <p:spPr>
          <a:xfrm>
            <a:off x="9742089" y="498509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84225"/>
            <a:ext cx="11891268" cy="2032864"/>
          </a:xfrm>
          <a:prstGeom prst="rect">
            <a:avLst/>
          </a:prstGeom>
          <a:noFill/>
        </p:spPr>
        <p:txBody>
          <a:bodyPr wrap="square" rtlCol="0">
            <a:spAutoFit/>
          </a:bodyPr>
          <a:lstStyle/>
          <a:p>
            <a:pPr algn="ctr">
              <a:lnSpc>
                <a:spcPct val="85000"/>
              </a:lnSpc>
            </a:pPr>
            <a:r>
              <a:rPr lang="en-US" sz="5400" dirty="0"/>
              <a:t>Complete the words of Jesus: “You will not see me again, until you say, _____.” </a:t>
            </a:r>
            <a:r>
              <a:rPr lang="en-US" sz="4000" i="1" dirty="0"/>
              <a:t>(11 words!)</a:t>
            </a:r>
            <a:endParaRPr lang="en-US" sz="4000" i="1" spc="-300" dirty="0"/>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13" name="Rectangle 12">
            <a:hlinkClick r:id="rId2" action="ppaction://hlinksldjump"/>
            <a:extLst>
              <a:ext uri="{FF2B5EF4-FFF2-40B4-BE49-F238E27FC236}">
                <a16:creationId xmlns:a16="http://schemas.microsoft.com/office/drawing/2014/main" id="{50BF2611-214B-4439-8FA6-54A4A5FED25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9198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F9F67F03-B90A-4FAE-A638-46C61B330A1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58624B4-82ED-4752-9FC3-5B8290119C7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53113494-61A8-4981-BA7B-E43A36D1C86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E991E239-9534-463A-A193-55C114EA71BF}"/>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CF713AF8-2AFB-404A-B4DC-74FD61A0F17B}"/>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4" name="Rectangle 13">
            <a:hlinkClick r:id="rId3" action="ppaction://hlinksldjump"/>
            <a:extLst>
              <a:ext uri="{FF2B5EF4-FFF2-40B4-BE49-F238E27FC236}">
                <a16:creationId xmlns:a16="http://schemas.microsoft.com/office/drawing/2014/main" id="{092BD8C3-7491-4393-8583-2AAB943390C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8759E0A3-96F2-4E14-9225-060F5D08B068}"/>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9FF84A2D-D5E4-4D72-90AA-A9338CEAACD1}"/>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C583739E-9D72-428F-8FC7-45A139D8CA4C}"/>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4583060D-FFFE-4328-887E-C9D66B9D9F2F}"/>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676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758E538B-CB5E-4417-883E-8A7A8AEDD3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226691"/>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CE021B0-4B8E-47B0-8185-2B9DED0CFE92}"/>
              </a:ext>
            </a:extLst>
          </p:cNvPr>
          <p:cNvCxnSpPr>
            <a:cxnSpLocks/>
          </p:cNvCxnSpPr>
          <p:nvPr/>
        </p:nvCxnSpPr>
        <p:spPr>
          <a:xfrm flipV="1">
            <a:off x="4100363" y="473112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A0E2BA0F-4C1C-40C3-AA9E-222E9BFE54D6}"/>
              </a:ext>
            </a:extLst>
          </p:cNvPr>
          <p:cNvSpPr/>
          <p:nvPr/>
        </p:nvSpPr>
        <p:spPr>
          <a:xfrm rot="2700000">
            <a:off x="4797727" y="443002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423C89D-CD37-4CC0-AEB7-676667C31CB0}"/>
              </a:ext>
            </a:extLst>
          </p:cNvPr>
          <p:cNvSpPr txBox="1"/>
          <p:nvPr/>
        </p:nvSpPr>
        <p:spPr>
          <a:xfrm>
            <a:off x="4730169" y="431633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0" name="TextBox 19">
            <a:extLst>
              <a:ext uri="{FF2B5EF4-FFF2-40B4-BE49-F238E27FC236}">
                <a16:creationId xmlns:a16="http://schemas.microsoft.com/office/drawing/2014/main" id="{18341C08-A1E9-42E4-ABFA-B2D6FAC36AF8}"/>
              </a:ext>
            </a:extLst>
          </p:cNvPr>
          <p:cNvSpPr txBox="1"/>
          <p:nvPr/>
        </p:nvSpPr>
        <p:spPr>
          <a:xfrm>
            <a:off x="3445154" y="4052333"/>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179058"/>
          </a:xfrm>
          <a:prstGeom prst="rect">
            <a:avLst/>
          </a:prstGeom>
          <a:noFill/>
        </p:spPr>
        <p:txBody>
          <a:bodyPr wrap="square" rtlCol="0">
            <a:spAutoFit/>
          </a:bodyPr>
          <a:lstStyle/>
          <a:p>
            <a:pPr algn="ctr">
              <a:lnSpc>
                <a:spcPct val="80000"/>
              </a:lnSpc>
            </a:pPr>
            <a:r>
              <a:rPr lang="en-US" sz="5400" dirty="0"/>
              <a:t>What did Peter and Andrew do before they became disciples of Jesus</a:t>
            </a:r>
            <a:r>
              <a:rPr lang="en-US" sz="6000" dirty="0"/>
              <a:t>?</a:t>
            </a:r>
          </a:p>
        </p:txBody>
      </p:sp>
      <p:grpSp>
        <p:nvGrpSpPr>
          <p:cNvPr id="7" name="Group 6">
            <a:extLst>
              <a:ext uri="{FF2B5EF4-FFF2-40B4-BE49-F238E27FC236}">
                <a16:creationId xmlns:a16="http://schemas.microsoft.com/office/drawing/2014/main" id="{C5C554C5-0AD7-4344-89BE-0B2D28E7F98C}"/>
              </a:ext>
            </a:extLst>
          </p:cNvPr>
          <p:cNvGrpSpPr/>
          <p:nvPr/>
        </p:nvGrpSpPr>
        <p:grpSpPr>
          <a:xfrm>
            <a:off x="8302305" y="2828834"/>
            <a:ext cx="3628380" cy="1200329"/>
            <a:chOff x="8302305" y="2828834"/>
            <a:chExt cx="3628380" cy="1200329"/>
          </a:xfrm>
        </p:grpSpPr>
        <p:sp>
          <p:nvSpPr>
            <p:cNvPr id="8" name="Rectangle 7">
              <a:extLst>
                <a:ext uri="{FF2B5EF4-FFF2-40B4-BE49-F238E27FC236}">
                  <a16:creationId xmlns:a16="http://schemas.microsoft.com/office/drawing/2014/main" id="{75D5A9DB-183F-4356-9142-2311B3985AA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9" name="Rectangle: Rounded Corners 8">
              <a:extLst>
                <a:ext uri="{FF2B5EF4-FFF2-40B4-BE49-F238E27FC236}">
                  <a16:creationId xmlns:a16="http://schemas.microsoft.com/office/drawing/2014/main" id="{898EC648-4F6B-4668-A87E-9D2956A3CA30}"/>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DB83A966-8A5D-4BCD-8C9C-61E29EC5732F}"/>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11" name="Rectangle 10">
            <a:hlinkClick r:id="rId3" action="ppaction://hlinksldjump"/>
            <a:extLst>
              <a:ext uri="{FF2B5EF4-FFF2-40B4-BE49-F238E27FC236}">
                <a16:creationId xmlns:a16="http://schemas.microsoft.com/office/drawing/2014/main" id="{86A30256-A889-48BB-9786-BCA0D3B349C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D06AF75F-6917-404A-9F85-B57603248E61}"/>
              </a:ext>
            </a:extLst>
          </p:cNvPr>
          <p:cNvSpPr/>
          <p:nvPr/>
        </p:nvSpPr>
        <p:spPr>
          <a:xfrm rot="18961460">
            <a:off x="3182194" y="375203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951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250" fill="hold"/>
                                        <p:tgtEl>
                                          <p:spTgt spid="19"/>
                                        </p:tgtEl>
                                        <p:attrNameLst>
                                          <p:attrName>ppt_w</p:attrName>
                                        </p:attrNameLst>
                                      </p:cBhvr>
                                      <p:tavLst>
                                        <p:tav tm="0">
                                          <p:val>
                                            <p:fltVal val="0"/>
                                          </p:val>
                                        </p:tav>
                                        <p:tav tm="100000">
                                          <p:val>
                                            <p:strVal val="#ppt_w"/>
                                          </p:val>
                                        </p:tav>
                                      </p:tavLst>
                                    </p:anim>
                                    <p:anim calcmode="lin" valueType="num">
                                      <p:cBhvr>
                                        <p:cTn id="25" dur="250" fill="hold"/>
                                        <p:tgtEl>
                                          <p:spTgt spid="19"/>
                                        </p:tgtEl>
                                        <p:attrNameLst>
                                          <p:attrName>ppt_h</p:attrName>
                                        </p:attrNameLst>
                                      </p:cBhvr>
                                      <p:tavLst>
                                        <p:tav tm="0">
                                          <p:val>
                                            <p:fltVal val="0"/>
                                          </p:val>
                                        </p:tav>
                                        <p:tav tm="100000">
                                          <p:val>
                                            <p:strVal val="#ppt_h"/>
                                          </p:val>
                                        </p:tav>
                                      </p:tavLst>
                                    </p:anim>
                                    <p:animEffect transition="in" filter="fade">
                                      <p:cBhvr>
                                        <p:cTn id="26" dur="25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6" grpId="0"/>
      <p:bldP spid="21"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9FDA3144-BFBD-41EE-88D9-9B38044DC8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34755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69716D71-F7C6-4D0D-A834-A47AFA7C0826}"/>
              </a:ext>
            </a:extLst>
          </p:cNvPr>
          <p:cNvCxnSpPr>
            <a:cxnSpLocks/>
          </p:cNvCxnSpPr>
          <p:nvPr/>
        </p:nvCxnSpPr>
        <p:spPr>
          <a:xfrm flipV="1">
            <a:off x="6126284" y="385198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D778B5-41AD-4A87-8A2A-0FF54686F026}"/>
              </a:ext>
            </a:extLst>
          </p:cNvPr>
          <p:cNvCxnSpPr>
            <a:cxnSpLocks/>
          </p:cNvCxnSpPr>
          <p:nvPr/>
        </p:nvCxnSpPr>
        <p:spPr>
          <a:xfrm rot="5460000" flipV="1">
            <a:off x="6112990" y="269489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B706DAF-B4DA-49E7-8E2D-A8E236A7363A}"/>
              </a:ext>
            </a:extLst>
          </p:cNvPr>
          <p:cNvSpPr/>
          <p:nvPr/>
        </p:nvSpPr>
        <p:spPr>
          <a:xfrm rot="2700000">
            <a:off x="6823648" y="355088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4882474-10D8-4434-8586-424DB072E670}"/>
              </a:ext>
            </a:extLst>
          </p:cNvPr>
          <p:cNvCxnSpPr>
            <a:cxnSpLocks/>
          </p:cNvCxnSpPr>
          <p:nvPr/>
        </p:nvCxnSpPr>
        <p:spPr>
          <a:xfrm flipV="1">
            <a:off x="5159416" y="275276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83B5755-B8FF-4930-BE61-117FD7B54C91}"/>
              </a:ext>
            </a:extLst>
          </p:cNvPr>
          <p:cNvSpPr/>
          <p:nvPr/>
        </p:nvSpPr>
        <p:spPr>
          <a:xfrm rot="2700000">
            <a:off x="5906954" y="250819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1E392BDC-5317-48A8-B014-918ECBE2C535}"/>
              </a:ext>
            </a:extLst>
          </p:cNvPr>
          <p:cNvSpPr/>
          <p:nvPr/>
        </p:nvSpPr>
        <p:spPr>
          <a:xfrm rot="5400000">
            <a:off x="5897330" y="4658412"/>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89BF8D2-B1AA-41B5-BFB9-469B9E990E8F}"/>
              </a:ext>
            </a:extLst>
          </p:cNvPr>
          <p:cNvSpPr txBox="1"/>
          <p:nvPr/>
        </p:nvSpPr>
        <p:spPr>
          <a:xfrm>
            <a:off x="5840001" y="4526291"/>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F60C66DD-19EC-4D22-9EF8-6F151D5999E5}"/>
              </a:ext>
            </a:extLst>
          </p:cNvPr>
          <p:cNvCxnSpPr>
            <a:cxnSpLocks/>
          </p:cNvCxnSpPr>
          <p:nvPr/>
        </p:nvCxnSpPr>
        <p:spPr>
          <a:xfrm rot="5460000" flipV="1">
            <a:off x="5100504" y="379655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3A901C5B-E331-467B-A119-5A5DBA1CE90F}"/>
              </a:ext>
            </a:extLst>
          </p:cNvPr>
          <p:cNvSpPr/>
          <p:nvPr/>
        </p:nvSpPr>
        <p:spPr>
          <a:xfrm rot="18900000">
            <a:off x="4957789" y="354261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39A1B25-138D-480A-8889-3D62AD82AB30}"/>
              </a:ext>
            </a:extLst>
          </p:cNvPr>
          <p:cNvSpPr txBox="1"/>
          <p:nvPr/>
        </p:nvSpPr>
        <p:spPr>
          <a:xfrm>
            <a:off x="5272455" y="3219070"/>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8" name="TextBox 7">
            <a:extLst>
              <a:ext uri="{FF2B5EF4-FFF2-40B4-BE49-F238E27FC236}">
                <a16:creationId xmlns:a16="http://schemas.microsoft.com/office/drawing/2014/main" id="{13A74127-7324-4815-B99E-C1D1E8862733}"/>
              </a:ext>
            </a:extLst>
          </p:cNvPr>
          <p:cNvSpPr txBox="1"/>
          <p:nvPr/>
        </p:nvSpPr>
        <p:spPr>
          <a:xfrm>
            <a:off x="691514" y="183557"/>
            <a:ext cx="10810244" cy="1938992"/>
          </a:xfrm>
          <a:prstGeom prst="rect">
            <a:avLst/>
          </a:prstGeom>
          <a:noFill/>
        </p:spPr>
        <p:txBody>
          <a:bodyPr wrap="square" rtlCol="0">
            <a:spAutoFit/>
          </a:bodyPr>
          <a:lstStyle/>
          <a:p>
            <a:pPr algn="ctr"/>
            <a:r>
              <a:rPr lang="en-US" sz="6000" dirty="0"/>
              <a:t>Where was Jesus taken right after</a:t>
            </a:r>
          </a:p>
          <a:p>
            <a:pPr algn="ctr"/>
            <a:r>
              <a:rPr lang="en-US" sz="6000" dirty="0"/>
              <a:t>he was arrested in Gethsemane?</a:t>
            </a:r>
          </a:p>
        </p:txBody>
      </p:sp>
      <p:sp>
        <p:nvSpPr>
          <p:cNvPr id="12" name="Rectangle 11">
            <a:hlinkClick r:id="rId3" action="ppaction://hlinksldjump"/>
            <a:extLst>
              <a:ext uri="{FF2B5EF4-FFF2-40B4-BE49-F238E27FC236}">
                <a16:creationId xmlns:a16="http://schemas.microsoft.com/office/drawing/2014/main" id="{FDDF392E-6C90-4A97-86E3-6358013DC26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69565486-1745-4BFF-814D-17330C48A4F3}"/>
              </a:ext>
            </a:extLst>
          </p:cNvPr>
          <p:cNvSpPr/>
          <p:nvPr/>
        </p:nvSpPr>
        <p:spPr>
          <a:xfrm rot="18961460">
            <a:off x="5208115" y="291938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3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197281-67EA-44C7-8F01-085535F7EFD2}"/>
              </a:ext>
            </a:extLst>
          </p:cNvPr>
          <p:cNvSpPr txBox="1"/>
          <p:nvPr/>
        </p:nvSpPr>
        <p:spPr>
          <a:xfrm>
            <a:off x="538040" y="2218294"/>
            <a:ext cx="11132697" cy="2865400"/>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85000"/>
              </a:lnSpc>
            </a:pPr>
            <a:r>
              <a:rPr lang="en-US" sz="4000" b="1" i="1" dirty="0">
                <a:solidFill>
                  <a:srgbClr val="3F8731"/>
                </a:solidFill>
              </a:rPr>
              <a:t>Answer:</a:t>
            </a:r>
            <a:r>
              <a:rPr lang="en-US" sz="5400" b="1" dirty="0">
                <a:solidFill>
                  <a:srgbClr val="3F8731"/>
                </a:solidFill>
              </a:rPr>
              <a:t> Caiaphas; the high priest;</a:t>
            </a:r>
          </a:p>
          <a:p>
            <a:pPr algn="ctr">
              <a:lnSpc>
                <a:spcPct val="85000"/>
              </a:lnSpc>
            </a:pPr>
            <a:r>
              <a:rPr lang="en-US" sz="5400" b="1" dirty="0">
                <a:solidFill>
                  <a:srgbClr val="3F8731"/>
                </a:solidFill>
              </a:rPr>
              <a:t>the high priest’s palace</a:t>
            </a:r>
          </a:p>
          <a:p>
            <a:pPr>
              <a:spcAft>
                <a:spcPts val="600"/>
              </a:spcAft>
            </a:pPr>
            <a:r>
              <a:rPr lang="en-US" sz="2400" b="1" dirty="0">
                <a:latin typeface="Times New Roman" panose="02020603050405020304" pitchFamily="18" charset="0"/>
                <a:cs typeface="Times New Roman" panose="02020603050405020304" pitchFamily="18" charset="0"/>
              </a:rPr>
              <a:t>Matthew 26:57</a:t>
            </a:r>
          </a:p>
          <a:p>
            <a:pPr algn="just"/>
            <a:r>
              <a:rPr lang="en-US" sz="2400" baseline="30000" dirty="0">
                <a:latin typeface="Times New Roman" panose="02020603050405020304" pitchFamily="18" charset="0"/>
                <a:cs typeface="Times New Roman" panose="02020603050405020304" pitchFamily="18" charset="0"/>
              </a:rPr>
              <a:t>57 </a:t>
            </a:r>
            <a:r>
              <a:rPr lang="en-US" sz="2400" dirty="0">
                <a:latin typeface="Times New Roman" panose="02020603050405020304" pitchFamily="18" charset="0"/>
                <a:cs typeface="Times New Roman" panose="02020603050405020304" pitchFamily="18" charset="0"/>
              </a:rPr>
              <a:t>Then those who had seized Jesus led him to </a:t>
            </a:r>
            <a:r>
              <a:rPr lang="en-US" sz="2400" b="1" dirty="0">
                <a:solidFill>
                  <a:srgbClr val="3F8731"/>
                </a:solidFill>
                <a:latin typeface="Times New Roman" panose="02020603050405020304" pitchFamily="18" charset="0"/>
                <a:cs typeface="Times New Roman" panose="02020603050405020304" pitchFamily="18" charset="0"/>
              </a:rPr>
              <a:t>Caiaphas the high priest</a:t>
            </a:r>
            <a:r>
              <a:rPr lang="en-US" sz="2400" dirty="0">
                <a:latin typeface="Times New Roman" panose="02020603050405020304" pitchFamily="18" charset="0"/>
                <a:cs typeface="Times New Roman" panose="02020603050405020304" pitchFamily="18" charset="0"/>
              </a:rPr>
              <a:t>, where the scribes and the elders had gathered.</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E1F77CE-4185-4D3A-8119-706921AE9ED0}"/>
              </a:ext>
            </a:extLst>
          </p:cNvPr>
          <p:cNvSpPr txBox="1"/>
          <p:nvPr/>
        </p:nvSpPr>
        <p:spPr>
          <a:xfrm>
            <a:off x="9742089" y="476698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938992"/>
          </a:xfrm>
          <a:prstGeom prst="rect">
            <a:avLst/>
          </a:prstGeom>
          <a:noFill/>
        </p:spPr>
        <p:txBody>
          <a:bodyPr wrap="square" rtlCol="0">
            <a:spAutoFit/>
          </a:bodyPr>
          <a:lstStyle/>
          <a:p>
            <a:pPr algn="ctr"/>
            <a:r>
              <a:rPr lang="en-US" sz="6000" dirty="0"/>
              <a:t>Where was Jesus taken right after</a:t>
            </a:r>
          </a:p>
          <a:p>
            <a:pPr algn="ctr"/>
            <a:r>
              <a:rPr lang="en-US" sz="6000" dirty="0"/>
              <a:t>he was arrested in Gethsemane?</a:t>
            </a:r>
          </a:p>
        </p:txBody>
      </p:sp>
      <p:sp>
        <p:nvSpPr>
          <p:cNvPr id="13" name="Rectangle 12">
            <a:hlinkClick r:id="rId2" action="ppaction://hlinksldjump"/>
            <a:extLst>
              <a:ext uri="{FF2B5EF4-FFF2-40B4-BE49-F238E27FC236}">
                <a16:creationId xmlns:a16="http://schemas.microsoft.com/office/drawing/2014/main" id="{953A051B-981E-47B7-8E9C-D09B977672B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0713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A81218B-FDF1-4379-8BE3-46B811250441}"/>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63E22916-E235-4818-AA91-584C94A02EF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F85821F6-D94B-4EE4-8CD9-47CDCC54D3F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0C3E121F-82B9-49C4-A600-F8788808137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180EAF8A-9679-4639-AF14-BC6E27BDBBC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4" name="Rectangle 13">
            <a:hlinkClick r:id="rId3" action="ppaction://hlinksldjump"/>
            <a:extLst>
              <a:ext uri="{FF2B5EF4-FFF2-40B4-BE49-F238E27FC236}">
                <a16:creationId xmlns:a16="http://schemas.microsoft.com/office/drawing/2014/main" id="{4CC5CC91-B5B0-44C2-AA76-65389049998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A450C643-A361-4817-ADCA-B8FEAFB0C09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C9B5EB57-D6B8-4331-A3C9-A14BFE83FC93}"/>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60C4458B-86D5-4482-B5AE-5B2CDE975C3E}"/>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0D174C98-AB48-4CDD-A765-EEA34C91150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245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580727D2-BBA8-41A0-92BB-981053804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34755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4B2D1BD-89EA-4948-8C32-466843E09982}"/>
              </a:ext>
            </a:extLst>
          </p:cNvPr>
          <p:cNvCxnSpPr>
            <a:cxnSpLocks/>
          </p:cNvCxnSpPr>
          <p:nvPr/>
        </p:nvCxnSpPr>
        <p:spPr>
          <a:xfrm flipV="1">
            <a:off x="6126284" y="385198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B507C1-1DF9-4B62-B6FE-6A3AA4CF16AE}"/>
              </a:ext>
            </a:extLst>
          </p:cNvPr>
          <p:cNvCxnSpPr>
            <a:cxnSpLocks/>
          </p:cNvCxnSpPr>
          <p:nvPr/>
        </p:nvCxnSpPr>
        <p:spPr>
          <a:xfrm rot="5460000" flipV="1">
            <a:off x="6112990" y="269489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AF8E77B-5B71-46F1-BEAF-1978208C9053}"/>
              </a:ext>
            </a:extLst>
          </p:cNvPr>
          <p:cNvSpPr/>
          <p:nvPr/>
        </p:nvSpPr>
        <p:spPr>
          <a:xfrm rot="2700000">
            <a:off x="6823648" y="355088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7D7D7B42-E63B-4936-A8FC-120CB34C321F}"/>
              </a:ext>
            </a:extLst>
          </p:cNvPr>
          <p:cNvCxnSpPr>
            <a:cxnSpLocks/>
          </p:cNvCxnSpPr>
          <p:nvPr/>
        </p:nvCxnSpPr>
        <p:spPr>
          <a:xfrm flipV="1">
            <a:off x="5159416" y="275276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E259623-78C3-43CC-BE9F-1E9BA7C91E5B}"/>
              </a:ext>
            </a:extLst>
          </p:cNvPr>
          <p:cNvSpPr/>
          <p:nvPr/>
        </p:nvSpPr>
        <p:spPr>
          <a:xfrm rot="2700000">
            <a:off x="5906954" y="250819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0007173F-710B-41AD-B181-D3C013E6AA83}"/>
              </a:ext>
            </a:extLst>
          </p:cNvPr>
          <p:cNvSpPr/>
          <p:nvPr/>
        </p:nvSpPr>
        <p:spPr>
          <a:xfrm rot="5400000">
            <a:off x="5897330" y="4658412"/>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41E91A0-870D-4E0B-A482-3D0435F03C23}"/>
              </a:ext>
            </a:extLst>
          </p:cNvPr>
          <p:cNvSpPr txBox="1"/>
          <p:nvPr/>
        </p:nvSpPr>
        <p:spPr>
          <a:xfrm>
            <a:off x="5840001" y="4526291"/>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A2F522C7-A1CF-40A1-95DA-CF90FD8D033D}"/>
              </a:ext>
            </a:extLst>
          </p:cNvPr>
          <p:cNvCxnSpPr>
            <a:cxnSpLocks/>
          </p:cNvCxnSpPr>
          <p:nvPr/>
        </p:nvCxnSpPr>
        <p:spPr>
          <a:xfrm rot="5460000" flipV="1">
            <a:off x="5100504" y="379655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EE7E5EE7-1258-4CAB-B29A-F8F8273B525A}"/>
              </a:ext>
            </a:extLst>
          </p:cNvPr>
          <p:cNvSpPr/>
          <p:nvPr/>
        </p:nvSpPr>
        <p:spPr>
          <a:xfrm rot="18900000">
            <a:off x="4957789" y="354261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5F53E32-0E6E-4216-B996-FBE8E3EBD4D2}"/>
              </a:ext>
            </a:extLst>
          </p:cNvPr>
          <p:cNvSpPr txBox="1"/>
          <p:nvPr/>
        </p:nvSpPr>
        <p:spPr>
          <a:xfrm>
            <a:off x="5272455" y="3219070"/>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8" name="TextBox 7">
            <a:extLst>
              <a:ext uri="{FF2B5EF4-FFF2-40B4-BE49-F238E27FC236}">
                <a16:creationId xmlns:a16="http://schemas.microsoft.com/office/drawing/2014/main" id="{9A434C5A-4967-4254-A6AB-6B995FA566BA}"/>
              </a:ext>
            </a:extLst>
          </p:cNvPr>
          <p:cNvSpPr txBox="1"/>
          <p:nvPr/>
        </p:nvSpPr>
        <p:spPr>
          <a:xfrm>
            <a:off x="151002" y="183557"/>
            <a:ext cx="11891268" cy="1938992"/>
          </a:xfrm>
          <a:prstGeom prst="rect">
            <a:avLst/>
          </a:prstGeom>
          <a:noFill/>
        </p:spPr>
        <p:txBody>
          <a:bodyPr wrap="square" rtlCol="0">
            <a:spAutoFit/>
          </a:bodyPr>
          <a:lstStyle/>
          <a:p>
            <a:pPr algn="ctr"/>
            <a:r>
              <a:rPr lang="en-US" sz="6000" dirty="0"/>
              <a:t>Who did the soldiers force to carry the cross of Jesus?</a:t>
            </a:r>
          </a:p>
        </p:txBody>
      </p:sp>
      <p:sp>
        <p:nvSpPr>
          <p:cNvPr id="12" name="Rectangle 11">
            <a:hlinkClick r:id="rId3" action="ppaction://hlinksldjump"/>
            <a:extLst>
              <a:ext uri="{FF2B5EF4-FFF2-40B4-BE49-F238E27FC236}">
                <a16:creationId xmlns:a16="http://schemas.microsoft.com/office/drawing/2014/main" id="{07785CE6-A3B8-46A5-8858-7FBFBB0BF46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D2E16E45-BAC7-4FDB-BFEE-FCC0C9E73088}"/>
              </a:ext>
            </a:extLst>
          </p:cNvPr>
          <p:cNvSpPr/>
          <p:nvPr/>
        </p:nvSpPr>
        <p:spPr>
          <a:xfrm rot="18961460">
            <a:off x="5208115" y="291938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5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6EE388-10D7-46E2-BA2A-D7AE4CD107C2}"/>
              </a:ext>
            </a:extLst>
          </p:cNvPr>
          <p:cNvSpPr txBox="1"/>
          <p:nvPr/>
        </p:nvSpPr>
        <p:spPr>
          <a:xfrm>
            <a:off x="538040" y="2209905"/>
            <a:ext cx="11132697" cy="2159053"/>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85000"/>
              </a:lnSpc>
            </a:pPr>
            <a:r>
              <a:rPr lang="en-US" sz="4000" b="1" i="1" dirty="0">
                <a:solidFill>
                  <a:srgbClr val="3F8731"/>
                </a:solidFill>
              </a:rPr>
              <a:t>Answer:</a:t>
            </a:r>
            <a:r>
              <a:rPr lang="en-US" sz="5400" b="1" dirty="0">
                <a:solidFill>
                  <a:srgbClr val="3F8731"/>
                </a:solidFill>
              </a:rPr>
              <a:t> Simon of Cyrene</a:t>
            </a:r>
          </a:p>
          <a:p>
            <a:pPr>
              <a:spcAft>
                <a:spcPts val="600"/>
              </a:spcAft>
            </a:pPr>
            <a:r>
              <a:rPr lang="en-US" sz="2400" b="1" dirty="0">
                <a:latin typeface="Times New Roman" panose="02020603050405020304" pitchFamily="18" charset="0"/>
                <a:cs typeface="Times New Roman" panose="02020603050405020304" pitchFamily="18" charset="0"/>
              </a:rPr>
              <a:t>Matthew 27:32</a:t>
            </a:r>
          </a:p>
          <a:p>
            <a:pPr algn="just"/>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As they went out, they found </a:t>
            </a:r>
            <a:r>
              <a:rPr lang="en-US" sz="2400" b="1" dirty="0">
                <a:solidFill>
                  <a:srgbClr val="3F8731"/>
                </a:solidFill>
                <a:latin typeface="Times New Roman" panose="02020603050405020304" pitchFamily="18" charset="0"/>
                <a:cs typeface="Times New Roman" panose="02020603050405020304" pitchFamily="18" charset="0"/>
              </a:rPr>
              <a:t>a man of Cyrene</a:t>
            </a:r>
            <a:r>
              <a:rPr lang="en-US" sz="2400" dirty="0">
                <a:solidFill>
                  <a:srgbClr val="3F8731"/>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1" dirty="0">
                <a:solidFill>
                  <a:srgbClr val="3F8731"/>
                </a:solidFill>
                <a:latin typeface="Times New Roman" panose="02020603050405020304" pitchFamily="18" charset="0"/>
                <a:cs typeface="Times New Roman" panose="02020603050405020304" pitchFamily="18" charset="0"/>
              </a:rPr>
              <a:t>Simon</a:t>
            </a:r>
            <a:r>
              <a:rPr lang="en-US" sz="2400" dirty="0">
                <a:latin typeface="Times New Roman" panose="02020603050405020304" pitchFamily="18" charset="0"/>
                <a:cs typeface="Times New Roman" panose="02020603050405020304" pitchFamily="18" charset="0"/>
              </a:rPr>
              <a:t> by name. They compelled this man to carry his cross.</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7714690-53D2-4893-AA1B-E777C11FEA28}"/>
              </a:ext>
            </a:extLst>
          </p:cNvPr>
          <p:cNvSpPr txBox="1"/>
          <p:nvPr/>
        </p:nvSpPr>
        <p:spPr>
          <a:xfrm>
            <a:off x="9742089" y="406230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938992"/>
          </a:xfrm>
          <a:prstGeom prst="rect">
            <a:avLst/>
          </a:prstGeom>
          <a:noFill/>
        </p:spPr>
        <p:txBody>
          <a:bodyPr wrap="square" rtlCol="0">
            <a:spAutoFit/>
          </a:bodyPr>
          <a:lstStyle/>
          <a:p>
            <a:pPr algn="ctr"/>
            <a:r>
              <a:rPr lang="en-US" sz="6000" dirty="0"/>
              <a:t>Who did the soldiers force to carry the cross of Jesus?</a:t>
            </a:r>
          </a:p>
        </p:txBody>
      </p:sp>
      <p:sp>
        <p:nvSpPr>
          <p:cNvPr id="13" name="Rectangle 12">
            <a:hlinkClick r:id="rId2" action="ppaction://hlinksldjump"/>
            <a:extLst>
              <a:ext uri="{FF2B5EF4-FFF2-40B4-BE49-F238E27FC236}">
                <a16:creationId xmlns:a16="http://schemas.microsoft.com/office/drawing/2014/main" id="{C11BFCCB-568E-4191-8DDC-1A45659EA40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448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173E3BC9-8FAD-4604-84F2-7D8EF0CC406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8F21C45-11C0-4DED-B845-BA24E6C9557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AECDA96C-C3EA-4F5D-8DBF-BDF461BF1FC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681C199F-2EE3-447A-8B74-123F2154C73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52220CC4-F542-4F21-8BC9-E2B1479D7534}"/>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4" name="Rectangle 13">
            <a:hlinkClick r:id="rId3" action="ppaction://hlinksldjump"/>
            <a:extLst>
              <a:ext uri="{FF2B5EF4-FFF2-40B4-BE49-F238E27FC236}">
                <a16:creationId xmlns:a16="http://schemas.microsoft.com/office/drawing/2014/main" id="{7F7100A1-401C-48E5-92E8-64540AF2BBA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3B9DA035-9C5F-4D08-95ED-638EFD15725B}"/>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A1E8589D-8CB1-4773-B239-0FFEA90E62FA}"/>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0D314E00-DB0E-44D2-B6C9-594DB4380441}"/>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F1F97450-968E-41AE-B5BE-F8344811C21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64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AA87480E-703E-4D88-951C-490567FDF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717" y="234755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F72FB08E-B496-41FA-A3E5-57CCCFE36B7C}"/>
              </a:ext>
            </a:extLst>
          </p:cNvPr>
          <p:cNvCxnSpPr>
            <a:cxnSpLocks/>
          </p:cNvCxnSpPr>
          <p:nvPr/>
        </p:nvCxnSpPr>
        <p:spPr>
          <a:xfrm flipV="1">
            <a:off x="6126284" y="385198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C5F08C-6DAC-43E1-B652-56212569F526}"/>
              </a:ext>
            </a:extLst>
          </p:cNvPr>
          <p:cNvCxnSpPr>
            <a:cxnSpLocks/>
          </p:cNvCxnSpPr>
          <p:nvPr/>
        </p:nvCxnSpPr>
        <p:spPr>
          <a:xfrm rot="5460000" flipV="1">
            <a:off x="6112990" y="269489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5164269-EB2F-441F-B232-23217242EBC0}"/>
              </a:ext>
            </a:extLst>
          </p:cNvPr>
          <p:cNvSpPr/>
          <p:nvPr/>
        </p:nvSpPr>
        <p:spPr>
          <a:xfrm rot="2700000">
            <a:off x="6823648" y="355088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30E10E10-3325-47B9-8D03-BBFA6B9C1C40}"/>
              </a:ext>
            </a:extLst>
          </p:cNvPr>
          <p:cNvCxnSpPr>
            <a:cxnSpLocks/>
          </p:cNvCxnSpPr>
          <p:nvPr/>
        </p:nvCxnSpPr>
        <p:spPr>
          <a:xfrm flipV="1">
            <a:off x="5159416" y="275276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0D07DD7-9C9D-4644-9F0D-20ED2244940E}"/>
              </a:ext>
            </a:extLst>
          </p:cNvPr>
          <p:cNvSpPr/>
          <p:nvPr/>
        </p:nvSpPr>
        <p:spPr>
          <a:xfrm rot="2700000">
            <a:off x="5906954" y="250819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CB48D441-AF06-4D7E-BECB-44F40F9E8CC7}"/>
              </a:ext>
            </a:extLst>
          </p:cNvPr>
          <p:cNvSpPr/>
          <p:nvPr/>
        </p:nvSpPr>
        <p:spPr>
          <a:xfrm rot="5400000">
            <a:off x="5897330" y="4658412"/>
            <a:ext cx="347615" cy="336027"/>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87394F0-A048-4702-BF7F-3C5BF476CC84}"/>
              </a:ext>
            </a:extLst>
          </p:cNvPr>
          <p:cNvSpPr txBox="1"/>
          <p:nvPr/>
        </p:nvSpPr>
        <p:spPr>
          <a:xfrm>
            <a:off x="5840001" y="4526291"/>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4" name="Straight Connector 23">
            <a:extLst>
              <a:ext uri="{FF2B5EF4-FFF2-40B4-BE49-F238E27FC236}">
                <a16:creationId xmlns:a16="http://schemas.microsoft.com/office/drawing/2014/main" id="{8B115F90-FDC3-4BBF-BC29-388486BA70FA}"/>
              </a:ext>
            </a:extLst>
          </p:cNvPr>
          <p:cNvCxnSpPr>
            <a:cxnSpLocks/>
          </p:cNvCxnSpPr>
          <p:nvPr/>
        </p:nvCxnSpPr>
        <p:spPr>
          <a:xfrm rot="5460000" flipV="1">
            <a:off x="5100504" y="379655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8AD20F50-D2AE-4F61-986C-5692D1573C26}"/>
              </a:ext>
            </a:extLst>
          </p:cNvPr>
          <p:cNvSpPr/>
          <p:nvPr/>
        </p:nvSpPr>
        <p:spPr>
          <a:xfrm rot="18900000">
            <a:off x="4957789" y="354261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EAD4AF6-1E8C-466E-8E6D-F6500493B767}"/>
              </a:ext>
            </a:extLst>
          </p:cNvPr>
          <p:cNvSpPr txBox="1"/>
          <p:nvPr/>
        </p:nvSpPr>
        <p:spPr>
          <a:xfrm>
            <a:off x="5272455" y="3219070"/>
            <a:ext cx="1597365" cy="1131977"/>
          </a:xfrm>
          <a:prstGeom prst="rect">
            <a:avLst/>
          </a:prstGeom>
          <a:noFill/>
        </p:spPr>
        <p:txBody>
          <a:bodyPr wrap="square" rtlCol="0">
            <a:spAutoFit/>
          </a:bodyPr>
          <a:lstStyle/>
          <a:p>
            <a:pPr algn="ctr">
              <a:lnSpc>
                <a:spcPct val="80000"/>
              </a:lnSpc>
            </a:pPr>
            <a:r>
              <a:rPr lang="en-US" sz="2400" b="1" i="1" spc="-200" dirty="0">
                <a:solidFill>
                  <a:srgbClr val="1E4117"/>
                </a:solidFill>
              </a:rPr>
              <a:t>HOMERUN</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8" name="TextBox 7">
            <a:extLst>
              <a:ext uri="{FF2B5EF4-FFF2-40B4-BE49-F238E27FC236}">
                <a16:creationId xmlns:a16="http://schemas.microsoft.com/office/drawing/2014/main" id="{0887DC30-6411-4CAC-A89A-9A939F5781B3}"/>
              </a:ext>
            </a:extLst>
          </p:cNvPr>
          <p:cNvSpPr txBox="1"/>
          <p:nvPr/>
        </p:nvSpPr>
        <p:spPr>
          <a:xfrm>
            <a:off x="691514" y="183557"/>
            <a:ext cx="10810244" cy="1938992"/>
          </a:xfrm>
          <a:prstGeom prst="rect">
            <a:avLst/>
          </a:prstGeom>
          <a:noFill/>
        </p:spPr>
        <p:txBody>
          <a:bodyPr wrap="square" rtlCol="0">
            <a:spAutoFit/>
          </a:bodyPr>
          <a:lstStyle/>
          <a:p>
            <a:pPr algn="ctr"/>
            <a:r>
              <a:rPr lang="en-US" sz="6000" dirty="0"/>
              <a:t>Who went to Pilate and asked for</a:t>
            </a:r>
          </a:p>
          <a:p>
            <a:pPr algn="ctr"/>
            <a:r>
              <a:rPr lang="en-US" sz="6000" dirty="0"/>
              <a:t>the body of Jesus?</a:t>
            </a:r>
          </a:p>
        </p:txBody>
      </p:sp>
      <p:sp>
        <p:nvSpPr>
          <p:cNvPr id="12" name="Rectangle 11">
            <a:hlinkClick r:id="rId3" action="ppaction://hlinksldjump"/>
            <a:extLst>
              <a:ext uri="{FF2B5EF4-FFF2-40B4-BE49-F238E27FC236}">
                <a16:creationId xmlns:a16="http://schemas.microsoft.com/office/drawing/2014/main" id="{9322CB37-8BF2-478C-98EB-74BDBCBA085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B32FE5B7-B406-4B0E-91A1-AEAB8EB07C0B}"/>
              </a:ext>
            </a:extLst>
          </p:cNvPr>
          <p:cNvSpPr/>
          <p:nvPr/>
        </p:nvSpPr>
        <p:spPr>
          <a:xfrm rot="18961460">
            <a:off x="5208115" y="291938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37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5" grpId="0" animBg="1"/>
      <p:bldP spid="26" grpId="0"/>
      <p:bldP spid="8" grpId="0"/>
      <p:bldP spid="27"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86F8DC-D4BF-4CA9-BCAE-35AA0A25238C}"/>
              </a:ext>
            </a:extLst>
          </p:cNvPr>
          <p:cNvSpPr txBox="1"/>
          <p:nvPr/>
        </p:nvSpPr>
        <p:spPr>
          <a:xfrm>
            <a:off x="538040" y="2243461"/>
            <a:ext cx="11132697" cy="2528384"/>
          </a:xfrm>
          <a:prstGeom prst="rect">
            <a:avLst/>
          </a:prstGeom>
          <a:solidFill>
            <a:srgbClr val="FFFFF3"/>
          </a:solidFill>
          <a:ln w="38100">
            <a:solidFill>
              <a:srgbClr val="006600"/>
            </a:solidFill>
          </a:ln>
        </p:spPr>
        <p:txBody>
          <a:bodyPr wrap="square" rtlCol="0">
            <a:spAutoFit/>
          </a:bodyPr>
          <a:lstStyle/>
          <a:p>
            <a:pPr algn="ctr">
              <a:lnSpc>
                <a:spcPct val="90000"/>
              </a:lnSpc>
            </a:pPr>
            <a:endParaRPr lang="en-US" sz="600" b="1" dirty="0">
              <a:solidFill>
                <a:srgbClr val="3F8731"/>
              </a:solidFill>
            </a:endParaRPr>
          </a:p>
          <a:p>
            <a:pPr algn="ctr">
              <a:lnSpc>
                <a:spcPct val="85000"/>
              </a:lnSpc>
            </a:pPr>
            <a:r>
              <a:rPr lang="en-US" sz="4000" b="1" i="1" dirty="0">
                <a:solidFill>
                  <a:srgbClr val="3F8731"/>
                </a:solidFill>
              </a:rPr>
              <a:t>Answer:</a:t>
            </a:r>
            <a:r>
              <a:rPr lang="en-US" sz="5400" b="1" dirty="0">
                <a:solidFill>
                  <a:srgbClr val="3F8731"/>
                </a:solidFill>
              </a:rPr>
              <a:t> Joseph of Arimathea</a:t>
            </a:r>
          </a:p>
          <a:p>
            <a:pPr>
              <a:spcAft>
                <a:spcPts val="600"/>
              </a:spcAft>
            </a:pPr>
            <a:r>
              <a:rPr lang="en-US" sz="2400" b="1" dirty="0">
                <a:latin typeface="Times New Roman" panose="02020603050405020304" pitchFamily="18" charset="0"/>
                <a:cs typeface="Times New Roman" panose="02020603050405020304" pitchFamily="18" charset="0"/>
              </a:rPr>
              <a:t>Matthew 27:57-58</a:t>
            </a:r>
          </a:p>
          <a:p>
            <a:pPr algn="just"/>
            <a:r>
              <a:rPr lang="en-US" sz="2400" baseline="30000" dirty="0">
                <a:latin typeface="Times New Roman" panose="02020603050405020304" pitchFamily="18" charset="0"/>
                <a:cs typeface="Times New Roman" panose="02020603050405020304" pitchFamily="18" charset="0"/>
              </a:rPr>
              <a:t>57</a:t>
            </a:r>
            <a:r>
              <a:rPr lang="en-US" sz="2400" dirty="0">
                <a:latin typeface="Times New Roman" panose="02020603050405020304" pitchFamily="18" charset="0"/>
                <a:cs typeface="Times New Roman" panose="02020603050405020304" pitchFamily="18" charset="0"/>
              </a:rPr>
              <a:t> When it was evening, there came </a:t>
            </a:r>
            <a:r>
              <a:rPr lang="en-US" sz="2400" b="1" dirty="0">
                <a:solidFill>
                  <a:srgbClr val="3F8731"/>
                </a:solidFill>
                <a:latin typeface="Times New Roman" panose="02020603050405020304" pitchFamily="18" charset="0"/>
                <a:cs typeface="Times New Roman" panose="02020603050405020304" pitchFamily="18" charset="0"/>
              </a:rPr>
              <a:t>a rich man from Arimathea</a:t>
            </a:r>
            <a:r>
              <a:rPr lang="en-US" sz="2400" dirty="0">
                <a:latin typeface="Times New Roman" panose="02020603050405020304" pitchFamily="18" charset="0"/>
                <a:cs typeface="Times New Roman" panose="02020603050405020304" pitchFamily="18" charset="0"/>
              </a:rPr>
              <a:t>, named </a:t>
            </a:r>
            <a:r>
              <a:rPr lang="en-US" sz="2400" b="1" dirty="0">
                <a:solidFill>
                  <a:srgbClr val="3F8731"/>
                </a:solidFill>
                <a:latin typeface="Times New Roman" panose="02020603050405020304" pitchFamily="18" charset="0"/>
                <a:cs typeface="Times New Roman" panose="02020603050405020304" pitchFamily="18" charset="0"/>
              </a:rPr>
              <a:t>Joseph</a:t>
            </a:r>
            <a:r>
              <a:rPr lang="en-US" sz="2400" dirty="0">
                <a:latin typeface="Times New Roman" panose="02020603050405020304" pitchFamily="18" charset="0"/>
                <a:cs typeface="Times New Roman" panose="02020603050405020304" pitchFamily="18" charset="0"/>
              </a:rPr>
              <a:t>, who also was a disciple of Jesus. </a:t>
            </a:r>
            <a:r>
              <a:rPr lang="en-US" sz="2400" baseline="30000" dirty="0">
                <a:latin typeface="Times New Roman" panose="02020603050405020304" pitchFamily="18" charset="0"/>
                <a:cs typeface="Times New Roman" panose="02020603050405020304" pitchFamily="18" charset="0"/>
              </a:rPr>
              <a:t>58</a:t>
            </a:r>
            <a:r>
              <a:rPr lang="en-US" sz="2400" dirty="0">
                <a:latin typeface="Times New Roman" panose="02020603050405020304" pitchFamily="18" charset="0"/>
                <a:cs typeface="Times New Roman" panose="02020603050405020304" pitchFamily="18" charset="0"/>
              </a:rPr>
              <a:t> He went to Pilate and asked for the body of Jesus. Then Pilate ordered it to be given to him.</a:t>
            </a:r>
          </a:p>
          <a:p>
            <a:pPr algn="just"/>
            <a:endParaRPr lang="en-US" sz="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550C125-1C85-4AF6-8343-6BB5B0F0BBE2}"/>
              </a:ext>
            </a:extLst>
          </p:cNvPr>
          <p:cNvSpPr txBox="1"/>
          <p:nvPr/>
        </p:nvSpPr>
        <p:spPr>
          <a:xfrm>
            <a:off x="9742089" y="446497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CCE1A-8A6E-44E5-BFB4-50BD09B269FE}"/>
              </a:ext>
            </a:extLst>
          </p:cNvPr>
          <p:cNvSpPr/>
          <p:nvPr/>
        </p:nvSpPr>
        <p:spPr>
          <a:xfrm>
            <a:off x="5723323" y="5343170"/>
            <a:ext cx="550151" cy="677108"/>
          </a:xfrm>
          <a:prstGeom prst="rect">
            <a:avLst/>
          </a:prstGeom>
          <a:noFill/>
        </p:spPr>
        <p:txBody>
          <a:bodyPr wrap="none" lIns="91440" tIns="45720" rIns="91440" bIns="45720">
            <a:spAutoFit/>
          </a:bodyPr>
          <a:lstStyle/>
          <a:p>
            <a:pPr algn="ctr"/>
            <a:r>
              <a:rPr lang="en-US" sz="38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938992"/>
          </a:xfrm>
          <a:prstGeom prst="rect">
            <a:avLst/>
          </a:prstGeom>
          <a:noFill/>
        </p:spPr>
        <p:txBody>
          <a:bodyPr wrap="square" rtlCol="0">
            <a:spAutoFit/>
          </a:bodyPr>
          <a:lstStyle/>
          <a:p>
            <a:pPr algn="ctr"/>
            <a:r>
              <a:rPr lang="en-US" sz="6000" dirty="0"/>
              <a:t>Who went to Pilate and asked for</a:t>
            </a:r>
          </a:p>
          <a:p>
            <a:pPr algn="ctr"/>
            <a:r>
              <a:rPr lang="en-US" sz="6000" dirty="0"/>
              <a:t>the body of Jesus?</a:t>
            </a:r>
          </a:p>
        </p:txBody>
      </p:sp>
      <p:sp>
        <p:nvSpPr>
          <p:cNvPr id="13" name="Rectangle 12">
            <a:hlinkClick r:id="rId2" action="ppaction://hlinksldjump"/>
            <a:extLst>
              <a:ext uri="{FF2B5EF4-FFF2-40B4-BE49-F238E27FC236}">
                <a16:creationId xmlns:a16="http://schemas.microsoft.com/office/drawing/2014/main" id="{647FDCE8-5660-4F0A-9421-69995449E800}"/>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2633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FBAAAE29-0876-48D8-B00A-77C720F512A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9EA1AFAF-1C00-454F-90F4-FD994357643F}"/>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352C3020-638F-427E-9791-735D5C4FE339}"/>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29F5A6D0-762B-480B-BC60-FFBFE1D2CC0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C290B006-CFB4-4545-9EA8-082817B7BE1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4" name="Rectangle 13">
            <a:hlinkClick r:id="rId3" action="ppaction://hlinksldjump"/>
            <a:extLst>
              <a:ext uri="{FF2B5EF4-FFF2-40B4-BE49-F238E27FC236}">
                <a16:creationId xmlns:a16="http://schemas.microsoft.com/office/drawing/2014/main" id="{6F2C072E-D16F-4E3B-8523-3313D31672A4}"/>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6328563E-9C86-4B32-B3EA-D7D6B0C659B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90A30E91-21F9-4745-805D-A63B404D46E5}"/>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2559D63B-69A9-484E-9108-44BD87B154E1}"/>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B991D3DE-B7BC-4F0F-A729-5685A2CE6B92}"/>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098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77781" y="5563"/>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7C86FE-A950-4800-8088-7D9EB6FF2905}"/>
              </a:ext>
            </a:extLst>
          </p:cNvPr>
          <p:cNvSpPr txBox="1"/>
          <p:nvPr/>
        </p:nvSpPr>
        <p:spPr>
          <a:xfrm>
            <a:off x="4663355" y="2282743"/>
            <a:ext cx="2880764" cy="2308324"/>
          </a:xfrm>
          <a:prstGeom prst="rect">
            <a:avLst/>
          </a:prstGeom>
          <a:noFill/>
        </p:spPr>
        <p:txBody>
          <a:bodyPr wrap="square" rtlCol="0">
            <a:spAutoFit/>
          </a:bodyPr>
          <a:lstStyle/>
          <a:p>
            <a:pPr algn="ctr"/>
            <a:r>
              <a:rPr lang="en-US" sz="4800" b="1" dirty="0">
                <a:ln w="19050">
                  <a:solidFill>
                    <a:schemeClr val="tx1"/>
                  </a:solidFill>
                </a:ln>
                <a:solidFill>
                  <a:srgbClr val="3F8731"/>
                </a:solidFill>
              </a:rPr>
              <a:t>Try a different</a:t>
            </a:r>
          </a:p>
          <a:p>
            <a:pPr algn="ctr"/>
            <a:r>
              <a:rPr lang="en-US" sz="4800" b="1" dirty="0">
                <a:ln w="19050">
                  <a:solidFill>
                    <a:schemeClr val="tx1"/>
                  </a:solidFill>
                </a:ln>
                <a:solidFill>
                  <a:srgbClr val="3F8731"/>
                </a:solidFill>
              </a:rPr>
              <a:t>one!</a:t>
            </a:r>
          </a:p>
        </p:txBody>
      </p:sp>
      <p:sp>
        <p:nvSpPr>
          <p:cNvPr id="7" name="Rectangle 6">
            <a:hlinkClick r:id="rId3" action="ppaction://hlinksldjump"/>
            <a:extLst>
              <a:ext uri="{FF2B5EF4-FFF2-40B4-BE49-F238E27FC236}">
                <a16:creationId xmlns:a16="http://schemas.microsoft.com/office/drawing/2014/main" id="{949C278A-4C44-4A37-B75A-E69D93A4F20D}"/>
              </a:ext>
            </a:extLst>
          </p:cNvPr>
          <p:cNvSpPr/>
          <p:nvPr/>
        </p:nvSpPr>
        <p:spPr>
          <a:xfrm>
            <a:off x="0" y="0"/>
            <a:ext cx="12192000" cy="6907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hlinkClick r:id="rId3" action="ppaction://hlinksldjump"/>
            <a:extLst>
              <a:ext uri="{FF2B5EF4-FFF2-40B4-BE49-F238E27FC236}">
                <a16:creationId xmlns:a16="http://schemas.microsoft.com/office/drawing/2014/main" id="{9D725479-B948-4AF7-99CB-31041123B9D2}"/>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BA4B2C-4AD4-4E4B-8E58-6E6C49903ECE}"/>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61D65365-AD13-4E32-A5EF-AB98CE2F6F3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8175E0C2-4747-4932-9DF3-56BCD6843A0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4BF04A21-3A21-4F70-86ED-C0B425390E9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Rectangle 13">
            <a:hlinkClick r:id="rId4" action="ppaction://hlinksldjump"/>
            <a:extLst>
              <a:ext uri="{FF2B5EF4-FFF2-40B4-BE49-F238E27FC236}">
                <a16:creationId xmlns:a16="http://schemas.microsoft.com/office/drawing/2014/main" id="{931EC9C2-BDB1-415C-A643-36766205ECF5}"/>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5" action="ppaction://hlinksldjump"/>
            <a:extLst>
              <a:ext uri="{FF2B5EF4-FFF2-40B4-BE49-F238E27FC236}">
                <a16:creationId xmlns:a16="http://schemas.microsoft.com/office/drawing/2014/main" id="{6B491DC5-46DF-4D77-8386-E0D5869BF42E}"/>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6" action="ppaction://hlinksldjump"/>
            <a:extLst>
              <a:ext uri="{FF2B5EF4-FFF2-40B4-BE49-F238E27FC236}">
                <a16:creationId xmlns:a16="http://schemas.microsoft.com/office/drawing/2014/main" id="{F8E209B9-53E5-4D91-BD5D-0BCF2A1DB036}"/>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7" action="ppaction://hlinksldjump"/>
            <a:extLst>
              <a:ext uri="{FF2B5EF4-FFF2-40B4-BE49-F238E27FC236}">
                <a16:creationId xmlns:a16="http://schemas.microsoft.com/office/drawing/2014/main" id="{199A2A06-DC99-4DEC-B19D-0601E33A6603}"/>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70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8B9CCD2-ED8A-49F2-89AF-4C730F35EF69}"/>
              </a:ext>
            </a:extLst>
          </p:cNvPr>
          <p:cNvSpPr txBox="1"/>
          <p:nvPr/>
        </p:nvSpPr>
        <p:spPr>
          <a:xfrm>
            <a:off x="612396" y="2759979"/>
            <a:ext cx="6912529" cy="327166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fishermen</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4:18</a:t>
            </a:r>
          </a:p>
          <a:p>
            <a:pPr algn="just"/>
            <a:r>
              <a:rPr lang="en-US" sz="2400" baseline="30000" dirty="0">
                <a:latin typeface="Times New Roman" panose="02020603050405020304" pitchFamily="18" charset="0"/>
                <a:cs typeface="Times New Roman" panose="02020603050405020304" pitchFamily="18" charset="0"/>
              </a:rPr>
              <a:t>18</a:t>
            </a:r>
            <a:r>
              <a:rPr lang="en-US" sz="2400" dirty="0">
                <a:latin typeface="Times New Roman" panose="02020603050405020304" pitchFamily="18" charset="0"/>
                <a:cs typeface="Times New Roman" panose="02020603050405020304" pitchFamily="18" charset="0"/>
              </a:rPr>
              <a:t> While walking by the Sea of Galilee, he saw two brothers, Simon (who is called Peter) and Andrew his brother, casting a net into the sea, for they were </a:t>
            </a:r>
            <a:r>
              <a:rPr lang="en-US" sz="2400" b="1" dirty="0">
                <a:solidFill>
                  <a:srgbClr val="3F8731"/>
                </a:solidFill>
                <a:latin typeface="Times New Roman" panose="02020603050405020304" pitchFamily="18" charset="0"/>
                <a:cs typeface="Times New Roman" panose="02020603050405020304" pitchFamily="18" charset="0"/>
              </a:rPr>
              <a:t>fishermen</a:t>
            </a:r>
            <a:r>
              <a:rPr lang="en-US"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9E4AAD-7EB1-4D1A-8665-4D881528D379}"/>
              </a:ext>
            </a:extLst>
          </p:cNvPr>
          <p:cNvSpPr txBox="1"/>
          <p:nvPr/>
        </p:nvSpPr>
        <p:spPr>
          <a:xfrm>
            <a:off x="5596276" y="572452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179058"/>
          </a:xfrm>
          <a:prstGeom prst="rect">
            <a:avLst/>
          </a:prstGeom>
          <a:noFill/>
        </p:spPr>
        <p:txBody>
          <a:bodyPr wrap="square" rtlCol="0">
            <a:spAutoFit/>
          </a:bodyPr>
          <a:lstStyle/>
          <a:p>
            <a:pPr algn="ctr">
              <a:lnSpc>
                <a:spcPct val="80000"/>
              </a:lnSpc>
            </a:pPr>
            <a:r>
              <a:rPr lang="en-US" sz="5400" dirty="0"/>
              <a:t>What did Peter and Andrew do before they became disciples of Jesus</a:t>
            </a:r>
            <a:r>
              <a:rPr lang="en-US" sz="6000" dirty="0"/>
              <a:t>?</a:t>
            </a:r>
          </a:p>
        </p:txBody>
      </p:sp>
      <p:grpSp>
        <p:nvGrpSpPr>
          <p:cNvPr id="7" name="Group 6">
            <a:extLst>
              <a:ext uri="{FF2B5EF4-FFF2-40B4-BE49-F238E27FC236}">
                <a16:creationId xmlns:a16="http://schemas.microsoft.com/office/drawing/2014/main" id="{C5C554C5-0AD7-4344-89BE-0B2D28E7F98C}"/>
              </a:ext>
            </a:extLst>
          </p:cNvPr>
          <p:cNvGrpSpPr/>
          <p:nvPr/>
        </p:nvGrpSpPr>
        <p:grpSpPr>
          <a:xfrm>
            <a:off x="8302305" y="2828834"/>
            <a:ext cx="3628380" cy="1200329"/>
            <a:chOff x="8302305" y="2828834"/>
            <a:chExt cx="3628380" cy="1200329"/>
          </a:xfrm>
        </p:grpSpPr>
        <p:sp>
          <p:nvSpPr>
            <p:cNvPr id="8" name="Rectangle 7">
              <a:extLst>
                <a:ext uri="{FF2B5EF4-FFF2-40B4-BE49-F238E27FC236}">
                  <a16:creationId xmlns:a16="http://schemas.microsoft.com/office/drawing/2014/main" id="{75D5A9DB-183F-4356-9142-2311B3985AA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9" name="Rectangle: Rounded Corners 8">
              <a:extLst>
                <a:ext uri="{FF2B5EF4-FFF2-40B4-BE49-F238E27FC236}">
                  <a16:creationId xmlns:a16="http://schemas.microsoft.com/office/drawing/2014/main" id="{898EC648-4F6B-4668-A87E-9D2956A3CA30}"/>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DB83A966-8A5D-4BCD-8C9C-61E29EC5732F}"/>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15" name="Rectangle 14">
            <a:hlinkClick r:id="rId2" action="ppaction://hlinksldjump"/>
            <a:extLst>
              <a:ext uri="{FF2B5EF4-FFF2-40B4-BE49-F238E27FC236}">
                <a16:creationId xmlns:a16="http://schemas.microsoft.com/office/drawing/2014/main" id="{C2B157F9-15D3-4FE1-A866-742C7387903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435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9F3CF46-B7B3-4ADF-A7E2-EABF70FABA1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BC323CB6-FD88-41AB-AE2A-FD3604F1928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98A5396C-B5A2-4BCD-963E-63A5FE974E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BF8F6D3F-DC56-4442-9D43-309B41416A93}"/>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E5992280-B9DE-4F68-B54B-0FED7AADDC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58A78853-867C-413E-803D-6D83AE07F0D8}"/>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D77DBF88-B1CE-4ACF-A75C-6226EDE9EC83}"/>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88A06AF4-278F-4A71-9928-BBBEBB6B9707}"/>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674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C201E574-49C0-4AF1-9769-1B4A8303F6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188191"/>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181B339F-A86A-4CD7-96B6-2BC4EECDFB29}"/>
              </a:ext>
            </a:extLst>
          </p:cNvPr>
          <p:cNvCxnSpPr>
            <a:cxnSpLocks/>
          </p:cNvCxnSpPr>
          <p:nvPr/>
        </p:nvCxnSpPr>
        <p:spPr>
          <a:xfrm flipV="1">
            <a:off x="4100363" y="469262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1EFFFE7-50DF-4199-919C-A3FDB0EB09F0}"/>
              </a:ext>
            </a:extLst>
          </p:cNvPr>
          <p:cNvSpPr/>
          <p:nvPr/>
        </p:nvSpPr>
        <p:spPr>
          <a:xfrm rot="2700000">
            <a:off x="4797727" y="439152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4EF5195-C619-4091-9B37-8B27AF37EC9A}"/>
              </a:ext>
            </a:extLst>
          </p:cNvPr>
          <p:cNvSpPr txBox="1"/>
          <p:nvPr/>
        </p:nvSpPr>
        <p:spPr>
          <a:xfrm>
            <a:off x="4730169" y="427783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0" name="TextBox 19">
            <a:extLst>
              <a:ext uri="{FF2B5EF4-FFF2-40B4-BE49-F238E27FC236}">
                <a16:creationId xmlns:a16="http://schemas.microsoft.com/office/drawing/2014/main" id="{55CA04E8-08D7-49FF-9704-D56F2F544764}"/>
              </a:ext>
            </a:extLst>
          </p:cNvPr>
          <p:cNvSpPr txBox="1"/>
          <p:nvPr/>
        </p:nvSpPr>
        <p:spPr>
          <a:xfrm>
            <a:off x="3445154" y="4013833"/>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123658"/>
          </a:xfrm>
          <a:prstGeom prst="rect">
            <a:avLst/>
          </a:prstGeom>
          <a:noFill/>
        </p:spPr>
        <p:txBody>
          <a:bodyPr wrap="square" rtlCol="0">
            <a:spAutoFit/>
          </a:bodyPr>
          <a:lstStyle/>
          <a:p>
            <a:pPr algn="ctr"/>
            <a:r>
              <a:rPr lang="en-US" sz="4400" dirty="0"/>
              <a:t>Complete the quote: “Let your _____ shine before others, so they may see your good works.” </a:t>
            </a:r>
          </a:p>
        </p:txBody>
      </p:sp>
      <p:grpSp>
        <p:nvGrpSpPr>
          <p:cNvPr id="8" name="Group 7">
            <a:extLst>
              <a:ext uri="{FF2B5EF4-FFF2-40B4-BE49-F238E27FC236}">
                <a16:creationId xmlns:a16="http://schemas.microsoft.com/office/drawing/2014/main" id="{2B77FA1C-74AB-46C3-9109-4C214FAAB7C3}"/>
              </a:ext>
            </a:extLst>
          </p:cNvPr>
          <p:cNvGrpSpPr/>
          <p:nvPr/>
        </p:nvGrpSpPr>
        <p:grpSpPr>
          <a:xfrm>
            <a:off x="8302305" y="2828834"/>
            <a:ext cx="3628380" cy="1200329"/>
            <a:chOff x="8302305" y="2828834"/>
            <a:chExt cx="3628380" cy="1200329"/>
          </a:xfrm>
        </p:grpSpPr>
        <p:sp>
          <p:nvSpPr>
            <p:cNvPr id="9" name="Rectangle 8">
              <a:extLst>
                <a:ext uri="{FF2B5EF4-FFF2-40B4-BE49-F238E27FC236}">
                  <a16:creationId xmlns:a16="http://schemas.microsoft.com/office/drawing/2014/main" id="{D964FEB2-E0F6-4C92-A1DA-CD9F977DDD28}"/>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0" name="Rectangle: Rounded Corners 9">
              <a:extLst>
                <a:ext uri="{FF2B5EF4-FFF2-40B4-BE49-F238E27FC236}">
                  <a16:creationId xmlns:a16="http://schemas.microsoft.com/office/drawing/2014/main" id="{B117AA37-7551-452D-ABA8-725485878519}"/>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B826AC87-3554-40AC-9093-06C24834939D}"/>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7" name="Rectangle 6">
            <a:hlinkClick r:id="rId3" action="ppaction://hlinksldjump"/>
            <a:extLst>
              <a:ext uri="{FF2B5EF4-FFF2-40B4-BE49-F238E27FC236}">
                <a16:creationId xmlns:a16="http://schemas.microsoft.com/office/drawing/2014/main" id="{5C7B8E74-1B5F-434F-8318-07A72013F97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13C89B06-5189-437D-9079-A5DB4F82F9F3}"/>
              </a:ext>
            </a:extLst>
          </p:cNvPr>
          <p:cNvSpPr/>
          <p:nvPr/>
        </p:nvSpPr>
        <p:spPr>
          <a:xfrm rot="18961460">
            <a:off x="3182194" y="371353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885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250" fill="hold"/>
                                        <p:tgtEl>
                                          <p:spTgt spid="19"/>
                                        </p:tgtEl>
                                        <p:attrNameLst>
                                          <p:attrName>ppt_w</p:attrName>
                                        </p:attrNameLst>
                                      </p:cBhvr>
                                      <p:tavLst>
                                        <p:tav tm="0">
                                          <p:val>
                                            <p:fltVal val="0"/>
                                          </p:val>
                                        </p:tav>
                                        <p:tav tm="100000">
                                          <p:val>
                                            <p:strVal val="#ppt_w"/>
                                          </p:val>
                                        </p:tav>
                                      </p:tavLst>
                                    </p:anim>
                                    <p:anim calcmode="lin" valueType="num">
                                      <p:cBhvr>
                                        <p:cTn id="25" dur="250" fill="hold"/>
                                        <p:tgtEl>
                                          <p:spTgt spid="19"/>
                                        </p:tgtEl>
                                        <p:attrNameLst>
                                          <p:attrName>ppt_h</p:attrName>
                                        </p:attrNameLst>
                                      </p:cBhvr>
                                      <p:tavLst>
                                        <p:tav tm="0">
                                          <p:val>
                                            <p:fltVal val="0"/>
                                          </p:val>
                                        </p:tav>
                                        <p:tav tm="100000">
                                          <p:val>
                                            <p:strVal val="#ppt_h"/>
                                          </p:val>
                                        </p:tav>
                                      </p:tavLst>
                                    </p:anim>
                                    <p:animEffect transition="in" filter="fade">
                                      <p:cBhvr>
                                        <p:cTn id="26" dur="25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6"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F9D595-7C5F-4367-A149-E9BC193550B8}"/>
              </a:ext>
            </a:extLst>
          </p:cNvPr>
          <p:cNvSpPr txBox="1"/>
          <p:nvPr/>
        </p:nvSpPr>
        <p:spPr>
          <a:xfrm>
            <a:off x="612396" y="2516698"/>
            <a:ext cx="6912529" cy="2902333"/>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light</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5:16</a:t>
            </a:r>
          </a:p>
          <a:p>
            <a:pPr algn="just"/>
            <a:r>
              <a:rPr lang="en-US" sz="2400" baseline="30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“In the same way, let your </a:t>
            </a:r>
            <a:r>
              <a:rPr lang="en-US" sz="2400" b="1" dirty="0">
                <a:solidFill>
                  <a:srgbClr val="3F8731"/>
                </a:solidFill>
                <a:latin typeface="Times New Roman" panose="02020603050405020304" pitchFamily="18" charset="0"/>
                <a:cs typeface="Times New Roman" panose="02020603050405020304" pitchFamily="18" charset="0"/>
              </a:rPr>
              <a:t>light</a:t>
            </a:r>
            <a:r>
              <a:rPr lang="en-US" sz="2400" dirty="0">
                <a:latin typeface="Times New Roman" panose="02020603050405020304" pitchFamily="18" charset="0"/>
                <a:cs typeface="Times New Roman" panose="02020603050405020304" pitchFamily="18" charset="0"/>
              </a:rPr>
              <a:t> shine before others, so that they may see your good works and give glory to your Father who is in heaven.”</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3782646-E445-48BE-8BC4-F9D0D0954B42}"/>
              </a:ext>
            </a:extLst>
          </p:cNvPr>
          <p:cNvSpPr txBox="1"/>
          <p:nvPr/>
        </p:nvSpPr>
        <p:spPr>
          <a:xfrm>
            <a:off x="5596276" y="511212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123658"/>
          </a:xfrm>
          <a:prstGeom prst="rect">
            <a:avLst/>
          </a:prstGeom>
          <a:noFill/>
        </p:spPr>
        <p:txBody>
          <a:bodyPr wrap="square" rtlCol="0">
            <a:spAutoFit/>
          </a:bodyPr>
          <a:lstStyle/>
          <a:p>
            <a:pPr algn="ctr"/>
            <a:r>
              <a:rPr lang="en-US" sz="4400" dirty="0"/>
              <a:t>Complete the quote: “Let your _____ shine before others, so they may see your good works.” </a:t>
            </a:r>
          </a:p>
        </p:txBody>
      </p:sp>
      <p:grpSp>
        <p:nvGrpSpPr>
          <p:cNvPr id="9" name="Group 8">
            <a:extLst>
              <a:ext uri="{FF2B5EF4-FFF2-40B4-BE49-F238E27FC236}">
                <a16:creationId xmlns:a16="http://schemas.microsoft.com/office/drawing/2014/main" id="{5DC8106F-16B1-4F29-8C5B-D4C51B3DC8EB}"/>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B104D284-D1D8-4C63-B127-8AEB31CB4185}"/>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2DF33D6A-09A3-4FDA-B841-C085CB773BD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53254E27-0DEC-4A1A-A14B-BE6581FD5B69}"/>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16" name="Rectangle 15">
            <a:hlinkClick r:id="rId2" action="ppaction://hlinksldjump"/>
            <a:extLst>
              <a:ext uri="{FF2B5EF4-FFF2-40B4-BE49-F238E27FC236}">
                <a16:creationId xmlns:a16="http://schemas.microsoft.com/office/drawing/2014/main" id="{CA4BBD53-B4E1-4FDA-AC69-D8796245E7F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5740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6360246-C0CA-46C0-96FB-E73A9D2EB3A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1C5F30B1-A010-4A43-9DDE-3F12A718953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494C1ABF-D945-416A-9C97-CA256A1EEA2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EB2F1251-915D-4850-B4EF-441BF20AB067}"/>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EC1DAC20-95DC-4324-923A-14E5BE65A42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88DFF125-7BFA-4488-A993-5149A6319D2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3BEE505B-1542-4505-9A40-33B428A6D2C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1146DFCD-A3FE-458B-B8AD-0369266B9609}"/>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242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9ED"/>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5AB7D73-F2CF-2F69-1480-8AFE4FCCD6F9}"/>
              </a:ext>
            </a:extLst>
          </p:cNvPr>
          <p:cNvPicPr>
            <a:picLocks noChangeAspect="1"/>
          </p:cNvPicPr>
          <p:nvPr/>
        </p:nvPicPr>
        <p:blipFill>
          <a:blip r:embed="rId2"/>
          <a:stretch>
            <a:fillRect/>
          </a:stretch>
        </p:blipFill>
        <p:spPr>
          <a:xfrm>
            <a:off x="617614" y="5183706"/>
            <a:ext cx="2412123" cy="1356818"/>
          </a:xfrm>
          <a:prstGeom prst="rect">
            <a:avLst/>
          </a:prstGeom>
          <a:ln w="19050">
            <a:solidFill>
              <a:srgbClr val="1E4117"/>
            </a:solidFill>
          </a:ln>
        </p:spPr>
      </p:pic>
      <p:pic>
        <p:nvPicPr>
          <p:cNvPr id="29" name="Picture 28">
            <a:extLst>
              <a:ext uri="{FF2B5EF4-FFF2-40B4-BE49-F238E27FC236}">
                <a16:creationId xmlns:a16="http://schemas.microsoft.com/office/drawing/2014/main" id="{8341862C-515D-F1BA-769B-62EBCA107467}"/>
              </a:ext>
            </a:extLst>
          </p:cNvPr>
          <p:cNvPicPr>
            <a:picLocks noChangeAspect="1"/>
          </p:cNvPicPr>
          <p:nvPr/>
        </p:nvPicPr>
        <p:blipFill>
          <a:blip r:embed="rId3"/>
          <a:stretch>
            <a:fillRect/>
          </a:stretch>
        </p:blipFill>
        <p:spPr>
          <a:xfrm>
            <a:off x="9180925" y="4009298"/>
            <a:ext cx="2412123" cy="1356818"/>
          </a:xfrm>
          <a:prstGeom prst="rect">
            <a:avLst/>
          </a:prstGeom>
          <a:ln w="19050">
            <a:solidFill>
              <a:srgbClr val="1E4117"/>
            </a:solidFill>
          </a:ln>
        </p:spPr>
      </p:pic>
      <p:pic>
        <p:nvPicPr>
          <p:cNvPr id="9" name="Picture 8">
            <a:extLst>
              <a:ext uri="{FF2B5EF4-FFF2-40B4-BE49-F238E27FC236}">
                <a16:creationId xmlns:a16="http://schemas.microsoft.com/office/drawing/2014/main" id="{64CB4893-1291-956E-7EE9-E109358506BF}"/>
              </a:ext>
            </a:extLst>
          </p:cNvPr>
          <p:cNvPicPr>
            <a:picLocks noChangeAspect="1"/>
          </p:cNvPicPr>
          <p:nvPr/>
        </p:nvPicPr>
        <p:blipFill>
          <a:blip r:embed="rId4"/>
          <a:stretch>
            <a:fillRect/>
          </a:stretch>
        </p:blipFill>
        <p:spPr>
          <a:xfrm>
            <a:off x="636276" y="2850441"/>
            <a:ext cx="2412123" cy="1356818"/>
          </a:xfrm>
          <a:prstGeom prst="rect">
            <a:avLst/>
          </a:prstGeom>
          <a:ln w="19050">
            <a:solidFill>
              <a:srgbClr val="1E4117"/>
            </a:solidFill>
          </a:ln>
        </p:spPr>
      </p:pic>
      <p:pic>
        <p:nvPicPr>
          <p:cNvPr id="5" name="Picture 4">
            <a:extLst>
              <a:ext uri="{FF2B5EF4-FFF2-40B4-BE49-F238E27FC236}">
                <a16:creationId xmlns:a16="http://schemas.microsoft.com/office/drawing/2014/main" id="{9F310C32-6C4A-52DF-64BF-C307AA5A88C0}"/>
              </a:ext>
            </a:extLst>
          </p:cNvPr>
          <p:cNvPicPr>
            <a:picLocks noChangeAspect="1"/>
          </p:cNvPicPr>
          <p:nvPr/>
        </p:nvPicPr>
        <p:blipFill>
          <a:blip r:embed="rId5"/>
          <a:stretch>
            <a:fillRect/>
          </a:stretch>
        </p:blipFill>
        <p:spPr>
          <a:xfrm>
            <a:off x="9179280" y="1682491"/>
            <a:ext cx="2412123" cy="1356818"/>
          </a:xfrm>
          <a:prstGeom prst="rect">
            <a:avLst/>
          </a:prstGeom>
          <a:ln w="19050">
            <a:solidFill>
              <a:srgbClr val="1E4117"/>
            </a:solidFill>
          </a:ln>
        </p:spPr>
      </p:pic>
      <p:sp>
        <p:nvSpPr>
          <p:cNvPr id="27" name="TextBox 26">
            <a:extLst>
              <a:ext uri="{FF2B5EF4-FFF2-40B4-BE49-F238E27FC236}">
                <a16:creationId xmlns:a16="http://schemas.microsoft.com/office/drawing/2014/main" id="{1B8D6706-2DD9-47C1-7028-519064A969A1}"/>
              </a:ext>
            </a:extLst>
          </p:cNvPr>
          <p:cNvSpPr txBox="1"/>
          <p:nvPr/>
        </p:nvSpPr>
        <p:spPr>
          <a:xfrm>
            <a:off x="3428473" y="3017324"/>
            <a:ext cx="5600256" cy="1015663"/>
          </a:xfrm>
          <a:prstGeom prst="rect">
            <a:avLst/>
          </a:prstGeom>
          <a:noFill/>
        </p:spPr>
        <p:txBody>
          <a:bodyPr wrap="square" rtlCol="0">
            <a:spAutoFit/>
          </a:bodyPr>
          <a:lstStyle/>
          <a:p>
            <a:r>
              <a:rPr lang="en-US" sz="2000" dirty="0">
                <a:solidFill>
                  <a:srgbClr val="000000"/>
                </a:solidFill>
              </a:rPr>
              <a:t>For example, want a                 ?  </a:t>
            </a:r>
            <a:r>
              <a:rPr lang="en-US" sz="2000" spc="-70" dirty="0">
                <a:solidFill>
                  <a:srgbClr val="000000"/>
                </a:solidFill>
              </a:rPr>
              <a:t>Tap it to jump to the Double Screen.  </a:t>
            </a:r>
            <a:r>
              <a:rPr lang="en-US" sz="2000" dirty="0">
                <a:solidFill>
                  <a:srgbClr val="000000"/>
                </a:solidFill>
              </a:rPr>
              <a:t>20 “Double Questions” await your hitting skills.  Tap any one of them (e.g.,</a:t>
            </a:r>
            <a:r>
              <a:rPr lang="en-US" sz="2000" dirty="0">
                <a:ln>
                  <a:solidFill>
                    <a:srgbClr val="002060"/>
                  </a:solidFill>
                </a:ln>
                <a:solidFill>
                  <a:srgbClr val="000000"/>
                </a:solidFill>
              </a:rPr>
              <a:t> </a:t>
            </a:r>
            <a:r>
              <a:rPr lang="en-US" sz="2000" dirty="0">
                <a:ln>
                  <a:solidFill>
                    <a:srgbClr val="1E4117"/>
                  </a:solidFill>
                </a:ln>
                <a:solidFill>
                  <a:srgbClr val="EFE3AF"/>
                </a:solidFill>
              </a:rPr>
              <a:t>   </a:t>
            </a:r>
            <a:r>
              <a:rPr lang="en-US" sz="2000" dirty="0">
                <a:solidFill>
                  <a:srgbClr val="000000"/>
                </a:solidFill>
              </a:rPr>
              <a:t>). </a:t>
            </a:r>
          </a:p>
        </p:txBody>
      </p:sp>
      <p:sp>
        <p:nvSpPr>
          <p:cNvPr id="12" name="TextBox 11">
            <a:extLst>
              <a:ext uri="{FF2B5EF4-FFF2-40B4-BE49-F238E27FC236}">
                <a16:creationId xmlns:a16="http://schemas.microsoft.com/office/drawing/2014/main" id="{44496230-2FAF-7A2F-4F11-2EE967CF28E4}"/>
              </a:ext>
            </a:extLst>
          </p:cNvPr>
          <p:cNvSpPr txBox="1"/>
          <p:nvPr/>
        </p:nvSpPr>
        <p:spPr>
          <a:xfrm>
            <a:off x="505662" y="2015350"/>
            <a:ext cx="8748595" cy="400110"/>
          </a:xfrm>
          <a:prstGeom prst="rect">
            <a:avLst/>
          </a:prstGeom>
          <a:noFill/>
        </p:spPr>
        <p:txBody>
          <a:bodyPr wrap="square" rtlCol="0">
            <a:spAutoFit/>
          </a:bodyPr>
          <a:lstStyle/>
          <a:p>
            <a:pPr algn="just"/>
            <a:r>
              <a:rPr lang="en-US" sz="2000" spc="-80" dirty="0">
                <a:solidFill>
                  <a:srgbClr val="000000"/>
                </a:solidFill>
              </a:rPr>
              <a:t>Batter up!  What kind of hit do you want to swing for? </a:t>
            </a:r>
            <a:r>
              <a:rPr lang="en-US" sz="2000" spc="-100" dirty="0">
                <a:solidFill>
                  <a:srgbClr val="000000"/>
                </a:solidFill>
              </a:rPr>
              <a:t>                                                               or  </a:t>
            </a:r>
            <a:endParaRPr lang="en-US" sz="2000" dirty="0">
              <a:solidFill>
                <a:srgbClr val="000000"/>
              </a:solidFill>
            </a:endParaRPr>
          </a:p>
        </p:txBody>
      </p:sp>
      <p:sp>
        <p:nvSpPr>
          <p:cNvPr id="6" name="TextBox 5">
            <a:extLst>
              <a:ext uri="{FF2B5EF4-FFF2-40B4-BE49-F238E27FC236}">
                <a16:creationId xmlns:a16="http://schemas.microsoft.com/office/drawing/2014/main" id="{9E6A1431-3F83-F7F5-9CA1-D72E2444AEFA}"/>
              </a:ext>
            </a:extLst>
          </p:cNvPr>
          <p:cNvSpPr txBox="1"/>
          <p:nvPr/>
        </p:nvSpPr>
        <p:spPr>
          <a:xfrm>
            <a:off x="510488" y="1082948"/>
            <a:ext cx="11125241" cy="707886"/>
          </a:xfrm>
          <a:prstGeom prst="rect">
            <a:avLst/>
          </a:prstGeom>
          <a:noFill/>
        </p:spPr>
        <p:txBody>
          <a:bodyPr wrap="square" rtlCol="0">
            <a:spAutoFit/>
          </a:bodyPr>
          <a:lstStyle/>
          <a:p>
            <a:pPr algn="just"/>
            <a:r>
              <a:rPr lang="en-US" sz="2000" dirty="0">
                <a:solidFill>
                  <a:srgbClr val="000000"/>
                </a:solidFill>
              </a:rPr>
              <a:t>Everybody knows how to play Baseball!  Be as formal as you want (form teams and keep score) or informal (just try it).   You can learn a lot about MATTHEW’S GOSPEL either way.</a:t>
            </a:r>
          </a:p>
        </p:txBody>
      </p:sp>
      <p:sp>
        <p:nvSpPr>
          <p:cNvPr id="17" name="TextBox 16">
            <a:extLst>
              <a:ext uri="{FF2B5EF4-FFF2-40B4-BE49-F238E27FC236}">
                <a16:creationId xmlns:a16="http://schemas.microsoft.com/office/drawing/2014/main" id="{EB0E8BB3-DAC3-4965-B368-916DC0208813}"/>
              </a:ext>
            </a:extLst>
          </p:cNvPr>
          <p:cNvSpPr txBox="1"/>
          <p:nvPr/>
        </p:nvSpPr>
        <p:spPr>
          <a:xfrm>
            <a:off x="3427660" y="5350443"/>
            <a:ext cx="5521787" cy="1015663"/>
          </a:xfrm>
          <a:prstGeom prst="rect">
            <a:avLst/>
          </a:prstGeom>
          <a:noFill/>
        </p:spPr>
        <p:txBody>
          <a:bodyPr wrap="square" rtlCol="0">
            <a:spAutoFit/>
          </a:bodyPr>
          <a:lstStyle/>
          <a:p>
            <a:pPr algn="just"/>
            <a:r>
              <a:rPr lang="en-US" sz="2000" spc="-40" dirty="0">
                <a:solidFill>
                  <a:srgbClr val="000000"/>
                </a:solidFill>
              </a:rPr>
              <a:t>The answer comes up.  Did you hit it or not?  Keep following the on-screen instructions (more taps).  How you score the game is up to you.</a:t>
            </a:r>
            <a:endParaRPr lang="en-US" sz="2000" dirty="0">
              <a:solidFill>
                <a:srgbClr val="000000"/>
              </a:solidFill>
            </a:endParaRPr>
          </a:p>
        </p:txBody>
      </p:sp>
      <p:sp>
        <p:nvSpPr>
          <p:cNvPr id="19" name="TextBox 18">
            <a:extLst>
              <a:ext uri="{FF2B5EF4-FFF2-40B4-BE49-F238E27FC236}">
                <a16:creationId xmlns:a16="http://schemas.microsoft.com/office/drawing/2014/main" id="{1F0F8F67-E4F2-A69C-D7B4-1DB50525D57C}"/>
              </a:ext>
            </a:extLst>
          </p:cNvPr>
          <p:cNvSpPr txBox="1"/>
          <p:nvPr/>
        </p:nvSpPr>
        <p:spPr>
          <a:xfrm>
            <a:off x="9028728" y="6475207"/>
            <a:ext cx="3125304" cy="338554"/>
          </a:xfrm>
          <a:prstGeom prst="rect">
            <a:avLst/>
          </a:prstGeom>
          <a:noFill/>
        </p:spPr>
        <p:txBody>
          <a:bodyPr wrap="square" rtlCol="0">
            <a:spAutoFit/>
          </a:bodyPr>
          <a:lstStyle/>
          <a:p>
            <a:pPr algn="r"/>
            <a:r>
              <a:rPr lang="en-US" sz="1600" b="1" i="1" dirty="0">
                <a:solidFill>
                  <a:srgbClr val="3F8731"/>
                </a:solidFill>
              </a:rPr>
              <a:t>Tap the screen and step to plate!</a:t>
            </a:r>
          </a:p>
        </p:txBody>
      </p:sp>
      <p:cxnSp>
        <p:nvCxnSpPr>
          <p:cNvPr id="21" name="Straight Arrow Connector 20">
            <a:extLst>
              <a:ext uri="{FF2B5EF4-FFF2-40B4-BE49-F238E27FC236}">
                <a16:creationId xmlns:a16="http://schemas.microsoft.com/office/drawing/2014/main" id="{EDBE1A49-2B1D-B497-86D5-4F5A6717BDC4}"/>
              </a:ext>
            </a:extLst>
          </p:cNvPr>
          <p:cNvCxnSpPr/>
          <p:nvPr/>
        </p:nvCxnSpPr>
        <p:spPr>
          <a:xfrm>
            <a:off x="8823002" y="2360192"/>
            <a:ext cx="341540" cy="0"/>
          </a:xfrm>
          <a:prstGeom prst="straightConnector1">
            <a:avLst/>
          </a:prstGeom>
          <a:ln w="57150">
            <a:solidFill>
              <a:srgbClr val="1E411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C11519-834C-3A2A-3DA2-F26FC41FE72F}"/>
              </a:ext>
            </a:extLst>
          </p:cNvPr>
          <p:cNvCxnSpPr/>
          <p:nvPr/>
        </p:nvCxnSpPr>
        <p:spPr>
          <a:xfrm>
            <a:off x="8820719" y="4686509"/>
            <a:ext cx="341540" cy="0"/>
          </a:xfrm>
          <a:prstGeom prst="straightConnector1">
            <a:avLst/>
          </a:prstGeom>
          <a:ln w="57150">
            <a:solidFill>
              <a:srgbClr val="1E411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4834A9-3BA0-27DC-17CD-77A71BD4D99D}"/>
              </a:ext>
            </a:extLst>
          </p:cNvPr>
          <p:cNvCxnSpPr>
            <a:cxnSpLocks/>
          </p:cNvCxnSpPr>
          <p:nvPr/>
        </p:nvCxnSpPr>
        <p:spPr>
          <a:xfrm flipH="1">
            <a:off x="3014430" y="5858364"/>
            <a:ext cx="341540" cy="0"/>
          </a:xfrm>
          <a:prstGeom prst="straightConnector1">
            <a:avLst/>
          </a:prstGeom>
          <a:ln w="57150">
            <a:solidFill>
              <a:srgbClr val="1E4117"/>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B88797-E306-28BD-BB51-647BCBADF883}"/>
              </a:ext>
            </a:extLst>
          </p:cNvPr>
          <p:cNvSpPr/>
          <p:nvPr/>
        </p:nvSpPr>
        <p:spPr>
          <a:xfrm>
            <a:off x="3185654" y="44415"/>
            <a:ext cx="5843074" cy="923330"/>
          </a:xfrm>
          <a:prstGeom prst="rect">
            <a:avLst/>
          </a:prstGeom>
          <a:noFill/>
        </p:spPr>
        <p:txBody>
          <a:bodyPr wrap="none" lIns="91440" tIns="45720" rIns="91440" bIns="45720">
            <a:spAutoFit/>
          </a:bodyPr>
          <a:lstStyle/>
          <a:p>
            <a:pPr algn="ctr"/>
            <a:r>
              <a:rPr lang="en-US" sz="5400" b="1" cap="none" spc="0" dirty="0">
                <a:ln w="19050">
                  <a:solidFill>
                    <a:srgbClr val="1E4117"/>
                  </a:solidFill>
                  <a:prstDash val="solid"/>
                </a:ln>
                <a:solidFill>
                  <a:srgbClr val="3F8731"/>
                </a:solidFill>
                <a:effectLst>
                  <a:outerShdw blurRad="38100" dist="22860" dir="5400000" algn="tl" rotWithShape="0">
                    <a:srgbClr val="000000">
                      <a:alpha val="30000"/>
                    </a:srgbClr>
                  </a:outerShdw>
                </a:effectLst>
              </a:rPr>
              <a:t>Here’s how it works</a:t>
            </a:r>
          </a:p>
        </p:txBody>
      </p:sp>
      <p:sp>
        <p:nvSpPr>
          <p:cNvPr id="11" name="Rectangle 10">
            <a:extLst>
              <a:ext uri="{FF2B5EF4-FFF2-40B4-BE49-F238E27FC236}">
                <a16:creationId xmlns:a16="http://schemas.microsoft.com/office/drawing/2014/main" id="{579AA71E-7D65-E4C1-9F04-0E3772535675}"/>
              </a:ext>
            </a:extLst>
          </p:cNvPr>
          <p:cNvSpPr/>
          <p:nvPr/>
        </p:nvSpPr>
        <p:spPr>
          <a:xfrm>
            <a:off x="5581147" y="3009627"/>
            <a:ext cx="1066372" cy="400110"/>
          </a:xfrm>
          <a:prstGeom prst="rect">
            <a:avLst/>
          </a:prstGeom>
          <a:noFill/>
          <a:ln>
            <a:noFill/>
          </a:ln>
        </p:spPr>
        <p:txBody>
          <a:bodyPr wrap="square" lIns="91440" tIns="45720" rIns="91440" bIns="45720">
            <a:spAutoFit/>
          </a:bodyPr>
          <a:lstStyle/>
          <a:p>
            <a:pPr algn="ctr"/>
            <a:r>
              <a:rPr lang="en-US" sz="2000" b="1" dirty="0">
                <a:ln w="12700">
                  <a:solidFill>
                    <a:srgbClr val="1E4117"/>
                  </a:solidFill>
                  <a:prstDash val="solid"/>
                </a:ln>
                <a:solidFill>
                  <a:srgbClr val="EFE3AF"/>
                </a:solidFill>
                <a:effectLst>
                  <a:outerShdw blurRad="38100" dist="22860" dir="5400000" algn="tl" rotWithShape="0">
                    <a:srgbClr val="000000">
                      <a:alpha val="30000"/>
                    </a:srgbClr>
                  </a:outerShdw>
                </a:effectLst>
              </a:rPr>
              <a:t>DOUBLE</a:t>
            </a:r>
            <a:r>
              <a:rPr lang="en-US" sz="2000" b="1" dirty="0">
                <a:ln w="12700">
                  <a:solidFill>
                    <a:schemeClr val="tx1"/>
                  </a:solidFill>
                  <a:prstDash val="solid"/>
                </a:ln>
                <a:solidFill>
                  <a:schemeClr val="bg1"/>
                </a:solidFill>
                <a:effectLst>
                  <a:outerShdw blurRad="38100" dist="22860" dir="5400000" algn="tl" rotWithShape="0">
                    <a:srgbClr val="000000">
                      <a:alpha val="30000"/>
                    </a:srgbClr>
                  </a:outerShdw>
                </a:effectLst>
              </a:rPr>
              <a:t>    </a:t>
            </a:r>
            <a:endParaRPr lang="en-US" sz="2000" b="1" cap="none" spc="0" dirty="0">
              <a:ln w="1270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83086E1A-5249-6356-90B7-094938C6BF7D}"/>
              </a:ext>
            </a:extLst>
          </p:cNvPr>
          <p:cNvSpPr/>
          <p:nvPr/>
        </p:nvSpPr>
        <p:spPr>
          <a:xfrm>
            <a:off x="5636795" y="2007945"/>
            <a:ext cx="2882519" cy="400110"/>
          </a:xfrm>
          <a:prstGeom prst="rect">
            <a:avLst/>
          </a:prstGeom>
          <a:noFill/>
          <a:ln>
            <a:noFill/>
          </a:ln>
        </p:spPr>
        <p:txBody>
          <a:bodyPr wrap="none" lIns="91440" tIns="45720" rIns="91440" bIns="45720">
            <a:spAutoFit/>
          </a:bodyPr>
          <a:lstStyle/>
          <a:p>
            <a:pPr algn="ctr"/>
            <a:r>
              <a:rPr lang="en-US" sz="2000" b="1" dirty="0">
                <a:ln w="12700">
                  <a:solidFill>
                    <a:srgbClr val="1E4117"/>
                  </a:solidFill>
                  <a:prstDash val="solid"/>
                </a:ln>
                <a:solidFill>
                  <a:srgbClr val="EFE3AF"/>
                </a:solidFill>
                <a:effectLst>
                  <a:outerShdw blurRad="38100" dist="22860" dir="5400000" algn="tl" rotWithShape="0">
                    <a:srgbClr val="000000">
                      <a:alpha val="30000"/>
                    </a:srgbClr>
                  </a:outerShdw>
                </a:effectLst>
              </a:rPr>
              <a:t>SINGLE, DOUBLE, TRIPLE,</a:t>
            </a:r>
            <a:r>
              <a:rPr lang="en-US" sz="2000" b="1" dirty="0">
                <a:ln w="12700">
                  <a:solidFill>
                    <a:srgbClr val="1E4117"/>
                  </a:solidFill>
                  <a:prstDash val="solid"/>
                </a:ln>
                <a:solidFill>
                  <a:srgbClr val="9EADE6"/>
                </a:solidFill>
                <a:effectLst>
                  <a:outerShdw blurRad="38100" dist="22860" dir="5400000" algn="tl" rotWithShape="0">
                    <a:srgbClr val="000000">
                      <a:alpha val="30000"/>
                    </a:srgbClr>
                  </a:outerShdw>
                </a:effectLst>
              </a:rPr>
              <a:t> </a:t>
            </a:r>
            <a:endParaRPr lang="en-US" sz="2000" b="1" cap="none" spc="0" dirty="0">
              <a:ln w="12700">
                <a:solidFill>
                  <a:srgbClr val="1E4117"/>
                </a:solidFill>
                <a:prstDash val="solid"/>
              </a:ln>
              <a:solidFill>
                <a:srgbClr val="9EADE6"/>
              </a:solidFill>
              <a:effectLst>
                <a:outerShdw blurRad="38100" dist="22860" dir="5400000" algn="tl" rotWithShape="0">
                  <a:srgbClr val="000000">
                    <a:alpha val="30000"/>
                  </a:srgbClr>
                </a:outerShdw>
              </a:effectLst>
            </a:endParaRPr>
          </a:p>
        </p:txBody>
      </p:sp>
      <p:sp>
        <p:nvSpPr>
          <p:cNvPr id="18" name="TextBox 17">
            <a:extLst>
              <a:ext uri="{FF2B5EF4-FFF2-40B4-BE49-F238E27FC236}">
                <a16:creationId xmlns:a16="http://schemas.microsoft.com/office/drawing/2014/main" id="{52C4B5AB-0BCF-3C6F-4012-FEC6000BA0A5}"/>
              </a:ext>
            </a:extLst>
          </p:cNvPr>
          <p:cNvSpPr txBox="1"/>
          <p:nvPr/>
        </p:nvSpPr>
        <p:spPr>
          <a:xfrm>
            <a:off x="1712904" y="2326737"/>
            <a:ext cx="7315824" cy="400110"/>
          </a:xfrm>
          <a:prstGeom prst="rect">
            <a:avLst/>
          </a:prstGeom>
          <a:noFill/>
        </p:spPr>
        <p:txBody>
          <a:bodyPr wrap="square" rtlCol="0">
            <a:spAutoFit/>
          </a:bodyPr>
          <a:lstStyle/>
          <a:p>
            <a:pPr algn="just"/>
            <a:r>
              <a:rPr lang="en-US" sz="2000" spc="-70" dirty="0">
                <a:solidFill>
                  <a:srgbClr val="000000"/>
                </a:solidFill>
              </a:rPr>
              <a:t>?  Just tap the word.  Of course, Homeruns are harder to hit than Singles!</a:t>
            </a:r>
          </a:p>
        </p:txBody>
      </p:sp>
      <p:sp>
        <p:nvSpPr>
          <p:cNvPr id="32" name="Rectangle 31">
            <a:extLst>
              <a:ext uri="{FF2B5EF4-FFF2-40B4-BE49-F238E27FC236}">
                <a16:creationId xmlns:a16="http://schemas.microsoft.com/office/drawing/2014/main" id="{660BF3DC-CB27-2021-5DD0-98AC7C2AD99C}"/>
              </a:ext>
            </a:extLst>
          </p:cNvPr>
          <p:cNvSpPr/>
          <p:nvPr/>
        </p:nvSpPr>
        <p:spPr>
          <a:xfrm>
            <a:off x="510942" y="2317078"/>
            <a:ext cx="1348446" cy="400110"/>
          </a:xfrm>
          <a:prstGeom prst="rect">
            <a:avLst/>
          </a:prstGeom>
          <a:noFill/>
          <a:ln>
            <a:noFill/>
          </a:ln>
        </p:spPr>
        <p:txBody>
          <a:bodyPr wrap="none" lIns="91440" tIns="45720" rIns="91440" bIns="45720">
            <a:spAutoFit/>
          </a:bodyPr>
          <a:lstStyle/>
          <a:p>
            <a:pPr algn="ctr"/>
            <a:r>
              <a:rPr lang="en-US" sz="2000" b="1" dirty="0">
                <a:ln w="12700">
                  <a:solidFill>
                    <a:srgbClr val="1E4117"/>
                  </a:solidFill>
                  <a:prstDash val="solid"/>
                </a:ln>
                <a:solidFill>
                  <a:srgbClr val="EFE3AF"/>
                </a:solidFill>
                <a:effectLst>
                  <a:outerShdw blurRad="38100" dist="22860" dir="5400000" algn="tl" rotWithShape="0">
                    <a:srgbClr val="000000">
                      <a:alpha val="30000"/>
                    </a:srgbClr>
                  </a:outerShdw>
                </a:effectLst>
              </a:rPr>
              <a:t>HOMERUN</a:t>
            </a:r>
            <a:endParaRPr lang="en-US" sz="2000" b="1" cap="none" spc="0" dirty="0">
              <a:ln w="12700">
                <a:solidFill>
                  <a:srgbClr val="1E4117"/>
                </a:solidFill>
                <a:prstDash val="solid"/>
              </a:ln>
              <a:solidFill>
                <a:srgbClr val="EFE3AF"/>
              </a:solidFill>
              <a:effectLst>
                <a:outerShdw blurRad="38100" dist="22860" dir="5400000" algn="tl" rotWithShape="0">
                  <a:srgbClr val="000000">
                    <a:alpha val="30000"/>
                  </a:srgbClr>
                </a:outerShdw>
              </a:effectLst>
            </a:endParaRPr>
          </a:p>
        </p:txBody>
      </p:sp>
      <p:cxnSp>
        <p:nvCxnSpPr>
          <p:cNvPr id="33" name="Straight Arrow Connector 32">
            <a:extLst>
              <a:ext uri="{FF2B5EF4-FFF2-40B4-BE49-F238E27FC236}">
                <a16:creationId xmlns:a16="http://schemas.microsoft.com/office/drawing/2014/main" id="{CE2AE95E-007B-A9F8-6F31-5C99AD84D6D2}"/>
              </a:ext>
            </a:extLst>
          </p:cNvPr>
          <p:cNvCxnSpPr>
            <a:cxnSpLocks/>
          </p:cNvCxnSpPr>
          <p:nvPr/>
        </p:nvCxnSpPr>
        <p:spPr>
          <a:xfrm flipH="1">
            <a:off x="3056936" y="3527310"/>
            <a:ext cx="341540" cy="0"/>
          </a:xfrm>
          <a:prstGeom prst="straightConnector1">
            <a:avLst/>
          </a:prstGeom>
          <a:ln w="57150">
            <a:solidFill>
              <a:srgbClr val="1E4117"/>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2948209-A267-50C9-1646-F139A5B14E30}"/>
              </a:ext>
            </a:extLst>
          </p:cNvPr>
          <p:cNvSpPr txBox="1"/>
          <p:nvPr/>
        </p:nvSpPr>
        <p:spPr>
          <a:xfrm>
            <a:off x="3417932" y="4192116"/>
            <a:ext cx="5402787" cy="1015663"/>
          </a:xfrm>
          <a:prstGeom prst="rect">
            <a:avLst/>
          </a:prstGeom>
          <a:noFill/>
        </p:spPr>
        <p:txBody>
          <a:bodyPr wrap="square" rtlCol="0">
            <a:spAutoFit/>
          </a:bodyPr>
          <a:lstStyle/>
          <a:p>
            <a:pPr algn="just"/>
            <a:r>
              <a:rPr lang="en-US" sz="2000" dirty="0">
                <a:solidFill>
                  <a:srgbClr val="000000"/>
                </a:solidFill>
              </a:rPr>
              <a:t>Here’s your question.  Answer it for a Double.  Miss it and “You’re out!”  Tap the middle of the Diamond to see how you’ve done.</a:t>
            </a:r>
          </a:p>
        </p:txBody>
      </p:sp>
      <p:pic>
        <p:nvPicPr>
          <p:cNvPr id="14" name="Picture 13" descr="A hand pointing at something&#10;&#10;Description automatically generated">
            <a:extLst>
              <a:ext uri="{FF2B5EF4-FFF2-40B4-BE49-F238E27FC236}">
                <a16:creationId xmlns:a16="http://schemas.microsoft.com/office/drawing/2014/main" id="{AFC4D92E-4BCF-BB78-596B-46C31AC13E5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6841" y="3360073"/>
            <a:ext cx="1057550" cy="1053105"/>
          </a:xfrm>
          <a:prstGeom prst="rect">
            <a:avLst/>
          </a:prstGeom>
        </p:spPr>
      </p:pic>
      <p:sp>
        <p:nvSpPr>
          <p:cNvPr id="24" name="Rectangle 23">
            <a:extLst>
              <a:ext uri="{FF2B5EF4-FFF2-40B4-BE49-F238E27FC236}">
                <a16:creationId xmlns:a16="http://schemas.microsoft.com/office/drawing/2014/main" id="{96063F4F-6E4B-168A-E367-08244C8E5C33}"/>
              </a:ext>
            </a:extLst>
          </p:cNvPr>
          <p:cNvSpPr/>
          <p:nvPr/>
        </p:nvSpPr>
        <p:spPr>
          <a:xfrm>
            <a:off x="7488725" y="3620172"/>
            <a:ext cx="452245" cy="400110"/>
          </a:xfrm>
          <a:prstGeom prst="rect">
            <a:avLst/>
          </a:prstGeom>
          <a:noFill/>
          <a:ln>
            <a:noFill/>
          </a:ln>
        </p:spPr>
        <p:txBody>
          <a:bodyPr wrap="square" lIns="91440" tIns="45720" rIns="91440" bIns="45720">
            <a:spAutoFit/>
          </a:bodyPr>
          <a:lstStyle/>
          <a:p>
            <a:pPr algn="ctr"/>
            <a:r>
              <a:rPr lang="en-US" sz="2000" b="1" dirty="0">
                <a:ln w="12700">
                  <a:solidFill>
                    <a:srgbClr val="1E4117"/>
                  </a:solidFill>
                  <a:prstDash val="solid"/>
                </a:ln>
                <a:solidFill>
                  <a:srgbClr val="EFE3AF"/>
                </a:solidFill>
                <a:effectLst>
                  <a:outerShdw blurRad="38100" dist="22860" dir="5400000" algn="tl" rotWithShape="0">
                    <a:srgbClr val="000000">
                      <a:alpha val="30000"/>
                    </a:srgbClr>
                  </a:outerShdw>
                </a:effectLst>
              </a:rPr>
              <a:t>9</a:t>
            </a:r>
            <a:r>
              <a:rPr lang="en-US" sz="2000" b="1" dirty="0">
                <a:ln w="12700">
                  <a:solidFill>
                    <a:schemeClr val="tx1"/>
                  </a:solidFill>
                  <a:prstDash val="solid"/>
                </a:ln>
                <a:solidFill>
                  <a:schemeClr val="bg1"/>
                </a:solidFill>
                <a:effectLst>
                  <a:outerShdw blurRad="38100" dist="22860" dir="5400000" algn="tl" rotWithShape="0">
                    <a:srgbClr val="000000">
                      <a:alpha val="30000"/>
                    </a:srgbClr>
                  </a:outerShdw>
                </a:effectLst>
              </a:rPr>
              <a:t>  </a:t>
            </a:r>
            <a:endParaRPr lang="en-US" sz="2000" b="1" cap="none" spc="0" dirty="0">
              <a:ln w="12700">
                <a:solidFill>
                  <a:schemeClr val="tx1"/>
                </a:solidFill>
                <a:prstDash val="solid"/>
              </a:ln>
              <a:solidFill>
                <a:schemeClr val="bg1"/>
              </a:solidFill>
              <a:effectLst>
                <a:outerShdw blurRad="38100" dist="22860" dir="5400000" algn="tl" rotWithShape="0">
                  <a:srgbClr val="000000">
                    <a:alpha val="30000"/>
                  </a:srgbClr>
                </a:outerShdw>
              </a:effectLst>
            </a:endParaRPr>
          </a:p>
        </p:txBody>
      </p:sp>
      <p:pic>
        <p:nvPicPr>
          <p:cNvPr id="30" name="Picture 29" descr="A hand pointing at something&#10;&#10;Description automatically generated">
            <a:extLst>
              <a:ext uri="{FF2B5EF4-FFF2-40B4-BE49-F238E27FC236}">
                <a16:creationId xmlns:a16="http://schemas.microsoft.com/office/drawing/2014/main" id="{A5F4A752-6040-B28F-B445-989E6238F0C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46848" y="4708291"/>
            <a:ext cx="1057550" cy="1053105"/>
          </a:xfrm>
          <a:prstGeom prst="rect">
            <a:avLst/>
          </a:prstGeom>
        </p:spPr>
      </p:pic>
      <p:sp>
        <p:nvSpPr>
          <p:cNvPr id="3" name="Rectangle 2">
            <a:hlinkClick r:id="rId7" action="ppaction://hlinksldjump"/>
            <a:extLst>
              <a:ext uri="{FF2B5EF4-FFF2-40B4-BE49-F238E27FC236}">
                <a16:creationId xmlns:a16="http://schemas.microsoft.com/office/drawing/2014/main" id="{FDB423D4-6BC8-8859-6EA5-9BBC81AD47DC}"/>
              </a:ext>
            </a:extLst>
          </p:cNvPr>
          <p:cNvSpPr/>
          <p:nvPr/>
        </p:nvSpPr>
        <p:spPr>
          <a:xfrm>
            <a:off x="12090" y="0"/>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6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aseball Field Clip Art">
            <a:extLst>
              <a:ext uri="{FF2B5EF4-FFF2-40B4-BE49-F238E27FC236}">
                <a16:creationId xmlns:a16="http://schemas.microsoft.com/office/drawing/2014/main" id="{037D5B36-D9FB-4522-B9A1-A7D2374E4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217066"/>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04A083D-7160-4735-A8BA-25615500E09F}"/>
              </a:ext>
            </a:extLst>
          </p:cNvPr>
          <p:cNvCxnSpPr>
            <a:cxnSpLocks/>
          </p:cNvCxnSpPr>
          <p:nvPr/>
        </p:nvCxnSpPr>
        <p:spPr>
          <a:xfrm flipV="1">
            <a:off x="4100363" y="472149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1F6345E-7504-411E-A7FC-2AD0F57275D4}"/>
              </a:ext>
            </a:extLst>
          </p:cNvPr>
          <p:cNvSpPr/>
          <p:nvPr/>
        </p:nvSpPr>
        <p:spPr>
          <a:xfrm rot="2700000">
            <a:off x="4797727" y="442040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11D0326-5460-4541-A540-6B20C23AC11B}"/>
              </a:ext>
            </a:extLst>
          </p:cNvPr>
          <p:cNvSpPr txBox="1"/>
          <p:nvPr/>
        </p:nvSpPr>
        <p:spPr>
          <a:xfrm>
            <a:off x="4730169" y="430671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0" name="TextBox 19">
            <a:extLst>
              <a:ext uri="{FF2B5EF4-FFF2-40B4-BE49-F238E27FC236}">
                <a16:creationId xmlns:a16="http://schemas.microsoft.com/office/drawing/2014/main" id="{C814858B-7FF5-4AAA-893E-122093C92233}"/>
              </a:ext>
            </a:extLst>
          </p:cNvPr>
          <p:cNvSpPr txBox="1"/>
          <p:nvPr/>
        </p:nvSpPr>
        <p:spPr>
          <a:xfrm>
            <a:off x="3445154" y="4042708"/>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123658"/>
          </a:xfrm>
          <a:prstGeom prst="rect">
            <a:avLst/>
          </a:prstGeom>
          <a:noFill/>
        </p:spPr>
        <p:txBody>
          <a:bodyPr wrap="square" rtlCol="0">
            <a:spAutoFit/>
          </a:bodyPr>
          <a:lstStyle/>
          <a:p>
            <a:pPr algn="ctr"/>
            <a:r>
              <a:rPr lang="en-US" sz="4400" dirty="0"/>
              <a:t>Complete the quote: “Your kingdom come, Your will be done _____, as it is in heaven”</a:t>
            </a:r>
          </a:p>
        </p:txBody>
      </p:sp>
      <p:grpSp>
        <p:nvGrpSpPr>
          <p:cNvPr id="8" name="Group 7">
            <a:extLst>
              <a:ext uri="{FF2B5EF4-FFF2-40B4-BE49-F238E27FC236}">
                <a16:creationId xmlns:a16="http://schemas.microsoft.com/office/drawing/2014/main" id="{FCF22111-1688-4C13-BFEB-066A851656DD}"/>
              </a:ext>
            </a:extLst>
          </p:cNvPr>
          <p:cNvGrpSpPr/>
          <p:nvPr/>
        </p:nvGrpSpPr>
        <p:grpSpPr>
          <a:xfrm>
            <a:off x="8302305" y="2828834"/>
            <a:ext cx="3628380" cy="1200329"/>
            <a:chOff x="8302305" y="2828834"/>
            <a:chExt cx="3628380" cy="1200329"/>
          </a:xfrm>
        </p:grpSpPr>
        <p:sp>
          <p:nvSpPr>
            <p:cNvPr id="9" name="Rectangle 8">
              <a:extLst>
                <a:ext uri="{FF2B5EF4-FFF2-40B4-BE49-F238E27FC236}">
                  <a16:creationId xmlns:a16="http://schemas.microsoft.com/office/drawing/2014/main" id="{638AC778-CD20-4644-A505-31E45248133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0" name="Rectangle: Rounded Corners 9">
              <a:extLst>
                <a:ext uri="{FF2B5EF4-FFF2-40B4-BE49-F238E27FC236}">
                  <a16:creationId xmlns:a16="http://schemas.microsoft.com/office/drawing/2014/main" id="{82DCE8FD-C283-4E6B-B331-4C7757C1C87A}"/>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510DB2FF-9E89-4CDE-9A80-15C00ED5D08A}"/>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7" name="Rectangle 6">
            <a:hlinkClick r:id="rId3" action="ppaction://hlinksldjump"/>
            <a:extLst>
              <a:ext uri="{FF2B5EF4-FFF2-40B4-BE49-F238E27FC236}">
                <a16:creationId xmlns:a16="http://schemas.microsoft.com/office/drawing/2014/main" id="{ADE4CB4E-9FBD-4C80-92A9-817F279E1AB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237DC427-6652-41C0-A91F-BC3B0ACE5E8E}"/>
              </a:ext>
            </a:extLst>
          </p:cNvPr>
          <p:cNvSpPr/>
          <p:nvPr/>
        </p:nvSpPr>
        <p:spPr>
          <a:xfrm rot="18961460">
            <a:off x="3182194" y="374241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93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250" fill="hold"/>
                                        <p:tgtEl>
                                          <p:spTgt spid="19"/>
                                        </p:tgtEl>
                                        <p:attrNameLst>
                                          <p:attrName>ppt_w</p:attrName>
                                        </p:attrNameLst>
                                      </p:cBhvr>
                                      <p:tavLst>
                                        <p:tav tm="0">
                                          <p:val>
                                            <p:fltVal val="0"/>
                                          </p:val>
                                        </p:tav>
                                        <p:tav tm="100000">
                                          <p:val>
                                            <p:strVal val="#ppt_w"/>
                                          </p:val>
                                        </p:tav>
                                      </p:tavLst>
                                    </p:anim>
                                    <p:anim calcmode="lin" valueType="num">
                                      <p:cBhvr>
                                        <p:cTn id="25" dur="250" fill="hold"/>
                                        <p:tgtEl>
                                          <p:spTgt spid="19"/>
                                        </p:tgtEl>
                                        <p:attrNameLst>
                                          <p:attrName>ppt_h</p:attrName>
                                        </p:attrNameLst>
                                      </p:cBhvr>
                                      <p:tavLst>
                                        <p:tav tm="0">
                                          <p:val>
                                            <p:fltVal val="0"/>
                                          </p:val>
                                        </p:tav>
                                        <p:tav tm="100000">
                                          <p:val>
                                            <p:strVal val="#ppt_h"/>
                                          </p:val>
                                        </p:tav>
                                      </p:tavLst>
                                    </p:anim>
                                    <p:animEffect transition="in" filter="fade">
                                      <p:cBhvr>
                                        <p:cTn id="26" dur="25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6" grpId="0"/>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B46FE2-5623-4238-8B94-7F3A998E217F}"/>
              </a:ext>
            </a:extLst>
          </p:cNvPr>
          <p:cNvSpPr txBox="1"/>
          <p:nvPr/>
        </p:nvSpPr>
        <p:spPr>
          <a:xfrm>
            <a:off x="612396" y="2516698"/>
            <a:ext cx="6912529" cy="2902333"/>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on earth</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6:9-10</a:t>
            </a:r>
          </a:p>
          <a:p>
            <a:pPr algn="just"/>
            <a:r>
              <a:rPr lang="en-US" sz="2400" baseline="30000"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“Pray then like this: ‘Our Father in heaven, hallowed be your name. </a:t>
            </a:r>
            <a:r>
              <a:rPr lang="en-US" sz="2400" baseline="30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Your kingdom come, your will be done, </a:t>
            </a:r>
            <a:r>
              <a:rPr lang="en-US" sz="2400" b="1" dirty="0">
                <a:solidFill>
                  <a:srgbClr val="3F8731"/>
                </a:solidFill>
                <a:latin typeface="Times New Roman" panose="02020603050405020304" pitchFamily="18" charset="0"/>
                <a:cs typeface="Times New Roman" panose="02020603050405020304" pitchFamily="18" charset="0"/>
              </a:rPr>
              <a:t>on earth </a:t>
            </a:r>
            <a:r>
              <a:rPr lang="en-US" sz="2400" dirty="0">
                <a:latin typeface="Times New Roman" panose="02020603050405020304" pitchFamily="18" charset="0"/>
                <a:cs typeface="Times New Roman" panose="02020603050405020304" pitchFamily="18" charset="0"/>
              </a:rPr>
              <a:t>as it is in heaven.’”</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CF45D1-E5B9-4D95-9023-711753A6341E}"/>
              </a:ext>
            </a:extLst>
          </p:cNvPr>
          <p:cNvSpPr txBox="1"/>
          <p:nvPr/>
        </p:nvSpPr>
        <p:spPr>
          <a:xfrm>
            <a:off x="5596276" y="511212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123658"/>
          </a:xfrm>
          <a:prstGeom prst="rect">
            <a:avLst/>
          </a:prstGeom>
          <a:noFill/>
        </p:spPr>
        <p:txBody>
          <a:bodyPr wrap="square" rtlCol="0">
            <a:spAutoFit/>
          </a:bodyPr>
          <a:lstStyle/>
          <a:p>
            <a:pPr algn="ctr"/>
            <a:r>
              <a:rPr lang="en-US" sz="4400" dirty="0"/>
              <a:t>Complete the quote: “Your kingdom come, Your will be done _____, as it is in heaven”</a:t>
            </a:r>
          </a:p>
        </p:txBody>
      </p:sp>
      <p:grpSp>
        <p:nvGrpSpPr>
          <p:cNvPr id="8" name="Group 7">
            <a:extLst>
              <a:ext uri="{FF2B5EF4-FFF2-40B4-BE49-F238E27FC236}">
                <a16:creationId xmlns:a16="http://schemas.microsoft.com/office/drawing/2014/main" id="{FCF22111-1688-4C13-BFEB-066A851656DD}"/>
              </a:ext>
            </a:extLst>
          </p:cNvPr>
          <p:cNvGrpSpPr/>
          <p:nvPr/>
        </p:nvGrpSpPr>
        <p:grpSpPr>
          <a:xfrm>
            <a:off x="8302305" y="2828834"/>
            <a:ext cx="3628380" cy="1200329"/>
            <a:chOff x="8302305" y="2828834"/>
            <a:chExt cx="3628380" cy="1200329"/>
          </a:xfrm>
        </p:grpSpPr>
        <p:sp>
          <p:nvSpPr>
            <p:cNvPr id="9" name="Rectangle 8">
              <a:extLst>
                <a:ext uri="{FF2B5EF4-FFF2-40B4-BE49-F238E27FC236}">
                  <a16:creationId xmlns:a16="http://schemas.microsoft.com/office/drawing/2014/main" id="{638AC778-CD20-4644-A505-31E45248133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0" name="Rectangle: Rounded Corners 9">
              <a:extLst>
                <a:ext uri="{FF2B5EF4-FFF2-40B4-BE49-F238E27FC236}">
                  <a16:creationId xmlns:a16="http://schemas.microsoft.com/office/drawing/2014/main" id="{82DCE8FD-C283-4E6B-B331-4C7757C1C87A}"/>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510DB2FF-9E89-4CDE-9A80-15C00ED5D08A}"/>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16" name="Rectangle 15">
            <a:hlinkClick r:id="rId2" action="ppaction://hlinksldjump"/>
            <a:extLst>
              <a:ext uri="{FF2B5EF4-FFF2-40B4-BE49-F238E27FC236}">
                <a16:creationId xmlns:a16="http://schemas.microsoft.com/office/drawing/2014/main" id="{23A3530F-3734-4AC7-9BA7-15B623C92EC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573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2779A6C-B402-4BDA-B815-1117DCBCC12C}"/>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299EB9C3-8DAD-4DB1-81C5-D1F04CDCCF0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60B710FC-833C-4933-BB94-6CE73494094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D6E4040E-3172-4639-9F08-5893FF0C2253}"/>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6F0E7CFE-A5EB-4D89-B353-694D7E78780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37DAF4F7-4E4D-4BDE-AC51-75DFEE3A5FA2}"/>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116DA945-15F2-4F05-AC8D-A1B45D26400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95368152-E899-428D-A3FD-148C2DE3E02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584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EDF45FB8-4A04-44B8-9B66-2FC622004E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178566"/>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96B72E54-4AB1-4866-8486-D961C021277D}"/>
              </a:ext>
            </a:extLst>
          </p:cNvPr>
          <p:cNvCxnSpPr>
            <a:cxnSpLocks/>
          </p:cNvCxnSpPr>
          <p:nvPr/>
        </p:nvCxnSpPr>
        <p:spPr>
          <a:xfrm flipV="1">
            <a:off x="4100363" y="468299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102957F-DE8C-4666-A637-A14EB05CF754}"/>
              </a:ext>
            </a:extLst>
          </p:cNvPr>
          <p:cNvSpPr/>
          <p:nvPr/>
        </p:nvSpPr>
        <p:spPr>
          <a:xfrm rot="2700000">
            <a:off x="4797727" y="4381901"/>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E233120-3115-4FF1-9937-1777701EE0A3}"/>
              </a:ext>
            </a:extLst>
          </p:cNvPr>
          <p:cNvSpPr txBox="1"/>
          <p:nvPr/>
        </p:nvSpPr>
        <p:spPr>
          <a:xfrm>
            <a:off x="4730169" y="426821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46DA1D6A-F58B-42C9-B40C-C3E70FD63294}"/>
              </a:ext>
            </a:extLst>
          </p:cNvPr>
          <p:cNvSpPr txBox="1"/>
          <p:nvPr/>
        </p:nvSpPr>
        <p:spPr>
          <a:xfrm>
            <a:off x="3445154" y="4004208"/>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123658"/>
          </a:xfrm>
          <a:prstGeom prst="rect">
            <a:avLst/>
          </a:prstGeom>
          <a:noFill/>
        </p:spPr>
        <p:txBody>
          <a:bodyPr wrap="square" rtlCol="0">
            <a:spAutoFit/>
          </a:bodyPr>
          <a:lstStyle/>
          <a:p>
            <a:pPr algn="ctr"/>
            <a:r>
              <a:rPr lang="en-US" sz="4400" dirty="0"/>
              <a:t>“The rain fell, the floods came, and the winds blew, but the house built on this did not fall.”</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7" name="Rectangle 6">
            <a:hlinkClick r:id="rId3" action="ppaction://hlinksldjump"/>
            <a:extLst>
              <a:ext uri="{FF2B5EF4-FFF2-40B4-BE49-F238E27FC236}">
                <a16:creationId xmlns:a16="http://schemas.microsoft.com/office/drawing/2014/main" id="{32F3F37A-E824-410C-9E72-9852D623B6F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4F01C809-097C-4EDD-96A4-8A83692F401C}"/>
              </a:ext>
            </a:extLst>
          </p:cNvPr>
          <p:cNvSpPr/>
          <p:nvPr/>
        </p:nvSpPr>
        <p:spPr>
          <a:xfrm rot="18961460">
            <a:off x="3182194" y="370391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836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856023-79B4-45A9-AF1C-5AC1CD18D640}"/>
              </a:ext>
            </a:extLst>
          </p:cNvPr>
          <p:cNvSpPr txBox="1"/>
          <p:nvPr/>
        </p:nvSpPr>
        <p:spPr>
          <a:xfrm>
            <a:off x="612396" y="2516698"/>
            <a:ext cx="6912529" cy="3640997"/>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the rock</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7:24-25</a:t>
            </a:r>
          </a:p>
          <a:p>
            <a:r>
              <a:rPr lang="en-US" sz="2400" baseline="30000" dirty="0">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 “Everyone then who hears these words of mine and does them will be like a wise man who built his house on the rock. </a:t>
            </a:r>
            <a:r>
              <a:rPr lang="en-US" sz="2400" baseline="30000"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 And the rain fell, and the floods came, and the winds blew and beat on that house, but it did not fall, because it had been founded on </a:t>
            </a:r>
            <a:r>
              <a:rPr lang="en-US" sz="2400" b="1" dirty="0">
                <a:solidFill>
                  <a:srgbClr val="3F8731"/>
                </a:solidFill>
                <a:latin typeface="Times New Roman" panose="02020603050405020304" pitchFamily="18" charset="0"/>
                <a:cs typeface="Times New Roman" panose="02020603050405020304" pitchFamily="18" charset="0"/>
              </a:rPr>
              <a:t>the rock</a:t>
            </a:r>
            <a:r>
              <a:rPr lang="en-US" sz="2400" dirty="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BADAEB5-1A75-4A72-9AC1-3ADCCAA22D64}"/>
              </a:ext>
            </a:extLst>
          </p:cNvPr>
          <p:cNvSpPr txBox="1"/>
          <p:nvPr/>
        </p:nvSpPr>
        <p:spPr>
          <a:xfrm>
            <a:off x="5596276" y="5858744"/>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123658"/>
          </a:xfrm>
          <a:prstGeom prst="rect">
            <a:avLst/>
          </a:prstGeom>
          <a:noFill/>
        </p:spPr>
        <p:txBody>
          <a:bodyPr wrap="square" rtlCol="0">
            <a:spAutoFit/>
          </a:bodyPr>
          <a:lstStyle/>
          <a:p>
            <a:pPr algn="ctr"/>
            <a:r>
              <a:rPr lang="en-US" sz="4400" dirty="0"/>
              <a:t>“The rain fell, the floods came, and the winds blew, but the house built on this did not fall.”</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16" name="Rectangle 15">
            <a:hlinkClick r:id="rId2" action="ppaction://hlinksldjump"/>
            <a:extLst>
              <a:ext uri="{FF2B5EF4-FFF2-40B4-BE49-F238E27FC236}">
                <a16:creationId xmlns:a16="http://schemas.microsoft.com/office/drawing/2014/main" id="{8B9BE225-97F3-4385-81A3-49C1F6EEFA7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0002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920EBA87-A053-43C7-92E3-DF23D6F4AE0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B2242ED3-2EE2-42CE-8952-7A7646CCC2A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C990F8CA-4080-4BB6-9CE5-68C3D69521F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C7ED1825-BA5D-4780-A899-417CD26BB9EC}"/>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CCDD0AF4-0704-47BA-93EB-D7D65C00C59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147C1DEB-E258-4DEA-BC29-A07734EFD844}"/>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D45BF8AF-C218-439F-8EAA-5DE97B4278F9}"/>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462D619E-0C7E-4FAD-BA15-6CF0F69D0A43}"/>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591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05AEE66B-5C3B-4832-972A-3854AD1936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034191"/>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A5B9769-6807-45E0-9841-0D997B813F8E}"/>
              </a:ext>
            </a:extLst>
          </p:cNvPr>
          <p:cNvCxnSpPr>
            <a:cxnSpLocks/>
          </p:cNvCxnSpPr>
          <p:nvPr/>
        </p:nvCxnSpPr>
        <p:spPr>
          <a:xfrm flipV="1">
            <a:off x="4100363" y="453862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45EA491-A5D0-4D1C-AE83-3E8000235CBA}"/>
              </a:ext>
            </a:extLst>
          </p:cNvPr>
          <p:cNvSpPr/>
          <p:nvPr/>
        </p:nvSpPr>
        <p:spPr>
          <a:xfrm rot="2700000">
            <a:off x="4797727" y="423752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0F1C474-5F1B-4127-B5FD-60DB24F96F67}"/>
              </a:ext>
            </a:extLst>
          </p:cNvPr>
          <p:cNvSpPr txBox="1"/>
          <p:nvPr/>
        </p:nvSpPr>
        <p:spPr>
          <a:xfrm>
            <a:off x="4730169" y="412383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EC8957ED-5921-4DD2-B649-D3BED6279FE5}"/>
              </a:ext>
            </a:extLst>
          </p:cNvPr>
          <p:cNvSpPr txBox="1"/>
          <p:nvPr/>
        </p:nvSpPr>
        <p:spPr>
          <a:xfrm>
            <a:off x="3445154" y="3859833"/>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How many apostles</a:t>
            </a:r>
          </a:p>
          <a:p>
            <a:pPr algn="ctr"/>
            <a:r>
              <a:rPr lang="en-US" sz="6000" dirty="0"/>
              <a:t>did Jesus choose?</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7" name="Rectangle 6">
            <a:hlinkClick r:id="rId3" action="ppaction://hlinksldjump"/>
            <a:extLst>
              <a:ext uri="{FF2B5EF4-FFF2-40B4-BE49-F238E27FC236}">
                <a16:creationId xmlns:a16="http://schemas.microsoft.com/office/drawing/2014/main" id="{40C94B39-3EB7-44D1-AD73-522F3502DE5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9D465E38-A9AC-4B74-B55B-ACFE4840AEA9}"/>
              </a:ext>
            </a:extLst>
          </p:cNvPr>
          <p:cNvSpPr/>
          <p:nvPr/>
        </p:nvSpPr>
        <p:spPr>
          <a:xfrm rot="18961460">
            <a:off x="3182194" y="355953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17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09C100-82BE-40E9-B4B0-11876F23BA91}"/>
              </a:ext>
            </a:extLst>
          </p:cNvPr>
          <p:cNvSpPr txBox="1"/>
          <p:nvPr/>
        </p:nvSpPr>
        <p:spPr>
          <a:xfrm>
            <a:off x="612396" y="2223083"/>
            <a:ext cx="6912529" cy="327166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dirty="0">
                <a:solidFill>
                  <a:srgbClr val="3F8731"/>
                </a:solidFill>
              </a:rPr>
              <a:t>Answer:</a:t>
            </a:r>
            <a:r>
              <a:rPr lang="en-US" sz="6000" b="1" dirty="0">
                <a:solidFill>
                  <a:srgbClr val="3F8731"/>
                </a:solidFill>
              </a:rPr>
              <a:t> 12</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10:1, 5</a:t>
            </a:r>
          </a:p>
          <a:p>
            <a:pPr algn="just"/>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he called to him his </a:t>
            </a:r>
            <a:r>
              <a:rPr lang="en-US" sz="2400" b="1" dirty="0">
                <a:solidFill>
                  <a:srgbClr val="3F8731"/>
                </a:solidFill>
                <a:latin typeface="Times New Roman" panose="02020603050405020304" pitchFamily="18" charset="0"/>
                <a:cs typeface="Times New Roman" panose="02020603050405020304" pitchFamily="18" charset="0"/>
              </a:rPr>
              <a:t>twelve</a:t>
            </a:r>
            <a:r>
              <a:rPr lang="en-US" sz="2400" dirty="0">
                <a:latin typeface="Times New Roman" panose="02020603050405020304" pitchFamily="18" charset="0"/>
                <a:cs typeface="Times New Roman" panose="02020603050405020304" pitchFamily="18" charset="0"/>
              </a:rPr>
              <a:t> disciples and gave them authority over unclean spirits, to cast them out, and to heal every disease and every affliction. …         </a:t>
            </a:r>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These </a:t>
            </a:r>
            <a:r>
              <a:rPr lang="en-US" sz="2400" b="1" dirty="0">
                <a:solidFill>
                  <a:srgbClr val="3F8731"/>
                </a:solidFill>
                <a:latin typeface="Times New Roman" panose="02020603050405020304" pitchFamily="18" charset="0"/>
                <a:cs typeface="Times New Roman" panose="02020603050405020304" pitchFamily="18" charset="0"/>
              </a:rPr>
              <a:t>twelve</a:t>
            </a:r>
            <a:r>
              <a:rPr lang="en-US" sz="2400" dirty="0">
                <a:latin typeface="Times New Roman" panose="02020603050405020304" pitchFamily="18" charset="0"/>
                <a:cs typeface="Times New Roman" panose="02020603050405020304" pitchFamily="18" charset="0"/>
              </a:rPr>
              <a:t> Jesus sent out.</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3A3B90-49E8-4E0B-A764-F47C183ED7FA}"/>
              </a:ext>
            </a:extLst>
          </p:cNvPr>
          <p:cNvSpPr txBox="1"/>
          <p:nvPr/>
        </p:nvSpPr>
        <p:spPr>
          <a:xfrm>
            <a:off x="5596276" y="5179235"/>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How many apostles</a:t>
            </a:r>
          </a:p>
          <a:p>
            <a:pPr algn="ctr"/>
            <a:r>
              <a:rPr lang="en-US" sz="6000" dirty="0"/>
              <a:t>did Jesus choose?</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16" name="Rectangle 15">
            <a:hlinkClick r:id="rId2" action="ppaction://hlinksldjump"/>
            <a:extLst>
              <a:ext uri="{FF2B5EF4-FFF2-40B4-BE49-F238E27FC236}">
                <a16:creationId xmlns:a16="http://schemas.microsoft.com/office/drawing/2014/main" id="{C6A2DE81-4C51-4322-97A3-099E44F7EE2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2122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AA8F7BAB-9751-4027-9057-6004440BFC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DA0914E9-8A27-4A9E-949E-006E1A7674B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CBC1E3D6-83D3-4F67-BFD5-AF45E7C2C08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8BB8EA66-8FC1-41EC-A8C4-3CF05EDBE291}"/>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415FE20C-AD09-4E49-A48E-EC30BB03919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E5EB29C1-D73A-4EAC-BDDE-B8928B5D741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F68A384A-F9D7-4B48-86F7-5CCC8E84465B}"/>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37535F50-418A-4076-B344-8D396ED0DA0D}"/>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11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95FDCB3A-D4D6-49A8-BCC4-03C295E6AD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034191"/>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CF505F0D-AD13-4E67-9E5A-C30D299E1EC9}"/>
              </a:ext>
            </a:extLst>
          </p:cNvPr>
          <p:cNvCxnSpPr>
            <a:cxnSpLocks/>
          </p:cNvCxnSpPr>
          <p:nvPr/>
        </p:nvCxnSpPr>
        <p:spPr>
          <a:xfrm flipV="1">
            <a:off x="4100363" y="453862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97D0EFF9-53C9-4657-A1DC-8743D4CBD040}"/>
              </a:ext>
            </a:extLst>
          </p:cNvPr>
          <p:cNvSpPr/>
          <p:nvPr/>
        </p:nvSpPr>
        <p:spPr>
          <a:xfrm rot="2700000">
            <a:off x="4797727" y="423752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BE89590-A943-48E4-B1C0-2114694B0CD1}"/>
              </a:ext>
            </a:extLst>
          </p:cNvPr>
          <p:cNvSpPr txBox="1"/>
          <p:nvPr/>
        </p:nvSpPr>
        <p:spPr>
          <a:xfrm>
            <a:off x="4730169" y="412383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5FAFCC82-0208-4660-BD5F-8CFF1BCD8D9F}"/>
              </a:ext>
            </a:extLst>
          </p:cNvPr>
          <p:cNvSpPr txBox="1"/>
          <p:nvPr/>
        </p:nvSpPr>
        <p:spPr>
          <a:xfrm>
            <a:off x="3445154" y="3859833"/>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What apostle betrayed Jesus?</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7" name="Rectangle 6">
            <a:hlinkClick r:id="rId3" action="ppaction://hlinksldjump"/>
            <a:extLst>
              <a:ext uri="{FF2B5EF4-FFF2-40B4-BE49-F238E27FC236}">
                <a16:creationId xmlns:a16="http://schemas.microsoft.com/office/drawing/2014/main" id="{683818BE-B138-405C-90A1-21B70A54C29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AE2E7091-CCD4-4F3F-90E3-5BE4C1C78F46}"/>
              </a:ext>
            </a:extLst>
          </p:cNvPr>
          <p:cNvSpPr/>
          <p:nvPr/>
        </p:nvSpPr>
        <p:spPr>
          <a:xfrm rot="18961460">
            <a:off x="3182194" y="355953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723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77781" y="5563"/>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7C86FE-A950-4800-8088-7D9EB6FF2905}"/>
              </a:ext>
            </a:extLst>
          </p:cNvPr>
          <p:cNvSpPr txBox="1"/>
          <p:nvPr/>
        </p:nvSpPr>
        <p:spPr>
          <a:xfrm>
            <a:off x="4186589" y="2154727"/>
            <a:ext cx="3834296" cy="3046988"/>
          </a:xfrm>
          <a:prstGeom prst="rect">
            <a:avLst/>
          </a:prstGeom>
          <a:noFill/>
        </p:spPr>
        <p:txBody>
          <a:bodyPr wrap="square" rtlCol="0">
            <a:spAutoFit/>
          </a:bodyPr>
          <a:lstStyle/>
          <a:p>
            <a:pPr algn="ctr"/>
            <a:r>
              <a:rPr lang="en-US" sz="4800" b="1" dirty="0">
                <a:ln w="19050">
                  <a:solidFill>
                    <a:schemeClr val="tx1"/>
                  </a:solidFill>
                </a:ln>
                <a:solidFill>
                  <a:srgbClr val="3F8731"/>
                </a:solidFill>
              </a:rPr>
              <a:t>Batter up!</a:t>
            </a:r>
          </a:p>
          <a:p>
            <a:pPr algn="ctr"/>
            <a:r>
              <a:rPr lang="en-US" sz="4800" b="1" dirty="0">
                <a:ln w="19050">
                  <a:solidFill>
                    <a:schemeClr val="tx1"/>
                  </a:solidFill>
                </a:ln>
                <a:solidFill>
                  <a:srgbClr val="3F8731"/>
                </a:solidFill>
              </a:rPr>
              <a:t>Pick your hit</a:t>
            </a:r>
          </a:p>
          <a:p>
            <a:pPr algn="ctr"/>
            <a:r>
              <a:rPr lang="en-US" sz="4800" b="1" dirty="0">
                <a:ln w="19050">
                  <a:solidFill>
                    <a:schemeClr val="tx1"/>
                  </a:solidFill>
                </a:ln>
                <a:solidFill>
                  <a:srgbClr val="3F8731"/>
                </a:solidFill>
              </a:rPr>
              <a:t>and get started</a:t>
            </a:r>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BA4B2C-4AD4-4E4B-8E58-6E6C49903ECE}"/>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4BF04A21-3A21-4F70-86ED-C0B425390E9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61D65365-AD13-4E32-A5EF-AB98CE2F6F3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8175E0C2-4747-4932-9DF3-56BCD6843A0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7" name="Rectangle 6">
            <a:hlinkClick r:id="rId3" action="ppaction://hlinksldjump"/>
            <a:extLst>
              <a:ext uri="{FF2B5EF4-FFF2-40B4-BE49-F238E27FC236}">
                <a16:creationId xmlns:a16="http://schemas.microsoft.com/office/drawing/2014/main" id="{949C278A-4C44-4A37-B75A-E69D93A4F20D}"/>
              </a:ext>
            </a:extLst>
          </p:cNvPr>
          <p:cNvSpPr/>
          <p:nvPr/>
        </p:nvSpPr>
        <p:spPr>
          <a:xfrm>
            <a:off x="0" y="1"/>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a:extLst>
              <a:ext uri="{FF2B5EF4-FFF2-40B4-BE49-F238E27FC236}">
                <a16:creationId xmlns:a16="http://schemas.microsoft.com/office/drawing/2014/main" id="{09F1ECE9-4251-43BD-B62B-D30C96407D36}"/>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09BC2EBE-52B2-472A-B99D-7287DD276946}"/>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6" action="ppaction://hlinksldjump"/>
            <a:extLst>
              <a:ext uri="{FF2B5EF4-FFF2-40B4-BE49-F238E27FC236}">
                <a16:creationId xmlns:a16="http://schemas.microsoft.com/office/drawing/2014/main" id="{964DD39B-6E3A-426F-8307-912B6160B15F}"/>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7" action="ppaction://hlinksldjump"/>
            <a:extLst>
              <a:ext uri="{FF2B5EF4-FFF2-40B4-BE49-F238E27FC236}">
                <a16:creationId xmlns:a16="http://schemas.microsoft.com/office/drawing/2014/main" id="{7A4FEE06-01B8-433F-9EBA-E7333C02C0D4}"/>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375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C10234-0A4F-4D41-84DC-2DE75C2CD5AE}"/>
              </a:ext>
            </a:extLst>
          </p:cNvPr>
          <p:cNvSpPr txBox="1"/>
          <p:nvPr/>
        </p:nvSpPr>
        <p:spPr>
          <a:xfrm>
            <a:off x="612396" y="2223083"/>
            <a:ext cx="6912529" cy="4379660"/>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Judas Iscariot</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10:2-4</a:t>
            </a:r>
          </a:p>
          <a:p>
            <a:pPr algn="just"/>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The names of the twelve apostles are these: first, Simon, who is called Peter, and Andrew his brother; James the son of Zebedee, and John his brother;           </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Philip and Bartholomew; Thomas and Matthew the tax collector; James the son of Alphaeus, and Thaddaeus; </a:t>
            </a:r>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Simon the Zealot, and </a:t>
            </a:r>
            <a:r>
              <a:rPr lang="en-US" sz="2400" b="1" dirty="0">
                <a:solidFill>
                  <a:srgbClr val="3F8731"/>
                </a:solidFill>
                <a:latin typeface="Times New Roman" panose="02020603050405020304" pitchFamily="18" charset="0"/>
                <a:cs typeface="Times New Roman" panose="02020603050405020304" pitchFamily="18" charset="0"/>
              </a:rPr>
              <a:t>Judas Iscariot</a:t>
            </a:r>
            <a:r>
              <a:rPr lang="en-US" sz="2400" dirty="0">
                <a:solidFill>
                  <a:srgbClr val="3F8731"/>
                </a:solidFill>
                <a:latin typeface="Times New Roman" panose="02020603050405020304" pitchFamily="18" charset="0"/>
                <a:cs typeface="Times New Roman" panose="02020603050405020304" pitchFamily="18" charset="0"/>
              </a:rPr>
              <a:t>,</a:t>
            </a:r>
            <a:r>
              <a:rPr lang="en-US" sz="2400" b="1" dirty="0">
                <a:solidFill>
                  <a:srgbClr val="3F8731"/>
                </a:solidFill>
                <a:latin typeface="Times New Roman" panose="02020603050405020304" pitchFamily="18" charset="0"/>
                <a:cs typeface="Times New Roman" panose="02020603050405020304" pitchFamily="18" charset="0"/>
              </a:rPr>
              <a:t> who betrayed him</a:t>
            </a:r>
            <a:r>
              <a:rPr lang="en-US" sz="24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82E9A3A-AF6C-4377-A5E9-138568EAF20C}"/>
              </a:ext>
            </a:extLst>
          </p:cNvPr>
          <p:cNvSpPr txBox="1"/>
          <p:nvPr/>
        </p:nvSpPr>
        <p:spPr>
          <a:xfrm>
            <a:off x="5596276" y="6294972"/>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What apostle betrayed Jesus?</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16" name="Rectangle 15">
            <a:hlinkClick r:id="rId2" action="ppaction://hlinksldjump"/>
            <a:extLst>
              <a:ext uri="{FF2B5EF4-FFF2-40B4-BE49-F238E27FC236}">
                <a16:creationId xmlns:a16="http://schemas.microsoft.com/office/drawing/2014/main" id="{79543CF8-9AE3-4596-9060-2D3B758F7BD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8050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E024999-F9F7-4858-B5A5-84CE98FB45FC}"/>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ADAE1F50-970B-4AD6-9A75-F96C1E62126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8AA72E87-3612-4FBE-B4C3-4BD568CC462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41ED3A20-785F-4F6B-8093-4A81169D9395}"/>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DCE7389C-452C-496D-AC2C-C25D613F64E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6EEFFF3E-E0EA-40CF-99CA-4914A740809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D3F01EC3-47D5-4F36-8E5C-B75286D3543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EE8435F5-49D0-46C3-A3DD-F46ED87E87FE}"/>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458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F34474B4-C810-42C1-AE76-33F1F72D04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29407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3553CF57-D0A2-4738-9224-701E7FD726D9}"/>
              </a:ext>
            </a:extLst>
          </p:cNvPr>
          <p:cNvCxnSpPr>
            <a:cxnSpLocks/>
          </p:cNvCxnSpPr>
          <p:nvPr/>
        </p:nvCxnSpPr>
        <p:spPr>
          <a:xfrm flipV="1">
            <a:off x="4100363" y="479850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DD9E138-740B-4AD7-A19C-C999478FEA82}"/>
              </a:ext>
            </a:extLst>
          </p:cNvPr>
          <p:cNvSpPr/>
          <p:nvPr/>
        </p:nvSpPr>
        <p:spPr>
          <a:xfrm rot="2700000">
            <a:off x="4797727" y="449740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6422354-5244-41A9-A7E7-E423C06E4A32}"/>
              </a:ext>
            </a:extLst>
          </p:cNvPr>
          <p:cNvSpPr txBox="1"/>
          <p:nvPr/>
        </p:nvSpPr>
        <p:spPr>
          <a:xfrm>
            <a:off x="4730169" y="438371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521A046E-80A3-4085-BF06-0A9E6D603F83}"/>
              </a:ext>
            </a:extLst>
          </p:cNvPr>
          <p:cNvSpPr txBox="1"/>
          <p:nvPr/>
        </p:nvSpPr>
        <p:spPr>
          <a:xfrm>
            <a:off x="3445154" y="4119712"/>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t>How many people did Jesus feed with five loaves and two fish?</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7" name="Rectangle 6">
            <a:hlinkClick r:id="rId3" action="ppaction://hlinksldjump"/>
            <a:extLst>
              <a:ext uri="{FF2B5EF4-FFF2-40B4-BE49-F238E27FC236}">
                <a16:creationId xmlns:a16="http://schemas.microsoft.com/office/drawing/2014/main" id="{4BC65EC4-DD7C-4015-A922-492EAB413A0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E8200D8C-0C02-423F-919D-15791AA14420}"/>
              </a:ext>
            </a:extLst>
          </p:cNvPr>
          <p:cNvSpPr/>
          <p:nvPr/>
        </p:nvSpPr>
        <p:spPr>
          <a:xfrm rot="18961460">
            <a:off x="3182194" y="381941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82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16569-7E46-420E-B78F-024C9501C5D9}"/>
              </a:ext>
            </a:extLst>
          </p:cNvPr>
          <p:cNvSpPr txBox="1"/>
          <p:nvPr/>
        </p:nvSpPr>
        <p:spPr>
          <a:xfrm>
            <a:off x="612396" y="2759979"/>
            <a:ext cx="6912529" cy="350557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5,000</a:t>
            </a:r>
          </a:p>
          <a:p>
            <a:pPr algn="ctr">
              <a:lnSpc>
                <a:spcPct val="80000"/>
              </a:lnSpc>
            </a:pPr>
            <a:r>
              <a:rPr lang="en-US" sz="4400" b="1" spc="-200" dirty="0">
                <a:solidFill>
                  <a:srgbClr val="3F8731"/>
                </a:solidFill>
              </a:rPr>
              <a:t>(“besides women and children”)</a:t>
            </a: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14:17-21</a:t>
            </a:r>
          </a:p>
          <a:p>
            <a:pPr algn="just"/>
            <a:r>
              <a:rPr lang="en-US" sz="2400" baseline="30000" dirty="0">
                <a:latin typeface="Times New Roman" panose="02020603050405020304" pitchFamily="18" charset="0"/>
                <a:cs typeface="Times New Roman" panose="02020603050405020304" pitchFamily="18" charset="0"/>
              </a:rPr>
              <a:t>17</a:t>
            </a:r>
            <a:r>
              <a:rPr lang="en-US" sz="2400" dirty="0">
                <a:latin typeface="Times New Roman" panose="02020603050405020304" pitchFamily="18" charset="0"/>
                <a:cs typeface="Times New Roman" panose="02020603050405020304" pitchFamily="18" charset="0"/>
              </a:rPr>
              <a:t> They said to him, “We have only five loaves here and two fish.” … </a:t>
            </a:r>
            <a:r>
              <a:rPr lang="en-US" sz="2400" baseline="30000" dirty="0">
                <a:latin typeface="Times New Roman" panose="02020603050405020304" pitchFamily="18" charset="0"/>
                <a:cs typeface="Times New Roman" panose="02020603050405020304" pitchFamily="18" charset="0"/>
              </a:rPr>
              <a:t>21</a:t>
            </a:r>
            <a:r>
              <a:rPr lang="en-US" sz="2400" dirty="0">
                <a:latin typeface="Times New Roman" panose="02020603050405020304" pitchFamily="18" charset="0"/>
                <a:cs typeface="Times New Roman" panose="02020603050405020304" pitchFamily="18" charset="0"/>
              </a:rPr>
              <a:t> And those who ate were about </a:t>
            </a:r>
            <a:r>
              <a:rPr lang="en-US" sz="2400" b="1" dirty="0">
                <a:solidFill>
                  <a:srgbClr val="3F8731"/>
                </a:solidFill>
                <a:latin typeface="Times New Roman" panose="02020603050405020304" pitchFamily="18" charset="0"/>
                <a:cs typeface="Times New Roman" panose="02020603050405020304" pitchFamily="18" charset="0"/>
              </a:rPr>
              <a:t>five thousand men</a:t>
            </a:r>
            <a:r>
              <a:rPr lang="en-US" sz="2400" dirty="0">
                <a:solidFill>
                  <a:srgbClr val="3F8731"/>
                </a:solidFill>
                <a:latin typeface="Times New Roman" panose="02020603050405020304" pitchFamily="18" charset="0"/>
                <a:cs typeface="Times New Roman" panose="02020603050405020304" pitchFamily="18" charset="0"/>
              </a:rPr>
              <a:t>,</a:t>
            </a:r>
            <a:r>
              <a:rPr lang="en-US" sz="2400" b="1" dirty="0">
                <a:solidFill>
                  <a:srgbClr val="3F8731"/>
                </a:solidFill>
                <a:latin typeface="Times New Roman" panose="02020603050405020304" pitchFamily="18" charset="0"/>
                <a:cs typeface="Times New Roman" panose="02020603050405020304" pitchFamily="18" charset="0"/>
              </a:rPr>
              <a:t> besides women and children</a:t>
            </a:r>
            <a:r>
              <a:rPr lang="en-US" sz="2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FE97376-A5D4-468B-9414-717350CA836A}"/>
              </a:ext>
            </a:extLst>
          </p:cNvPr>
          <p:cNvSpPr txBox="1"/>
          <p:nvPr/>
        </p:nvSpPr>
        <p:spPr>
          <a:xfrm>
            <a:off x="5596276" y="5959412"/>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t>How many people did Jesus feed with five loaves and two fish?</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12</a:t>
            </a:r>
          </a:p>
        </p:txBody>
      </p:sp>
      <p:sp>
        <p:nvSpPr>
          <p:cNvPr id="16" name="Rectangle 15">
            <a:hlinkClick r:id="rId2" action="ppaction://hlinksldjump"/>
            <a:extLst>
              <a:ext uri="{FF2B5EF4-FFF2-40B4-BE49-F238E27FC236}">
                <a16:creationId xmlns:a16="http://schemas.microsoft.com/office/drawing/2014/main" id="{62CFECC5-3990-45FE-9BD7-9816CEC8D5B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2843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08F0EF1-3BE5-4CEB-9ADF-539C6E77AE2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C161F3C9-82A8-4140-BA48-81A83024F84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39281667-8756-430B-B8FF-16CA7952058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7FC7E289-B8ED-42BB-A069-A369F4EB1D63}"/>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033F9AEF-322F-4222-A779-CCE0B05BDEF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8D1EEC0E-9882-4E68-B7EE-0D177B4830DB}"/>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BAF844E8-3679-4D81-9987-1F7EDBD06898}"/>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C9AF958C-970D-4A1B-AED5-1863AD0F8CDF}"/>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14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0B3EDC75-A210-49A9-88B3-30AA0423FE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034192"/>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85484F7F-0AA1-4D83-822B-200D82F50FD0}"/>
              </a:ext>
            </a:extLst>
          </p:cNvPr>
          <p:cNvCxnSpPr>
            <a:cxnSpLocks/>
          </p:cNvCxnSpPr>
          <p:nvPr/>
        </p:nvCxnSpPr>
        <p:spPr>
          <a:xfrm flipV="1">
            <a:off x="4100363" y="453862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F04A345-15C9-472E-A189-4C0CDF2CE226}"/>
              </a:ext>
            </a:extLst>
          </p:cNvPr>
          <p:cNvSpPr/>
          <p:nvPr/>
        </p:nvSpPr>
        <p:spPr>
          <a:xfrm rot="2700000">
            <a:off x="4797727" y="423752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1837A11-424A-4305-8F7C-A6F48C63F4F4}"/>
              </a:ext>
            </a:extLst>
          </p:cNvPr>
          <p:cNvSpPr txBox="1"/>
          <p:nvPr/>
        </p:nvSpPr>
        <p:spPr>
          <a:xfrm>
            <a:off x="4730169" y="412384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F6A598C7-757D-4725-A32C-248E1A2E3CAB}"/>
              </a:ext>
            </a:extLst>
          </p:cNvPr>
          <p:cNvSpPr txBox="1"/>
          <p:nvPr/>
        </p:nvSpPr>
        <p:spPr>
          <a:xfrm>
            <a:off x="3445154" y="3859834"/>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Who walked on water to go to Jesus?</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7" name="Rectangle 6">
            <a:hlinkClick r:id="rId3" action="ppaction://hlinksldjump"/>
            <a:extLst>
              <a:ext uri="{FF2B5EF4-FFF2-40B4-BE49-F238E27FC236}">
                <a16:creationId xmlns:a16="http://schemas.microsoft.com/office/drawing/2014/main" id="{68960E0D-F66A-474A-823F-BBD1904DFD2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00EC6E62-C62A-4659-890E-628CA06B16FF}"/>
              </a:ext>
            </a:extLst>
          </p:cNvPr>
          <p:cNvSpPr/>
          <p:nvPr/>
        </p:nvSpPr>
        <p:spPr>
          <a:xfrm rot="18961460">
            <a:off x="3182194" y="355953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16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3958DA-DB4F-416C-9404-0845ACB64F96}"/>
              </a:ext>
            </a:extLst>
          </p:cNvPr>
          <p:cNvSpPr txBox="1"/>
          <p:nvPr/>
        </p:nvSpPr>
        <p:spPr>
          <a:xfrm>
            <a:off x="612396" y="2759979"/>
            <a:ext cx="6912529" cy="327166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Peter</a:t>
            </a:r>
            <a:endParaRPr lang="en-US" sz="4400" b="1" spc="-2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14:28-29</a:t>
            </a:r>
          </a:p>
          <a:p>
            <a:pPr algn="just"/>
            <a:r>
              <a:rPr lang="en-US" sz="2400" baseline="30000" dirty="0">
                <a:latin typeface="Times New Roman" panose="02020603050405020304" pitchFamily="18" charset="0"/>
                <a:cs typeface="Times New Roman" panose="02020603050405020304" pitchFamily="18" charset="0"/>
              </a:rPr>
              <a:t>28</a:t>
            </a:r>
            <a:r>
              <a:rPr lang="en-US" sz="2400" dirty="0">
                <a:latin typeface="Times New Roman" panose="02020603050405020304" pitchFamily="18" charset="0"/>
                <a:cs typeface="Times New Roman" panose="02020603050405020304" pitchFamily="18" charset="0"/>
              </a:rPr>
              <a:t> And Peter answered him, “Lord, if it is you, command me to come to you on the water.” </a:t>
            </a:r>
            <a:r>
              <a:rPr lang="en-US" sz="2400" baseline="30000" dirty="0">
                <a:latin typeface="Times New Roman" panose="02020603050405020304" pitchFamily="18" charset="0"/>
                <a:cs typeface="Times New Roman" panose="02020603050405020304" pitchFamily="18" charset="0"/>
              </a:rPr>
              <a:t>29</a:t>
            </a:r>
            <a:r>
              <a:rPr lang="en-US" sz="2400" dirty="0">
                <a:latin typeface="Times New Roman" panose="02020603050405020304" pitchFamily="18" charset="0"/>
                <a:cs typeface="Times New Roman" panose="02020603050405020304" pitchFamily="18" charset="0"/>
              </a:rPr>
              <a:t> He said, “Come.” So </a:t>
            </a:r>
            <a:r>
              <a:rPr lang="en-US" sz="2400" b="1" dirty="0">
                <a:solidFill>
                  <a:srgbClr val="3F8731"/>
                </a:solidFill>
                <a:latin typeface="Times New Roman" panose="02020603050405020304" pitchFamily="18" charset="0"/>
                <a:cs typeface="Times New Roman" panose="02020603050405020304" pitchFamily="18" charset="0"/>
              </a:rPr>
              <a:t>Peter</a:t>
            </a:r>
            <a:r>
              <a:rPr lang="en-US" sz="2400" dirty="0">
                <a:latin typeface="Times New Roman" panose="02020603050405020304" pitchFamily="18" charset="0"/>
                <a:cs typeface="Times New Roman" panose="02020603050405020304" pitchFamily="18" charset="0"/>
              </a:rPr>
              <a:t> got out of the boat and </a:t>
            </a:r>
            <a:r>
              <a:rPr lang="en-US" sz="2400" b="1" dirty="0">
                <a:solidFill>
                  <a:srgbClr val="3F8731"/>
                </a:solidFill>
                <a:latin typeface="Times New Roman" panose="02020603050405020304" pitchFamily="18" charset="0"/>
                <a:cs typeface="Times New Roman" panose="02020603050405020304" pitchFamily="18" charset="0"/>
              </a:rPr>
              <a:t>walked on the water and came to Jesus</a:t>
            </a:r>
            <a:r>
              <a:rPr lang="en-US" sz="24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9518C30-11A3-41D5-B9B4-B37E323A1A24}"/>
              </a:ext>
            </a:extLst>
          </p:cNvPr>
          <p:cNvSpPr txBox="1"/>
          <p:nvPr/>
        </p:nvSpPr>
        <p:spPr>
          <a:xfrm>
            <a:off x="5596276" y="572452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Who walked on water to go to Jesus?</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13</a:t>
            </a:r>
          </a:p>
        </p:txBody>
      </p:sp>
      <p:sp>
        <p:nvSpPr>
          <p:cNvPr id="16" name="Rectangle 15">
            <a:hlinkClick r:id="rId3" action="ppaction://hlinksldjump"/>
            <a:extLst>
              <a:ext uri="{FF2B5EF4-FFF2-40B4-BE49-F238E27FC236}">
                <a16:creationId xmlns:a16="http://schemas.microsoft.com/office/drawing/2014/main" id="{9219BC5F-38AC-4091-A29E-17BB3387068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64472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E021191-4CA4-434E-8622-A03F716C88B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836214BE-2F70-4E0D-AFA4-242F1B72E74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AEB19FB-1711-4058-BAA8-80560B1C69B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84C2961F-4882-4D2D-A01A-7AFA14F9DF57}"/>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266D48D6-BAB7-423F-B67E-F16F147A6AB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915E6EAA-F9A8-44CC-B601-C4B8568FB64E}"/>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DA105762-C4EC-4BDA-85DE-10113BAC1DA5}"/>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6A885774-022F-4CA3-BED6-7C3036C53F4C}"/>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1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45AEBB05-4FDD-4783-8EB0-28C75F5FD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29407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3FDD6DF9-F9C8-4F85-A99C-0358621BE8DA}"/>
              </a:ext>
            </a:extLst>
          </p:cNvPr>
          <p:cNvCxnSpPr>
            <a:cxnSpLocks/>
          </p:cNvCxnSpPr>
          <p:nvPr/>
        </p:nvCxnSpPr>
        <p:spPr>
          <a:xfrm flipV="1">
            <a:off x="4100363" y="479850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E4E2DDD-2CAF-4D1C-9A48-DFACD12F4489}"/>
              </a:ext>
            </a:extLst>
          </p:cNvPr>
          <p:cNvSpPr/>
          <p:nvPr/>
        </p:nvSpPr>
        <p:spPr>
          <a:xfrm rot="2700000">
            <a:off x="4797727" y="449740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BB6966F-4190-4501-B8DF-2C03368A771D}"/>
              </a:ext>
            </a:extLst>
          </p:cNvPr>
          <p:cNvSpPr txBox="1"/>
          <p:nvPr/>
        </p:nvSpPr>
        <p:spPr>
          <a:xfrm>
            <a:off x="4730169" y="4383721"/>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05CFE484-7D26-42D3-BDC8-1649CEBC725C}"/>
              </a:ext>
            </a:extLst>
          </p:cNvPr>
          <p:cNvSpPr txBox="1"/>
          <p:nvPr/>
        </p:nvSpPr>
        <p:spPr>
          <a:xfrm>
            <a:off x="3445154" y="411971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t>What did the face of Jesus shine like during his transfiguration?</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7" name="Rectangle 6">
            <a:hlinkClick r:id="rId3" action="ppaction://hlinksldjump"/>
            <a:extLst>
              <a:ext uri="{FF2B5EF4-FFF2-40B4-BE49-F238E27FC236}">
                <a16:creationId xmlns:a16="http://schemas.microsoft.com/office/drawing/2014/main" id="{0317C7D4-9454-4ED4-9ACD-7DE05A9C697F}"/>
              </a:ext>
            </a:extLst>
          </p:cNvPr>
          <p:cNvSpPr/>
          <p:nvPr/>
        </p:nvSpPr>
        <p:spPr>
          <a:xfrm>
            <a:off x="0" y="7615"/>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CEB89221-9B74-47FB-A76C-8FBDB0E41252}"/>
              </a:ext>
            </a:extLst>
          </p:cNvPr>
          <p:cNvSpPr/>
          <p:nvPr/>
        </p:nvSpPr>
        <p:spPr>
          <a:xfrm rot="18961460">
            <a:off x="3182194" y="381941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870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
        <p:nvSpPr>
          <p:cNvPr id="8" name="TextBox 7">
            <a:extLst>
              <a:ext uri="{FF2B5EF4-FFF2-40B4-BE49-F238E27FC236}">
                <a16:creationId xmlns:a16="http://schemas.microsoft.com/office/drawing/2014/main" id="{7AB1473E-77AD-46B7-A401-5916112CF75B}"/>
              </a:ext>
            </a:extLst>
          </p:cNvPr>
          <p:cNvSpPr txBox="1"/>
          <p:nvPr/>
        </p:nvSpPr>
        <p:spPr>
          <a:xfrm>
            <a:off x="612396" y="2759979"/>
            <a:ext cx="6912529" cy="3640997"/>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the sun</a:t>
            </a:r>
            <a:endParaRPr lang="en-US" sz="4400" b="1" spc="-2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17:1-2</a:t>
            </a:r>
          </a:p>
          <a:p>
            <a:pPr algn="just"/>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after six days Jesus took with him Peter and James, and John his brother, and led them up a high mountain by themselves.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he was transfigured before them, and </a:t>
            </a:r>
            <a:r>
              <a:rPr lang="en-US" sz="2400" b="1" dirty="0">
                <a:solidFill>
                  <a:srgbClr val="3F8731"/>
                </a:solidFill>
                <a:latin typeface="Times New Roman" panose="02020603050405020304" pitchFamily="18" charset="0"/>
                <a:cs typeface="Times New Roman" panose="02020603050405020304" pitchFamily="18" charset="0"/>
              </a:rPr>
              <a:t>his face shone like the sun</a:t>
            </a:r>
            <a:r>
              <a:rPr lang="en-US" sz="2400" dirty="0">
                <a:latin typeface="Times New Roman" panose="02020603050405020304" pitchFamily="18" charset="0"/>
                <a:cs typeface="Times New Roman" panose="02020603050405020304" pitchFamily="18" charset="0"/>
              </a:rPr>
              <a:t>, and his clothes became white as light.</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96B61A0-0ACF-4B56-BA4A-BAE4117C895A}"/>
              </a:ext>
            </a:extLst>
          </p:cNvPr>
          <p:cNvSpPr txBox="1"/>
          <p:nvPr/>
        </p:nvSpPr>
        <p:spPr>
          <a:xfrm>
            <a:off x="5596276" y="6093636"/>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t>What did the face of Jesus shine like during his transfiguration?</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hlinkClick r:id="rId2" action="ppaction://hlinksldjump"/>
            <a:extLst>
              <a:ext uri="{FF2B5EF4-FFF2-40B4-BE49-F238E27FC236}">
                <a16:creationId xmlns:a16="http://schemas.microsoft.com/office/drawing/2014/main" id="{223A53F7-20E4-46C6-A4A7-B01E73C8D51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206065-85B9-48E7-8381-9B687422776E}"/>
              </a:ext>
            </a:extLst>
          </p:cNvPr>
          <p:cNvSpPr/>
          <p:nvPr/>
        </p:nvSpPr>
        <p:spPr>
          <a:xfrm>
            <a:off x="8252835" y="3063562"/>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14</a:t>
            </a:r>
          </a:p>
        </p:txBody>
      </p:sp>
    </p:spTree>
    <p:extLst>
      <p:ext uri="{BB962C8B-B14F-4D97-AF65-F5344CB8AC3E}">
        <p14:creationId xmlns:p14="http://schemas.microsoft.com/office/powerpoint/2010/main" val="42347736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2F0F5A5-3675-4F27-BB6E-55BBDCB168D2}"/>
              </a:ext>
            </a:extLst>
          </p:cNvPr>
          <p:cNvGrpSpPr/>
          <p:nvPr/>
        </p:nvGrpSpPr>
        <p:grpSpPr>
          <a:xfrm>
            <a:off x="2325175" y="33181"/>
            <a:ext cx="3426195" cy="1204879"/>
            <a:chOff x="3700179" y="2833381"/>
            <a:chExt cx="3426195" cy="1204879"/>
          </a:xfrm>
        </p:grpSpPr>
        <p:grpSp>
          <p:nvGrpSpPr>
            <p:cNvPr id="30" name="Group 29">
              <a:extLst>
                <a:ext uri="{FF2B5EF4-FFF2-40B4-BE49-F238E27FC236}">
                  <a16:creationId xmlns:a16="http://schemas.microsoft.com/office/drawing/2014/main" id="{E9DE2C86-07A2-4A15-B979-0138D0E5C312}"/>
                </a:ext>
              </a:extLst>
            </p:cNvPr>
            <p:cNvGrpSpPr/>
            <p:nvPr/>
          </p:nvGrpSpPr>
          <p:grpSpPr>
            <a:xfrm>
              <a:off x="4805269" y="2833381"/>
              <a:ext cx="1213984" cy="1204879"/>
              <a:chOff x="8455836" y="810631"/>
              <a:chExt cx="1213984" cy="1204879"/>
            </a:xfrm>
          </p:grpSpPr>
          <p:pic>
            <p:nvPicPr>
              <p:cNvPr id="33" name="Picture 2" descr="Image result for baseball">
                <a:extLst>
                  <a:ext uri="{FF2B5EF4-FFF2-40B4-BE49-F238E27FC236}">
                    <a16:creationId xmlns:a16="http://schemas.microsoft.com/office/drawing/2014/main" id="{3997114F-BD5A-476A-B9AB-265088AE66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56F14F8-75D6-4E0E-AA03-B3FDF9DCE254}"/>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78F7487-F0A2-4C61-B1DD-8FC2D20EF231}"/>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at one of these</a:t>
              </a:r>
            </a:p>
          </p:txBody>
        </p:sp>
      </p:grpSp>
      <p:sp>
        <p:nvSpPr>
          <p:cNvPr id="32" name="Rectangle 31">
            <a:extLst>
              <a:ext uri="{FF2B5EF4-FFF2-40B4-BE49-F238E27FC236}">
                <a16:creationId xmlns:a16="http://schemas.microsoft.com/office/drawing/2014/main" id="{288628FF-CFE7-4518-8584-D1DFE6EF9177}"/>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296"/>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296"/>
              </a:solidFill>
              <a:effectLst>
                <a:outerShdw blurRad="38100" dist="22860" dir="5400000" algn="tl" rotWithShape="0">
                  <a:srgbClr val="000000">
                    <a:alpha val="30000"/>
                  </a:srgbClr>
                </a:outerShdw>
              </a:effectLst>
            </a:endParaRPr>
          </a:p>
        </p:txBody>
      </p:sp>
      <p:sp>
        <p:nvSpPr>
          <p:cNvPr id="28" name="Rectangle 27">
            <a:hlinkClick r:id="rId3" action="ppaction://hlinksldjump"/>
            <a:extLst>
              <a:ext uri="{FF2B5EF4-FFF2-40B4-BE49-F238E27FC236}">
                <a16:creationId xmlns:a16="http://schemas.microsoft.com/office/drawing/2014/main" id="{B5A04F6F-CEFE-41B4-A9BA-6896445A72D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CD9D3D4-18A7-4A6F-8B40-6CC62B1607BE}"/>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080770" y="6194107"/>
            <a:ext cx="739285" cy="739285"/>
          </a:xfrm>
          <a:prstGeom prst="rect">
            <a:avLst/>
          </a:prstGeom>
        </p:spPr>
      </p:pic>
      <p:sp>
        <p:nvSpPr>
          <p:cNvPr id="39" name="TextBox 38">
            <a:hlinkClick r:id="rId5" action="ppaction://hlinksldjump"/>
            <a:extLst>
              <a:ext uri="{FF2B5EF4-FFF2-40B4-BE49-F238E27FC236}">
                <a16:creationId xmlns:a16="http://schemas.microsoft.com/office/drawing/2014/main" id="{3C9905A7-1E18-4898-BA2C-7EC1BDE6E5E6}"/>
              </a:ext>
            </a:extLst>
          </p:cNvPr>
          <p:cNvSpPr txBox="1"/>
          <p:nvPr/>
        </p:nvSpPr>
        <p:spPr>
          <a:xfrm>
            <a:off x="10211694" y="6034294"/>
            <a:ext cx="1977510" cy="830997"/>
          </a:xfrm>
          <a:prstGeom prst="rect">
            <a:avLst/>
          </a:prstGeom>
          <a:noFill/>
        </p:spPr>
        <p:txBody>
          <a:bodyPr wrap="square" rtlCol="0">
            <a:spAutoFit/>
          </a:bodyPr>
          <a:lstStyle/>
          <a:p>
            <a:r>
              <a:rPr lang="en-US" sz="1600" b="1" i="1" dirty="0">
                <a:solidFill>
                  <a:srgbClr val="3F8731"/>
                </a:solidFill>
              </a:rPr>
              <a:t>No more singles left?</a:t>
            </a:r>
          </a:p>
          <a:p>
            <a:r>
              <a:rPr lang="en-US" sz="1600" b="1" i="1" dirty="0">
                <a:solidFill>
                  <a:srgbClr val="3F8731"/>
                </a:solidFill>
              </a:rPr>
              <a:t>Tap here …</a:t>
            </a:r>
          </a:p>
          <a:p>
            <a:pPr algn="ctr"/>
            <a:endParaRPr lang="en-US" sz="1600" b="1" i="1" dirty="0"/>
          </a:p>
        </p:txBody>
      </p:sp>
      <p:sp>
        <p:nvSpPr>
          <p:cNvPr id="6" name="Rectangle 5">
            <a:extLst>
              <a:ext uri="{FF2B5EF4-FFF2-40B4-BE49-F238E27FC236}">
                <a16:creationId xmlns:a16="http://schemas.microsoft.com/office/drawing/2014/main" id="{5CC54AA5-AEF3-449F-9172-753FCF6BE38A}"/>
              </a:ext>
            </a:extLst>
          </p:cNvPr>
          <p:cNvSpPr/>
          <p:nvPr/>
        </p:nvSpPr>
        <p:spPr>
          <a:xfrm>
            <a:off x="378648" y="1034242"/>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6" action="ppaction://hlinksldjump"/>
              </a:rPr>
              <a:t>1</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FD72D218-D462-479D-8DD2-FBA4C7FBD1C6}"/>
              </a:ext>
            </a:extLst>
          </p:cNvPr>
          <p:cNvSpPr/>
          <p:nvPr/>
        </p:nvSpPr>
        <p:spPr>
          <a:xfrm>
            <a:off x="2006826" y="1031929"/>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7" action="ppaction://hlinksldjump"/>
              </a:rPr>
              <a:t>2</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732E6A03-3DB9-4893-8C59-6553693CC926}"/>
              </a:ext>
            </a:extLst>
          </p:cNvPr>
          <p:cNvSpPr/>
          <p:nvPr/>
        </p:nvSpPr>
        <p:spPr>
          <a:xfrm>
            <a:off x="3636033" y="1026062"/>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8" action="ppaction://hlinksldjump"/>
              </a:rPr>
              <a:t>3</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id="{C4967A76-9512-455E-A064-BEE1C2BD024A}"/>
              </a:ext>
            </a:extLst>
          </p:cNvPr>
          <p:cNvSpPr/>
          <p:nvPr/>
        </p:nvSpPr>
        <p:spPr>
          <a:xfrm>
            <a:off x="5266697" y="1027417"/>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9" action="ppaction://hlinksldjump"/>
              </a:rPr>
              <a:t>4</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51B6B1B6-5B82-4BC7-ABE7-A4F7F60F15BF}"/>
              </a:ext>
            </a:extLst>
          </p:cNvPr>
          <p:cNvSpPr/>
          <p:nvPr/>
        </p:nvSpPr>
        <p:spPr>
          <a:xfrm>
            <a:off x="6886400" y="1027964"/>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0" action="ppaction://hlinksldjump"/>
              </a:rPr>
              <a:t>5</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a:extLst>
              <a:ext uri="{FF2B5EF4-FFF2-40B4-BE49-F238E27FC236}">
                <a16:creationId xmlns:a16="http://schemas.microsoft.com/office/drawing/2014/main" id="{0912EF54-9F6B-43DA-AD64-6BF6638DB3E1}"/>
              </a:ext>
            </a:extLst>
          </p:cNvPr>
          <p:cNvSpPr/>
          <p:nvPr/>
        </p:nvSpPr>
        <p:spPr>
          <a:xfrm>
            <a:off x="380179" y="2376307"/>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1" action="ppaction://hlinksldjump"/>
              </a:rPr>
              <a:t>6</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7A7632F4-9DC4-4759-8D88-C55EB8119501}"/>
              </a:ext>
            </a:extLst>
          </p:cNvPr>
          <p:cNvSpPr/>
          <p:nvPr/>
        </p:nvSpPr>
        <p:spPr>
          <a:xfrm>
            <a:off x="2010514" y="236733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2" action="ppaction://hlinksldjump"/>
              </a:rPr>
              <a:t>7</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990257B2-6D38-4916-A486-C87BE38DF405}"/>
              </a:ext>
            </a:extLst>
          </p:cNvPr>
          <p:cNvSpPr/>
          <p:nvPr/>
        </p:nvSpPr>
        <p:spPr>
          <a:xfrm>
            <a:off x="3636484" y="236733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3" action="ppaction://hlinksldjump"/>
              </a:rPr>
              <a:t>8</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50191A6A-24C6-4840-80EF-F61BB939D18F}"/>
              </a:ext>
            </a:extLst>
          </p:cNvPr>
          <p:cNvSpPr/>
          <p:nvPr/>
        </p:nvSpPr>
        <p:spPr>
          <a:xfrm>
            <a:off x="5261234" y="2362084"/>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4" action="ppaction://hlinksldjump"/>
              </a:rPr>
              <a:t>9</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BE993A54-B85E-44E2-96AD-5A5B35AD5885}"/>
              </a:ext>
            </a:extLst>
          </p:cNvPr>
          <p:cNvSpPr/>
          <p:nvPr/>
        </p:nvSpPr>
        <p:spPr>
          <a:xfrm>
            <a:off x="6709360" y="236208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5" action="ppaction://hlinksldjump"/>
              </a:rPr>
              <a:t>10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E2AA2199-474C-4C40-9AC2-C6AF4E56DB9B}"/>
              </a:ext>
            </a:extLst>
          </p:cNvPr>
          <p:cNvSpPr/>
          <p:nvPr/>
        </p:nvSpPr>
        <p:spPr>
          <a:xfrm>
            <a:off x="204866" y="3701267"/>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6" action="ppaction://hlinksldjump"/>
              </a:rPr>
              <a:t>11</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82D3E623-CEBD-4337-9E2A-B86640EA4186}"/>
              </a:ext>
            </a:extLst>
          </p:cNvPr>
          <p:cNvSpPr/>
          <p:nvPr/>
        </p:nvSpPr>
        <p:spPr>
          <a:xfrm>
            <a:off x="1824240" y="369674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7" action="ppaction://hlinksldjump"/>
              </a:rPr>
              <a:t>12</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5A22A411-0B5F-4482-AB0D-0A698D7C48A6}"/>
              </a:ext>
            </a:extLst>
          </p:cNvPr>
          <p:cNvSpPr/>
          <p:nvPr/>
        </p:nvSpPr>
        <p:spPr>
          <a:xfrm>
            <a:off x="3455335" y="3691497"/>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8" action="ppaction://hlinksldjump"/>
              </a:rPr>
              <a:t>13</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C1FF9042-BC54-4777-BC8B-1F4314D12DD2}"/>
              </a:ext>
            </a:extLst>
          </p:cNvPr>
          <p:cNvSpPr/>
          <p:nvPr/>
        </p:nvSpPr>
        <p:spPr>
          <a:xfrm>
            <a:off x="5079437" y="3701995"/>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9" action="ppaction://hlinksldjump"/>
              </a:rPr>
              <a:t>14</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a:extLst>
              <a:ext uri="{FF2B5EF4-FFF2-40B4-BE49-F238E27FC236}">
                <a16:creationId xmlns:a16="http://schemas.microsoft.com/office/drawing/2014/main" id="{FCE426F4-B8F8-4BA5-9E48-AAFB895F27B0}"/>
              </a:ext>
            </a:extLst>
          </p:cNvPr>
          <p:cNvSpPr/>
          <p:nvPr/>
        </p:nvSpPr>
        <p:spPr>
          <a:xfrm>
            <a:off x="6704160" y="369674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0" action="ppaction://hlinksldjump"/>
              </a:rPr>
              <a:t>15</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3" name="Rectangle 22">
            <a:extLst>
              <a:ext uri="{FF2B5EF4-FFF2-40B4-BE49-F238E27FC236}">
                <a16:creationId xmlns:a16="http://schemas.microsoft.com/office/drawing/2014/main" id="{D47EFB8A-97C7-4E8A-9879-378E4494966D}"/>
              </a:ext>
            </a:extLst>
          </p:cNvPr>
          <p:cNvSpPr/>
          <p:nvPr/>
        </p:nvSpPr>
        <p:spPr>
          <a:xfrm>
            <a:off x="198999" y="5025570"/>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1" action="ppaction://hlinksldjump"/>
              </a:rPr>
              <a:t>16</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8FB9BEE3-9AFB-4913-B29C-EB6B1FCDAB4E}"/>
              </a:ext>
            </a:extLst>
          </p:cNvPr>
          <p:cNvSpPr/>
          <p:nvPr/>
        </p:nvSpPr>
        <p:spPr>
          <a:xfrm>
            <a:off x="1827550" y="5028281"/>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2" action="ppaction://hlinksldjump"/>
              </a:rPr>
              <a:t>17</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5" name="Rectangle 24">
            <a:extLst>
              <a:ext uri="{FF2B5EF4-FFF2-40B4-BE49-F238E27FC236}">
                <a16:creationId xmlns:a16="http://schemas.microsoft.com/office/drawing/2014/main" id="{F9A95DB6-1A17-428A-894F-E757296F9A23}"/>
              </a:ext>
            </a:extLst>
          </p:cNvPr>
          <p:cNvSpPr/>
          <p:nvPr/>
        </p:nvSpPr>
        <p:spPr>
          <a:xfrm>
            <a:off x="3450611" y="5020910"/>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3" action="ppaction://hlinksldjump"/>
              </a:rPr>
              <a:t>18</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6" name="Rectangle 25">
            <a:extLst>
              <a:ext uri="{FF2B5EF4-FFF2-40B4-BE49-F238E27FC236}">
                <a16:creationId xmlns:a16="http://schemas.microsoft.com/office/drawing/2014/main" id="{EB57A3C2-6D1D-4888-86A1-0EB57D1152B3}"/>
              </a:ext>
            </a:extLst>
          </p:cNvPr>
          <p:cNvSpPr/>
          <p:nvPr/>
        </p:nvSpPr>
        <p:spPr>
          <a:xfrm>
            <a:off x="5078342" y="5021475"/>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4" action="ppaction://hlinksldjump"/>
              </a:rPr>
              <a:t>19</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7" name="Rectangle 26">
            <a:extLst>
              <a:ext uri="{FF2B5EF4-FFF2-40B4-BE49-F238E27FC236}">
                <a16:creationId xmlns:a16="http://schemas.microsoft.com/office/drawing/2014/main" id="{698E8CC4-C113-41C9-A9D2-E6283E3B1F5B}"/>
              </a:ext>
            </a:extLst>
          </p:cNvPr>
          <p:cNvSpPr/>
          <p:nvPr/>
        </p:nvSpPr>
        <p:spPr>
          <a:xfrm>
            <a:off x="6703559" y="5025570"/>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5" action="ppaction://hlinksldjump"/>
              </a:rPr>
              <a:t>20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50495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653A21E-51D7-46D2-A8D1-B987DD72A3E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85B0C651-DCF6-4AA3-A06D-5A23E750081C}"/>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F0FABC88-69E1-4E80-8E12-AB8F63622BF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6F498687-C904-413F-9E76-046700B6D89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80597BE1-437F-4155-A72E-73A7ADC9C65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37A688F3-AA6F-4D89-8DC0-AD800C59E3CE}"/>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9B325B11-3369-433D-9F39-C45F010EA184}"/>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546FA525-C451-4A45-BA39-50AAAEA731E1}"/>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670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FA2C7FC7-4F74-429D-B2C6-7213670E3B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02456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AF994C0-E245-4303-BC2C-5E25C7B7B0AD}"/>
              </a:ext>
            </a:extLst>
          </p:cNvPr>
          <p:cNvCxnSpPr>
            <a:cxnSpLocks/>
          </p:cNvCxnSpPr>
          <p:nvPr/>
        </p:nvCxnSpPr>
        <p:spPr>
          <a:xfrm flipV="1">
            <a:off x="4100363" y="452899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3609283-A7A0-4F9F-AE01-882023074F0F}"/>
              </a:ext>
            </a:extLst>
          </p:cNvPr>
          <p:cNvSpPr/>
          <p:nvPr/>
        </p:nvSpPr>
        <p:spPr>
          <a:xfrm rot="2700000">
            <a:off x="4797727" y="422790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2065964-3E33-4FCE-B3D5-1B4DD4EF3E9C}"/>
              </a:ext>
            </a:extLst>
          </p:cNvPr>
          <p:cNvSpPr txBox="1"/>
          <p:nvPr/>
        </p:nvSpPr>
        <p:spPr>
          <a:xfrm>
            <a:off x="4730169" y="4114216"/>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8336EC26-66AB-4F62-A5BE-5EFC103D6A45}"/>
              </a:ext>
            </a:extLst>
          </p:cNvPr>
          <p:cNvSpPr txBox="1"/>
          <p:nvPr/>
        </p:nvSpPr>
        <p:spPr>
          <a:xfrm>
            <a:off x="3445154" y="385021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At what city was Jesus </a:t>
            </a:r>
            <a:r>
              <a:rPr lang="en-US" sz="6000" spc="-300" dirty="0"/>
              <a:t>tried, beaten and crucified?</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7" name="Rectangle 6">
            <a:hlinkClick r:id="rId3" action="ppaction://hlinksldjump"/>
            <a:extLst>
              <a:ext uri="{FF2B5EF4-FFF2-40B4-BE49-F238E27FC236}">
                <a16:creationId xmlns:a16="http://schemas.microsoft.com/office/drawing/2014/main" id="{1C961AC0-1E31-432B-89B2-799A6E77FAE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52CE87B4-249A-40CA-8F3D-B16EFC3959FF}"/>
              </a:ext>
            </a:extLst>
          </p:cNvPr>
          <p:cNvSpPr/>
          <p:nvPr/>
        </p:nvSpPr>
        <p:spPr>
          <a:xfrm rot="18961460">
            <a:off x="3182194" y="354991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285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3ACB6A-AAF4-49AB-BD74-974933F91DEC}"/>
              </a:ext>
            </a:extLst>
          </p:cNvPr>
          <p:cNvSpPr txBox="1"/>
          <p:nvPr/>
        </p:nvSpPr>
        <p:spPr>
          <a:xfrm>
            <a:off x="612396" y="2214694"/>
            <a:ext cx="6912529" cy="3702552"/>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Jerusalem</a:t>
            </a:r>
            <a:endParaRPr lang="en-US" sz="4400" b="1" spc="-2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20:17-18</a:t>
            </a:r>
          </a:p>
          <a:p>
            <a:pPr algn="just"/>
            <a:r>
              <a:rPr lang="en-US" sz="2400" baseline="30000" dirty="0">
                <a:latin typeface="Times New Roman" panose="02020603050405020304" pitchFamily="18" charset="0"/>
                <a:cs typeface="Times New Roman" panose="02020603050405020304" pitchFamily="18" charset="0"/>
              </a:rPr>
              <a:t>17</a:t>
            </a:r>
            <a:r>
              <a:rPr lang="en-US" sz="2400" dirty="0">
                <a:latin typeface="Times New Roman" panose="02020603050405020304" pitchFamily="18" charset="0"/>
                <a:cs typeface="Times New Roman" panose="02020603050405020304" pitchFamily="18" charset="0"/>
              </a:rPr>
              <a:t> And as Jesus was going up to </a:t>
            </a:r>
            <a:r>
              <a:rPr lang="en-US" sz="2400" b="1" dirty="0">
                <a:solidFill>
                  <a:srgbClr val="3F8731"/>
                </a:solidFill>
                <a:latin typeface="Times New Roman" panose="02020603050405020304" pitchFamily="18" charset="0"/>
                <a:cs typeface="Times New Roman" panose="02020603050405020304" pitchFamily="18" charset="0"/>
              </a:rPr>
              <a:t>Jerusalem</a:t>
            </a:r>
            <a:r>
              <a:rPr lang="en-US" sz="2400" dirty="0">
                <a:latin typeface="Times New Roman" panose="02020603050405020304" pitchFamily="18" charset="0"/>
                <a:cs typeface="Times New Roman" panose="02020603050405020304" pitchFamily="18" charset="0"/>
              </a:rPr>
              <a:t>, he took the twelve disciples aside, and on the way he said to them, </a:t>
            </a:r>
            <a:r>
              <a:rPr lang="en-US" sz="2400" baseline="30000" dirty="0">
                <a:latin typeface="Times New Roman" panose="02020603050405020304" pitchFamily="18" charset="0"/>
                <a:cs typeface="Times New Roman" panose="02020603050405020304" pitchFamily="18" charset="0"/>
              </a:rPr>
              <a:t>18</a:t>
            </a:r>
            <a:r>
              <a:rPr lang="en-US" sz="2400" dirty="0">
                <a:latin typeface="Times New Roman" panose="02020603050405020304" pitchFamily="18" charset="0"/>
                <a:cs typeface="Times New Roman" panose="02020603050405020304" pitchFamily="18" charset="0"/>
              </a:rPr>
              <a:t> “See, we are going up to </a:t>
            </a:r>
            <a:r>
              <a:rPr lang="en-US" sz="2400" b="1" dirty="0">
                <a:solidFill>
                  <a:srgbClr val="3F8731"/>
                </a:solidFill>
                <a:latin typeface="Times New Roman" panose="02020603050405020304" pitchFamily="18" charset="0"/>
                <a:cs typeface="Times New Roman" panose="02020603050405020304" pitchFamily="18" charset="0"/>
              </a:rPr>
              <a:t>Jerusalem</a:t>
            </a:r>
            <a:r>
              <a:rPr lang="en-US" sz="2400" dirty="0">
                <a:latin typeface="Times New Roman" panose="02020603050405020304" pitchFamily="18" charset="0"/>
                <a:cs typeface="Times New Roman" panose="02020603050405020304" pitchFamily="18" charset="0"/>
              </a:rPr>
              <a:t>. And the Son of Man will be delivered over to the chief priests and scribes, and they will condemn him to death.”</a:t>
            </a:r>
          </a:p>
          <a:p>
            <a:pPr algn="just"/>
            <a:endParaRPr lang="en-US"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0E586A1-3C11-4A68-8012-0F5971F07EB3}"/>
              </a:ext>
            </a:extLst>
          </p:cNvPr>
          <p:cNvSpPr txBox="1"/>
          <p:nvPr/>
        </p:nvSpPr>
        <p:spPr>
          <a:xfrm>
            <a:off x="5596276" y="561546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At what city was Jesus </a:t>
            </a:r>
            <a:r>
              <a:rPr lang="en-US" sz="6000" spc="-300" dirty="0"/>
              <a:t>tried, beaten and crucified?</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15</a:t>
            </a:r>
          </a:p>
        </p:txBody>
      </p:sp>
      <p:sp>
        <p:nvSpPr>
          <p:cNvPr id="16" name="Rectangle 15">
            <a:hlinkClick r:id="rId2" action="ppaction://hlinksldjump"/>
            <a:extLst>
              <a:ext uri="{FF2B5EF4-FFF2-40B4-BE49-F238E27FC236}">
                <a16:creationId xmlns:a16="http://schemas.microsoft.com/office/drawing/2014/main" id="{3F8C3E34-90E5-48C2-9DD6-4CB8E6C4DF4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2338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94842108-31E4-421D-9D4C-FA552A939DDD}"/>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08A1BB36-C8C8-42F9-8008-CDD3F6138BC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22BF220A-D4F1-4711-94DD-05B781BCE28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86B19D36-B87F-43D1-BC32-C2B968A000C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D029EEF9-F098-4176-9CA0-814BAD22F32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DFC5CD23-4515-47CE-B745-2BB89C522C95}"/>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FEB93E4B-A199-4470-BAC8-D49A34C3DF1C}"/>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5C7FC9A2-58D2-42C9-8F0E-08C4293A9875}"/>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864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BE3EAF89-EB74-4ABC-B5AD-7181DAE0F9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024568"/>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1799A62D-57EB-4265-9B57-8DB2C1D5F57A}"/>
              </a:ext>
            </a:extLst>
          </p:cNvPr>
          <p:cNvCxnSpPr>
            <a:cxnSpLocks/>
          </p:cNvCxnSpPr>
          <p:nvPr/>
        </p:nvCxnSpPr>
        <p:spPr>
          <a:xfrm flipV="1">
            <a:off x="4100363" y="4528998"/>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DAC18C0F-726D-4C12-81C7-49F3BEC00F4B}"/>
              </a:ext>
            </a:extLst>
          </p:cNvPr>
          <p:cNvSpPr/>
          <p:nvPr/>
        </p:nvSpPr>
        <p:spPr>
          <a:xfrm rot="2700000">
            <a:off x="4797727" y="422790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A16DEE8-67D8-4390-A0B5-7896904185A7}"/>
              </a:ext>
            </a:extLst>
          </p:cNvPr>
          <p:cNvSpPr txBox="1"/>
          <p:nvPr/>
        </p:nvSpPr>
        <p:spPr>
          <a:xfrm>
            <a:off x="4730169" y="4114216"/>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6C6E9CEF-4ACB-42CF-8F75-74949BBE68C4}"/>
              </a:ext>
            </a:extLst>
          </p:cNvPr>
          <p:cNvSpPr txBox="1"/>
          <p:nvPr/>
        </p:nvSpPr>
        <p:spPr>
          <a:xfrm>
            <a:off x="3445154" y="3850210"/>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Who is coming again in power and great glory?</a:t>
            </a:r>
            <a:endParaRPr lang="en-US" sz="6000" spc="-300" dirty="0"/>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7" name="Rectangle 6">
            <a:hlinkClick r:id="rId3" action="ppaction://hlinksldjump"/>
            <a:extLst>
              <a:ext uri="{FF2B5EF4-FFF2-40B4-BE49-F238E27FC236}">
                <a16:creationId xmlns:a16="http://schemas.microsoft.com/office/drawing/2014/main" id="{0F8147EB-26DE-412D-9CA2-AFD194079D2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AC50FF50-E3CE-4E5E-95F8-F969316AFB73}"/>
              </a:ext>
            </a:extLst>
          </p:cNvPr>
          <p:cNvSpPr/>
          <p:nvPr/>
        </p:nvSpPr>
        <p:spPr>
          <a:xfrm rot="18961460">
            <a:off x="3182194" y="354991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330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6" grpId="0"/>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3D0B400-1573-46DB-A03D-907DA8EE3D8D}"/>
              </a:ext>
            </a:extLst>
          </p:cNvPr>
          <p:cNvSpPr txBox="1"/>
          <p:nvPr/>
        </p:nvSpPr>
        <p:spPr>
          <a:xfrm>
            <a:off x="612396" y="2214694"/>
            <a:ext cx="6912529" cy="4071884"/>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Jesus;</a:t>
            </a:r>
          </a:p>
          <a:p>
            <a:pPr algn="ctr">
              <a:lnSpc>
                <a:spcPct val="80000"/>
              </a:lnSpc>
            </a:pPr>
            <a:r>
              <a:rPr lang="en-US" sz="6000" b="1" spc="-150" dirty="0">
                <a:solidFill>
                  <a:srgbClr val="3F8731"/>
                </a:solidFill>
              </a:rPr>
              <a:t>the Son of Man</a:t>
            </a:r>
            <a:endParaRPr lang="en-US" sz="4400" b="1" spc="-2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24:30</a:t>
            </a:r>
          </a:p>
          <a:p>
            <a:pPr algn="just"/>
            <a:r>
              <a:rPr lang="en-US" sz="2400" baseline="30000" dirty="0">
                <a:latin typeface="Times New Roman" panose="02020603050405020304" pitchFamily="18" charset="0"/>
                <a:cs typeface="Times New Roman" panose="02020603050405020304" pitchFamily="18" charset="0"/>
              </a:rPr>
              <a:t>30</a:t>
            </a:r>
            <a:r>
              <a:rPr lang="en-US" sz="2400" dirty="0">
                <a:latin typeface="Times New Roman" panose="02020603050405020304" pitchFamily="18" charset="0"/>
                <a:cs typeface="Times New Roman" panose="02020603050405020304" pitchFamily="18" charset="0"/>
              </a:rPr>
              <a:t> “Then will appear in heaven the sign of the Son of Man, and then all the tribes of the earth will mourn, and </a:t>
            </a:r>
            <a:r>
              <a:rPr lang="en-US" sz="2400" b="1" dirty="0">
                <a:solidFill>
                  <a:srgbClr val="3F8731"/>
                </a:solidFill>
                <a:latin typeface="Times New Roman" panose="02020603050405020304" pitchFamily="18" charset="0"/>
                <a:cs typeface="Times New Roman" panose="02020603050405020304" pitchFamily="18" charset="0"/>
              </a:rPr>
              <a:t>they will see the Son of Man coming </a:t>
            </a:r>
            <a:r>
              <a:rPr lang="en-US" sz="2400" dirty="0">
                <a:latin typeface="Times New Roman" panose="02020603050405020304" pitchFamily="18" charset="0"/>
                <a:cs typeface="Times New Roman" panose="02020603050405020304" pitchFamily="18" charset="0"/>
              </a:rPr>
              <a:t>on the clouds of heaven with power and great glory.”</a:t>
            </a:r>
          </a:p>
          <a:p>
            <a:pPr algn="just"/>
            <a:endParaRPr lang="en-US"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BDDF081-1D96-4E05-BE56-DFBF2A1E5BFD}"/>
              </a:ext>
            </a:extLst>
          </p:cNvPr>
          <p:cNvSpPr txBox="1"/>
          <p:nvPr/>
        </p:nvSpPr>
        <p:spPr>
          <a:xfrm>
            <a:off x="5596276" y="597619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algn="ctr"/>
            <a:r>
              <a:rPr lang="en-US" sz="6000" dirty="0"/>
              <a:t>Who is coming again in power and great glory?</a:t>
            </a:r>
            <a:endParaRPr lang="en-US" sz="6000" spc="-300" dirty="0"/>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16</a:t>
            </a:r>
          </a:p>
        </p:txBody>
      </p:sp>
      <p:sp>
        <p:nvSpPr>
          <p:cNvPr id="16" name="Rectangle 15">
            <a:hlinkClick r:id="rId2" action="ppaction://hlinksldjump"/>
            <a:extLst>
              <a:ext uri="{FF2B5EF4-FFF2-40B4-BE49-F238E27FC236}">
                <a16:creationId xmlns:a16="http://schemas.microsoft.com/office/drawing/2014/main" id="{842372DC-BDBA-408F-AF6B-239C66F02EF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4080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A843375B-5493-44B2-A0F6-A3BA78AC25B4}"/>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AB7F1ADD-C16F-4382-8C72-3458CE696F4C}"/>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D809FC38-465C-4C62-A79E-08F282282C33}"/>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A47C3FC4-6F8E-4EAD-A16A-45B584D6971D}"/>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0836D0D1-7A8B-4BFA-8B30-B32F7D2915D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28CF44FA-7018-4BCB-BED0-102D943221A0}"/>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4F9536BD-3A14-4514-827E-9BDAA19718CF}"/>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8BBFF61B-0E40-4764-B786-B1C5A55A267C}"/>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472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D5166A94-F72B-4EC1-ABB1-044F2E98C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294074"/>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84097754-D6C0-45E0-96D8-8663921FB9C1}"/>
              </a:ext>
            </a:extLst>
          </p:cNvPr>
          <p:cNvCxnSpPr>
            <a:cxnSpLocks/>
          </p:cNvCxnSpPr>
          <p:nvPr/>
        </p:nvCxnSpPr>
        <p:spPr>
          <a:xfrm flipV="1">
            <a:off x="4100363" y="4798504"/>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2818918-9B2E-4BCF-B3B9-8DFCE209D088}"/>
              </a:ext>
            </a:extLst>
          </p:cNvPr>
          <p:cNvSpPr/>
          <p:nvPr/>
        </p:nvSpPr>
        <p:spPr>
          <a:xfrm rot="2700000">
            <a:off x="4797727" y="4497409"/>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BA15EBA-6363-45D5-8D82-ACD8DB244513}"/>
              </a:ext>
            </a:extLst>
          </p:cNvPr>
          <p:cNvSpPr txBox="1"/>
          <p:nvPr/>
        </p:nvSpPr>
        <p:spPr>
          <a:xfrm>
            <a:off x="4730169" y="438372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5000021F-D703-4A91-AD26-CFEE5493B5D6}"/>
              </a:ext>
            </a:extLst>
          </p:cNvPr>
          <p:cNvSpPr txBox="1"/>
          <p:nvPr/>
        </p:nvSpPr>
        <p:spPr>
          <a:xfrm>
            <a:off x="3445154" y="4119716"/>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7" name="TextBox 6">
            <a:extLst>
              <a:ext uri="{FF2B5EF4-FFF2-40B4-BE49-F238E27FC236}">
                <a16:creationId xmlns:a16="http://schemas.microsoft.com/office/drawing/2014/main" id="{D483DCCD-0963-458F-9A11-A0C9933CB043}"/>
              </a:ext>
            </a:extLst>
          </p:cNvPr>
          <p:cNvSpPr txBox="1"/>
          <p:nvPr/>
        </p:nvSpPr>
        <p:spPr>
          <a:xfrm>
            <a:off x="226503" y="343948"/>
            <a:ext cx="7675926" cy="2326791"/>
          </a:xfrm>
          <a:prstGeom prst="rect">
            <a:avLst/>
          </a:prstGeom>
          <a:noFill/>
        </p:spPr>
        <p:txBody>
          <a:bodyPr wrap="square" rtlCol="0">
            <a:spAutoFit/>
          </a:bodyPr>
          <a:lstStyle/>
          <a:p>
            <a:pPr algn="ctr">
              <a:lnSpc>
                <a:spcPct val="80000"/>
              </a:lnSpc>
            </a:pPr>
            <a:r>
              <a:rPr lang="en-US" sz="6000" dirty="0"/>
              <a:t>What will the righteous </a:t>
            </a:r>
            <a:r>
              <a:rPr lang="en-US" sz="6000" spc="-150" dirty="0"/>
              <a:t>be given at the Judgment </a:t>
            </a:r>
            <a:r>
              <a:rPr lang="en-US" sz="6000" dirty="0"/>
              <a:t>Seat of Christ?</a:t>
            </a:r>
          </a:p>
        </p:txBody>
      </p:sp>
      <p:sp>
        <p:nvSpPr>
          <p:cNvPr id="8" name="Rectangle 7">
            <a:hlinkClick r:id="rId3" action="ppaction://hlinksldjump"/>
            <a:extLst>
              <a:ext uri="{FF2B5EF4-FFF2-40B4-BE49-F238E27FC236}">
                <a16:creationId xmlns:a16="http://schemas.microsoft.com/office/drawing/2014/main" id="{DB67B937-F15C-422C-8455-609D4AD08DD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95FE2604-15C5-479E-B9C5-F002D90128B5}"/>
              </a:ext>
            </a:extLst>
          </p:cNvPr>
          <p:cNvSpPr/>
          <p:nvPr/>
        </p:nvSpPr>
        <p:spPr>
          <a:xfrm rot="18961460">
            <a:off x="3182194" y="381941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314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7" grpId="0"/>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A3F6C85-1C46-408B-B6D0-7CB5DAE3F48B}"/>
              </a:ext>
            </a:extLst>
          </p:cNvPr>
          <p:cNvSpPr txBox="1"/>
          <p:nvPr/>
        </p:nvSpPr>
        <p:spPr>
          <a:xfrm>
            <a:off x="612396" y="2759979"/>
            <a:ext cx="6912529" cy="3924151"/>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5400" b="1" spc="-150" dirty="0">
                <a:solidFill>
                  <a:srgbClr val="3F8731"/>
                </a:solidFill>
              </a:rPr>
              <a:t> the kingdom; eternal life</a:t>
            </a:r>
            <a:endParaRPr lang="en-US" sz="5400" b="1" spc="-2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25:34-40, 46</a:t>
            </a:r>
          </a:p>
          <a:p>
            <a:pPr algn="just"/>
            <a:r>
              <a:rPr lang="en-US" sz="2400" spc="-50" baseline="30000" dirty="0">
                <a:latin typeface="Times New Roman" panose="02020603050405020304" pitchFamily="18" charset="0"/>
                <a:cs typeface="Times New Roman" panose="02020603050405020304" pitchFamily="18" charset="0"/>
              </a:rPr>
              <a:t>34</a:t>
            </a:r>
            <a:r>
              <a:rPr lang="en-US" sz="2400" spc="-50" dirty="0">
                <a:latin typeface="Times New Roman" panose="02020603050405020304" pitchFamily="18" charset="0"/>
                <a:cs typeface="Times New Roman" panose="02020603050405020304" pitchFamily="18" charset="0"/>
              </a:rPr>
              <a:t> “Then the King will say to those on his right, ‘Come, </a:t>
            </a:r>
            <a:r>
              <a:rPr lang="en-US" sz="2400" spc="-30" dirty="0">
                <a:latin typeface="Times New Roman" panose="02020603050405020304" pitchFamily="18" charset="0"/>
                <a:cs typeface="Times New Roman" panose="02020603050405020304" pitchFamily="18" charset="0"/>
              </a:rPr>
              <a:t>you who are blessed by my Father, inherit </a:t>
            </a:r>
            <a:r>
              <a:rPr lang="en-US" sz="2400" b="1" spc="-30" dirty="0">
                <a:solidFill>
                  <a:srgbClr val="3F8731"/>
                </a:solidFill>
                <a:latin typeface="Times New Roman" panose="02020603050405020304" pitchFamily="18" charset="0"/>
                <a:cs typeface="Times New Roman" panose="02020603050405020304" pitchFamily="18" charset="0"/>
              </a:rPr>
              <a:t>the kingdom </a:t>
            </a:r>
            <a:r>
              <a:rPr lang="en-US" sz="2400" dirty="0">
                <a:latin typeface="Times New Roman" panose="02020603050405020304" pitchFamily="18" charset="0"/>
                <a:cs typeface="Times New Roman" panose="02020603050405020304" pitchFamily="18" charset="0"/>
              </a:rPr>
              <a:t>prepared for you from the foundation of the world.’ … </a:t>
            </a:r>
            <a:r>
              <a:rPr lang="en-US" sz="2400" baseline="30000" dirty="0">
                <a:latin typeface="Times New Roman" panose="02020603050405020304" pitchFamily="18" charset="0"/>
                <a:cs typeface="Times New Roman" panose="02020603050405020304" pitchFamily="18" charset="0"/>
              </a:rPr>
              <a:t>46</a:t>
            </a:r>
            <a:r>
              <a:rPr lang="en-US" sz="2400" dirty="0">
                <a:latin typeface="Times New Roman" panose="02020603050405020304" pitchFamily="18" charset="0"/>
                <a:cs typeface="Times New Roman" panose="02020603050405020304" pitchFamily="18" charset="0"/>
              </a:rPr>
              <a:t> And … the righteous (will go) into </a:t>
            </a:r>
            <a:r>
              <a:rPr lang="en-US" sz="2400" b="1" dirty="0">
                <a:solidFill>
                  <a:srgbClr val="3F8731"/>
                </a:solidFill>
                <a:latin typeface="Times New Roman" panose="02020603050405020304" pitchFamily="18" charset="0"/>
                <a:cs typeface="Times New Roman" panose="02020603050405020304" pitchFamily="18" charset="0"/>
              </a:rPr>
              <a:t>eternal life</a:t>
            </a:r>
            <a:r>
              <a:rPr lang="en-US" sz="2400" dirty="0">
                <a:latin typeface="Times New Roman" panose="02020603050405020304" pitchFamily="18" charset="0"/>
                <a:cs typeface="Times New Roman" panose="02020603050405020304" pitchFamily="18" charset="0"/>
              </a:rPr>
              <a:t>.”</a:t>
            </a:r>
            <a:endParaRPr lang="en-US" sz="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E23CB93-04AD-4144-A37E-68ACC83E953A}"/>
              </a:ext>
            </a:extLst>
          </p:cNvPr>
          <p:cNvSpPr txBox="1"/>
          <p:nvPr/>
        </p:nvSpPr>
        <p:spPr>
          <a:xfrm>
            <a:off x="5596276" y="6378862"/>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17</a:t>
            </a:r>
          </a:p>
        </p:txBody>
      </p:sp>
      <p:sp>
        <p:nvSpPr>
          <p:cNvPr id="8" name="TextBox 7">
            <a:extLst>
              <a:ext uri="{FF2B5EF4-FFF2-40B4-BE49-F238E27FC236}">
                <a16:creationId xmlns:a16="http://schemas.microsoft.com/office/drawing/2014/main" id="{030E7C2A-B005-462D-9523-98743C3E3879}"/>
              </a:ext>
            </a:extLst>
          </p:cNvPr>
          <p:cNvSpPr txBox="1"/>
          <p:nvPr/>
        </p:nvSpPr>
        <p:spPr>
          <a:xfrm>
            <a:off x="226503" y="343948"/>
            <a:ext cx="7675926" cy="2326791"/>
          </a:xfrm>
          <a:prstGeom prst="rect">
            <a:avLst/>
          </a:prstGeom>
          <a:noFill/>
        </p:spPr>
        <p:txBody>
          <a:bodyPr wrap="square" rtlCol="0">
            <a:spAutoFit/>
          </a:bodyPr>
          <a:lstStyle/>
          <a:p>
            <a:pPr algn="ctr">
              <a:lnSpc>
                <a:spcPct val="80000"/>
              </a:lnSpc>
            </a:pPr>
            <a:r>
              <a:rPr lang="en-US" sz="6000" dirty="0"/>
              <a:t>What will the righteous </a:t>
            </a:r>
            <a:r>
              <a:rPr lang="en-US" sz="6000" spc="-150" dirty="0"/>
              <a:t>be given at the Judgment </a:t>
            </a:r>
            <a:r>
              <a:rPr lang="en-US" sz="6000" dirty="0"/>
              <a:t>Seat of Christ?</a:t>
            </a:r>
          </a:p>
        </p:txBody>
      </p:sp>
      <p:sp>
        <p:nvSpPr>
          <p:cNvPr id="17" name="Rectangle 16">
            <a:hlinkClick r:id="rId2" action="ppaction://hlinksldjump"/>
            <a:extLst>
              <a:ext uri="{FF2B5EF4-FFF2-40B4-BE49-F238E27FC236}">
                <a16:creationId xmlns:a16="http://schemas.microsoft.com/office/drawing/2014/main" id="{A7429C27-C1DD-4B85-B465-E060A48E228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2756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943CA055-AA07-460B-9F7A-F8FB5DC7FF13}"/>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076988E4-AD44-4CF6-8418-289D7A5385E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1BF10A69-070E-48EC-910A-B71EFBACDA9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0C52BD7F-0408-4891-9041-05F8F8E41CF0}"/>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AB6F8409-799E-4778-B187-923EF56201B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EC660F01-72B8-4AB7-A2ED-F85BD21AC25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756CB4B3-D4F3-4F97-8AA6-3E1DD6A0986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A11DDD0C-83A5-4970-B538-A57988F07450}"/>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20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316A691-CA39-42D4-96C7-9EB0A714B053}"/>
              </a:ext>
            </a:extLst>
          </p:cNvPr>
          <p:cNvGrpSpPr/>
          <p:nvPr/>
        </p:nvGrpSpPr>
        <p:grpSpPr>
          <a:xfrm>
            <a:off x="268105" y="3482756"/>
            <a:ext cx="3426195" cy="1204879"/>
            <a:chOff x="3700179" y="2833381"/>
            <a:chExt cx="3426195" cy="1204879"/>
          </a:xfrm>
        </p:grpSpPr>
        <p:grpSp>
          <p:nvGrpSpPr>
            <p:cNvPr id="42" name="Group 41">
              <a:extLst>
                <a:ext uri="{FF2B5EF4-FFF2-40B4-BE49-F238E27FC236}">
                  <a16:creationId xmlns:a16="http://schemas.microsoft.com/office/drawing/2014/main" id="{79C51F63-FB06-4836-9240-8E32EF0A1D03}"/>
                </a:ext>
              </a:extLst>
            </p:cNvPr>
            <p:cNvGrpSpPr/>
            <p:nvPr/>
          </p:nvGrpSpPr>
          <p:grpSpPr>
            <a:xfrm>
              <a:off x="4805269" y="2833381"/>
              <a:ext cx="1213984" cy="1204879"/>
              <a:chOff x="8455836" y="810631"/>
              <a:chExt cx="1213984" cy="1204879"/>
            </a:xfrm>
          </p:grpSpPr>
          <p:pic>
            <p:nvPicPr>
              <p:cNvPr id="44" name="Picture 2" descr="Image result for baseball">
                <a:extLst>
                  <a:ext uri="{FF2B5EF4-FFF2-40B4-BE49-F238E27FC236}">
                    <a16:creationId xmlns:a16="http://schemas.microsoft.com/office/drawing/2014/main" id="{47A18249-E786-4E10-B337-502D9946300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136F0ECE-4ACF-4270-9A20-EE40C1358AC5}"/>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34B31CD7-9E48-4810-8D0E-F73C4D30AF0F}"/>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at one of these</a:t>
              </a:r>
            </a:p>
          </p:txBody>
        </p:sp>
      </p:grpSp>
      <p:sp>
        <p:nvSpPr>
          <p:cNvPr id="34" name="Rectangle 33">
            <a:extLst>
              <a:ext uri="{FF2B5EF4-FFF2-40B4-BE49-F238E27FC236}">
                <a16:creationId xmlns:a16="http://schemas.microsoft.com/office/drawing/2014/main" id="{B8C89E42-85F9-4173-9171-BB80882BE71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296"/>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296"/>
              </a:solidFill>
              <a:effectLst>
                <a:outerShdw blurRad="38100" dist="22860" dir="5400000" algn="tl" rotWithShape="0">
                  <a:srgbClr val="000000">
                    <a:alpha val="30000"/>
                  </a:srgbClr>
                </a:outerShdw>
              </a:effectLst>
            </a:endParaRPr>
          </a:p>
        </p:txBody>
      </p:sp>
      <p:sp>
        <p:nvSpPr>
          <p:cNvPr id="30" name="Rectangle 29">
            <a:hlinkClick r:id="rId3" action="ppaction://hlinksldjump"/>
            <a:extLst>
              <a:ext uri="{FF2B5EF4-FFF2-40B4-BE49-F238E27FC236}">
                <a16:creationId xmlns:a16="http://schemas.microsoft.com/office/drawing/2014/main" id="{05A48938-50B7-43C7-A8C6-6C5987C15D35}"/>
              </a:ext>
            </a:extLst>
          </p:cNvPr>
          <p:cNvSpPr/>
          <p:nvPr/>
        </p:nvSpPr>
        <p:spPr>
          <a:xfrm>
            <a:off x="0" y="-737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E98966B-D814-4414-BB9F-D0E5CEF5340C}"/>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9131" y="6185718"/>
            <a:ext cx="728289" cy="739285"/>
          </a:xfrm>
          <a:prstGeom prst="rect">
            <a:avLst/>
          </a:prstGeom>
        </p:spPr>
      </p:pic>
      <p:sp>
        <p:nvSpPr>
          <p:cNvPr id="35" name="TextBox 34">
            <a:hlinkClick r:id="rId5" action="ppaction://hlinksldjump"/>
            <a:extLst>
              <a:ext uri="{FF2B5EF4-FFF2-40B4-BE49-F238E27FC236}">
                <a16:creationId xmlns:a16="http://schemas.microsoft.com/office/drawing/2014/main" id="{B0A6A649-23DB-4229-8DA8-578D9028B261}"/>
              </a:ext>
            </a:extLst>
          </p:cNvPr>
          <p:cNvSpPr txBox="1"/>
          <p:nvPr/>
        </p:nvSpPr>
        <p:spPr>
          <a:xfrm>
            <a:off x="0" y="6034294"/>
            <a:ext cx="2071503" cy="830997"/>
          </a:xfrm>
          <a:prstGeom prst="rect">
            <a:avLst/>
          </a:prstGeom>
          <a:noFill/>
        </p:spPr>
        <p:txBody>
          <a:bodyPr wrap="square" rtlCol="0">
            <a:spAutoFit/>
          </a:bodyPr>
          <a:lstStyle/>
          <a:p>
            <a:pPr algn="r"/>
            <a:r>
              <a:rPr lang="en-US" sz="1600" b="1" i="1" dirty="0">
                <a:solidFill>
                  <a:srgbClr val="3F8731"/>
                </a:solidFill>
              </a:rPr>
              <a:t>No more doubles left?</a:t>
            </a:r>
          </a:p>
          <a:p>
            <a:r>
              <a:rPr lang="en-US" sz="800" b="1" i="1" dirty="0">
                <a:solidFill>
                  <a:srgbClr val="3F8731"/>
                </a:solidFill>
              </a:rPr>
              <a:t> </a:t>
            </a:r>
            <a:r>
              <a:rPr lang="en-US" sz="1600" b="1" i="1" dirty="0">
                <a:solidFill>
                  <a:srgbClr val="3F8731"/>
                </a:solidFill>
              </a:rPr>
              <a:t>Tap here …</a:t>
            </a:r>
          </a:p>
          <a:p>
            <a:pPr algn="ctr"/>
            <a:endParaRPr lang="en-US" sz="1600" b="1" i="1" dirty="0"/>
          </a:p>
        </p:txBody>
      </p:sp>
      <p:sp>
        <p:nvSpPr>
          <p:cNvPr id="8" name="Rectangle 7">
            <a:extLst>
              <a:ext uri="{FF2B5EF4-FFF2-40B4-BE49-F238E27FC236}">
                <a16:creationId xmlns:a16="http://schemas.microsoft.com/office/drawing/2014/main" id="{37D88095-3B71-4748-B35B-FD420E8611A7}"/>
              </a:ext>
            </a:extLst>
          </p:cNvPr>
          <p:cNvSpPr/>
          <p:nvPr/>
        </p:nvSpPr>
        <p:spPr>
          <a:xfrm>
            <a:off x="5697489" y="1291988"/>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6" action="ppaction://hlinksldjump"/>
              </a:rPr>
              <a:t>2</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id="{BA985139-BF12-462A-843E-E585FD94D691}"/>
              </a:ext>
            </a:extLst>
          </p:cNvPr>
          <p:cNvSpPr/>
          <p:nvPr/>
        </p:nvSpPr>
        <p:spPr>
          <a:xfrm>
            <a:off x="7326696" y="128612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7" action="ppaction://hlinksldjump"/>
              </a:rPr>
              <a:t>3</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D511852F-DD04-4A5A-B277-A2CAFACAA083}"/>
              </a:ext>
            </a:extLst>
          </p:cNvPr>
          <p:cNvSpPr/>
          <p:nvPr/>
        </p:nvSpPr>
        <p:spPr>
          <a:xfrm>
            <a:off x="8957360" y="1287476"/>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8" action="ppaction://hlinksldjump"/>
              </a:rPr>
              <a:t>4</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a:extLst>
              <a:ext uri="{FF2B5EF4-FFF2-40B4-BE49-F238E27FC236}">
                <a16:creationId xmlns:a16="http://schemas.microsoft.com/office/drawing/2014/main" id="{2B59B032-E0E0-416E-AEDA-4C65C4286235}"/>
              </a:ext>
            </a:extLst>
          </p:cNvPr>
          <p:cNvSpPr/>
          <p:nvPr/>
        </p:nvSpPr>
        <p:spPr>
          <a:xfrm>
            <a:off x="10577063" y="1288023"/>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9" action="ppaction://hlinksldjump"/>
              </a:rPr>
              <a:t>5</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C902A255-3474-4E3D-88B6-5E1BBC38B5C1}"/>
              </a:ext>
            </a:extLst>
          </p:cNvPr>
          <p:cNvSpPr/>
          <p:nvPr/>
        </p:nvSpPr>
        <p:spPr>
          <a:xfrm>
            <a:off x="5701177" y="2627390"/>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0" action="ppaction://hlinksldjump"/>
              </a:rPr>
              <a:t>7</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AB4450C3-A47F-4FE9-9EB3-218071539C43}"/>
              </a:ext>
            </a:extLst>
          </p:cNvPr>
          <p:cNvSpPr/>
          <p:nvPr/>
        </p:nvSpPr>
        <p:spPr>
          <a:xfrm>
            <a:off x="7327147" y="2627390"/>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1" action="ppaction://hlinksldjump"/>
              </a:rPr>
              <a:t>8</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8A780716-2A0E-4F88-8980-EBA802B1D9FC}"/>
              </a:ext>
            </a:extLst>
          </p:cNvPr>
          <p:cNvSpPr/>
          <p:nvPr/>
        </p:nvSpPr>
        <p:spPr>
          <a:xfrm>
            <a:off x="8951897" y="2622143"/>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2" action="ppaction://hlinksldjump"/>
              </a:rPr>
              <a:t>9</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FF7B7F39-FE4D-4273-B79E-FB8EE3B9288C}"/>
              </a:ext>
            </a:extLst>
          </p:cNvPr>
          <p:cNvSpPr/>
          <p:nvPr/>
        </p:nvSpPr>
        <p:spPr>
          <a:xfrm>
            <a:off x="10400023" y="2622143"/>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3" action="ppaction://hlinksldjump"/>
              </a:rPr>
              <a:t>10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B41B0212-0391-4B2C-BA38-6B62DD7593B8}"/>
              </a:ext>
            </a:extLst>
          </p:cNvPr>
          <p:cNvSpPr/>
          <p:nvPr/>
        </p:nvSpPr>
        <p:spPr>
          <a:xfrm>
            <a:off x="3895529" y="3961326"/>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4" action="ppaction://hlinksldjump"/>
              </a:rPr>
              <a:t>11</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883A4E30-52FA-4E9D-A6B5-2BB923A885AC}"/>
              </a:ext>
            </a:extLst>
          </p:cNvPr>
          <p:cNvSpPr/>
          <p:nvPr/>
        </p:nvSpPr>
        <p:spPr>
          <a:xfrm>
            <a:off x="5514903" y="3956803"/>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5" action="ppaction://hlinksldjump"/>
              </a:rPr>
              <a:t>12</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19D210C0-8018-4B73-BAF6-C11983CE61A6}"/>
              </a:ext>
            </a:extLst>
          </p:cNvPr>
          <p:cNvSpPr/>
          <p:nvPr/>
        </p:nvSpPr>
        <p:spPr>
          <a:xfrm>
            <a:off x="7145998" y="3951556"/>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6" action="ppaction://hlinksldjump"/>
              </a:rPr>
              <a:t>13</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E78C254E-2645-4300-8285-F416B6E2A5F9}"/>
              </a:ext>
            </a:extLst>
          </p:cNvPr>
          <p:cNvSpPr/>
          <p:nvPr/>
        </p:nvSpPr>
        <p:spPr>
          <a:xfrm>
            <a:off x="8770100" y="396205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7" action="ppaction://hlinksldjump"/>
              </a:rPr>
              <a:t>14</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1225E42E-7223-45A3-B448-A396BBAB40F8}"/>
              </a:ext>
            </a:extLst>
          </p:cNvPr>
          <p:cNvSpPr/>
          <p:nvPr/>
        </p:nvSpPr>
        <p:spPr>
          <a:xfrm>
            <a:off x="10394823" y="3956803"/>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8" action="ppaction://hlinksldjump"/>
              </a:rPr>
              <a:t>15</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a:extLst>
              <a:ext uri="{FF2B5EF4-FFF2-40B4-BE49-F238E27FC236}">
                <a16:creationId xmlns:a16="http://schemas.microsoft.com/office/drawing/2014/main" id="{41BCB360-97F2-4C01-A13A-BB74E94822C5}"/>
              </a:ext>
            </a:extLst>
          </p:cNvPr>
          <p:cNvSpPr/>
          <p:nvPr/>
        </p:nvSpPr>
        <p:spPr>
          <a:xfrm>
            <a:off x="3889662" y="5285629"/>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9" action="ppaction://hlinksldjump"/>
              </a:rPr>
              <a:t>16</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3" name="Rectangle 22">
            <a:extLst>
              <a:ext uri="{FF2B5EF4-FFF2-40B4-BE49-F238E27FC236}">
                <a16:creationId xmlns:a16="http://schemas.microsoft.com/office/drawing/2014/main" id="{52FD114B-8FBF-4AD5-AD44-5230069DCC3F}"/>
              </a:ext>
            </a:extLst>
          </p:cNvPr>
          <p:cNvSpPr/>
          <p:nvPr/>
        </p:nvSpPr>
        <p:spPr>
          <a:xfrm>
            <a:off x="5518213" y="5288340"/>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0" action="ppaction://hlinksldjump"/>
              </a:rPr>
              <a:t>17</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D183D6CF-8CC6-4832-9284-6B92FC781BFC}"/>
              </a:ext>
            </a:extLst>
          </p:cNvPr>
          <p:cNvSpPr/>
          <p:nvPr/>
        </p:nvSpPr>
        <p:spPr>
          <a:xfrm>
            <a:off x="7141274" y="5280969"/>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1" action="ppaction://hlinksldjump"/>
              </a:rPr>
              <a:t>18</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5" name="Rectangle 24">
            <a:extLst>
              <a:ext uri="{FF2B5EF4-FFF2-40B4-BE49-F238E27FC236}">
                <a16:creationId xmlns:a16="http://schemas.microsoft.com/office/drawing/2014/main" id="{BEF4E903-3834-423E-8878-6594449CE3C1}"/>
              </a:ext>
            </a:extLst>
          </p:cNvPr>
          <p:cNvSpPr/>
          <p:nvPr/>
        </p:nvSpPr>
        <p:spPr>
          <a:xfrm>
            <a:off x="8769005" y="528153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2" action="ppaction://hlinksldjump"/>
              </a:rPr>
              <a:t>19</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6" name="Rectangle 25">
            <a:extLst>
              <a:ext uri="{FF2B5EF4-FFF2-40B4-BE49-F238E27FC236}">
                <a16:creationId xmlns:a16="http://schemas.microsoft.com/office/drawing/2014/main" id="{E0840240-618D-4903-8C1C-6FE821493D59}"/>
              </a:ext>
            </a:extLst>
          </p:cNvPr>
          <p:cNvSpPr/>
          <p:nvPr/>
        </p:nvSpPr>
        <p:spPr>
          <a:xfrm>
            <a:off x="10394222" y="5285629"/>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3" action="ppaction://hlinksldjump"/>
              </a:rPr>
              <a:t>20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D8258EB7-15D8-4ED3-B0F2-FA0104DEB1D8}"/>
              </a:ext>
            </a:extLst>
          </p:cNvPr>
          <p:cNvSpPr/>
          <p:nvPr/>
        </p:nvSpPr>
        <p:spPr>
          <a:xfrm>
            <a:off x="4052180" y="2636366"/>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4" action="ppaction://hlinksldjump"/>
              </a:rPr>
              <a:t>6</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4EB6A1B1-6C1A-43D0-B84B-38E785A22F3F}"/>
              </a:ext>
            </a:extLst>
          </p:cNvPr>
          <p:cNvSpPr/>
          <p:nvPr/>
        </p:nvSpPr>
        <p:spPr>
          <a:xfrm>
            <a:off x="4069311" y="129430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5" action="ppaction://hlinksldjump"/>
              </a:rPr>
              <a:t>1</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74336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par>
                                <p:cTn id="12" presetID="10" presetClass="entr" presetSubtype="0" fill="hold" nodeType="withEffect">
                                  <p:stCondLst>
                                    <p:cond delay="10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6F1BF49E-33BF-4947-A674-E45D8AE37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034192"/>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08439801-3645-4085-9B3B-EB6C63727203}"/>
              </a:ext>
            </a:extLst>
          </p:cNvPr>
          <p:cNvCxnSpPr>
            <a:cxnSpLocks/>
          </p:cNvCxnSpPr>
          <p:nvPr/>
        </p:nvCxnSpPr>
        <p:spPr>
          <a:xfrm flipV="1">
            <a:off x="4100363" y="453862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59357C1-C616-4EF0-8BF9-0AE83C3FC344}"/>
              </a:ext>
            </a:extLst>
          </p:cNvPr>
          <p:cNvSpPr/>
          <p:nvPr/>
        </p:nvSpPr>
        <p:spPr>
          <a:xfrm rot="2700000">
            <a:off x="4797727" y="423752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61CD0AC-D6CD-4E82-9E3B-10A652735F54}"/>
              </a:ext>
            </a:extLst>
          </p:cNvPr>
          <p:cNvSpPr txBox="1"/>
          <p:nvPr/>
        </p:nvSpPr>
        <p:spPr>
          <a:xfrm>
            <a:off x="4730169" y="412384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1B42C81D-2749-4FE3-AC6C-7839A10E89A8}"/>
              </a:ext>
            </a:extLst>
          </p:cNvPr>
          <p:cNvSpPr txBox="1"/>
          <p:nvPr/>
        </p:nvSpPr>
        <p:spPr>
          <a:xfrm>
            <a:off x="3445154" y="3859834"/>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8" name="TextBox 7">
            <a:extLst>
              <a:ext uri="{FF2B5EF4-FFF2-40B4-BE49-F238E27FC236}">
                <a16:creationId xmlns:a16="http://schemas.microsoft.com/office/drawing/2014/main" id="{030E7C2A-B005-462D-9523-98743C3E3879}"/>
              </a:ext>
            </a:extLst>
          </p:cNvPr>
          <p:cNvSpPr txBox="1"/>
          <p:nvPr/>
        </p:nvSpPr>
        <p:spPr>
          <a:xfrm>
            <a:off x="226503" y="184557"/>
            <a:ext cx="7675926" cy="1938992"/>
          </a:xfrm>
          <a:prstGeom prst="rect">
            <a:avLst/>
          </a:prstGeom>
          <a:noFill/>
        </p:spPr>
        <p:txBody>
          <a:bodyPr wrap="square" rtlCol="0">
            <a:spAutoFit/>
          </a:bodyPr>
          <a:lstStyle/>
          <a:p>
            <a:pPr algn="ctr"/>
            <a:r>
              <a:rPr lang="en-US" sz="6000" dirty="0"/>
              <a:t>How many times did Peter deny Jesus?</a:t>
            </a:r>
          </a:p>
        </p:txBody>
      </p:sp>
      <p:sp>
        <p:nvSpPr>
          <p:cNvPr id="7" name="Rectangle 6">
            <a:hlinkClick r:id="rId3" action="ppaction://hlinksldjump"/>
            <a:extLst>
              <a:ext uri="{FF2B5EF4-FFF2-40B4-BE49-F238E27FC236}">
                <a16:creationId xmlns:a16="http://schemas.microsoft.com/office/drawing/2014/main" id="{12BA2A02-44ED-4845-A7EA-1B8610CB9C8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F6AA933D-76C5-46B8-B9C5-8343974E5974}"/>
              </a:ext>
            </a:extLst>
          </p:cNvPr>
          <p:cNvSpPr/>
          <p:nvPr/>
        </p:nvSpPr>
        <p:spPr>
          <a:xfrm rot="18961460">
            <a:off x="3182194" y="355953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38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8" grpId="0"/>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528BCA0-AFFC-4E67-9A60-2440CE6BBE83}"/>
              </a:ext>
            </a:extLst>
          </p:cNvPr>
          <p:cNvSpPr txBox="1"/>
          <p:nvPr/>
        </p:nvSpPr>
        <p:spPr>
          <a:xfrm>
            <a:off x="612396" y="2223083"/>
            <a:ext cx="6912529" cy="327166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three</a:t>
            </a:r>
            <a:endParaRPr lang="en-US" sz="4400" b="1" spc="-2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26:33-34</a:t>
            </a:r>
          </a:p>
          <a:p>
            <a:pPr algn="just"/>
            <a:r>
              <a:rPr lang="en-US" sz="2400" baseline="30000" dirty="0">
                <a:latin typeface="Times New Roman" panose="02020603050405020304" pitchFamily="18" charset="0"/>
                <a:cs typeface="Times New Roman" panose="02020603050405020304" pitchFamily="18" charset="0"/>
              </a:rPr>
              <a:t>34</a:t>
            </a:r>
            <a:r>
              <a:rPr lang="en-US" sz="2400" dirty="0">
                <a:latin typeface="Times New Roman" panose="02020603050405020304" pitchFamily="18" charset="0"/>
                <a:cs typeface="Times New Roman" panose="02020603050405020304" pitchFamily="18" charset="0"/>
              </a:rPr>
              <a:t> Jesus said to him, “Truly, I tell you, this very night, before the rooster crows, </a:t>
            </a:r>
            <a:r>
              <a:rPr lang="en-US" sz="2400" b="1" dirty="0">
                <a:solidFill>
                  <a:srgbClr val="3F8731"/>
                </a:solidFill>
                <a:latin typeface="Times New Roman" panose="02020603050405020304" pitchFamily="18" charset="0"/>
                <a:cs typeface="Times New Roman" panose="02020603050405020304" pitchFamily="18" charset="0"/>
              </a:rPr>
              <a:t>you will deny me three times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35</a:t>
            </a:r>
            <a:r>
              <a:rPr lang="en-US" sz="2400" dirty="0">
                <a:latin typeface="Times New Roman" panose="02020603050405020304" pitchFamily="18" charset="0"/>
                <a:cs typeface="Times New Roman" panose="02020603050405020304" pitchFamily="18" charset="0"/>
              </a:rPr>
              <a:t> Peter said to him, “Even if I must die with you, I will not deny you!”</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172B854-F998-4720-A4A9-8CE96AD62B53}"/>
              </a:ext>
            </a:extLst>
          </p:cNvPr>
          <p:cNvSpPr txBox="1"/>
          <p:nvPr/>
        </p:nvSpPr>
        <p:spPr>
          <a:xfrm>
            <a:off x="5596276" y="5187624"/>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18</a:t>
            </a:r>
          </a:p>
        </p:txBody>
      </p:sp>
      <p:sp>
        <p:nvSpPr>
          <p:cNvPr id="8" name="TextBox 7">
            <a:extLst>
              <a:ext uri="{FF2B5EF4-FFF2-40B4-BE49-F238E27FC236}">
                <a16:creationId xmlns:a16="http://schemas.microsoft.com/office/drawing/2014/main" id="{030E7C2A-B005-462D-9523-98743C3E3879}"/>
              </a:ext>
            </a:extLst>
          </p:cNvPr>
          <p:cNvSpPr txBox="1"/>
          <p:nvPr/>
        </p:nvSpPr>
        <p:spPr>
          <a:xfrm>
            <a:off x="226503" y="184557"/>
            <a:ext cx="7675926" cy="1938992"/>
          </a:xfrm>
          <a:prstGeom prst="rect">
            <a:avLst/>
          </a:prstGeom>
          <a:noFill/>
        </p:spPr>
        <p:txBody>
          <a:bodyPr wrap="square" rtlCol="0">
            <a:spAutoFit/>
          </a:bodyPr>
          <a:lstStyle/>
          <a:p>
            <a:pPr algn="ctr"/>
            <a:r>
              <a:rPr lang="en-US" sz="6000" dirty="0"/>
              <a:t>How many times did Peter deny Jesus?</a:t>
            </a:r>
          </a:p>
        </p:txBody>
      </p:sp>
      <p:sp>
        <p:nvSpPr>
          <p:cNvPr id="17" name="Rectangle 16">
            <a:hlinkClick r:id="rId2" action="ppaction://hlinksldjump"/>
            <a:extLst>
              <a:ext uri="{FF2B5EF4-FFF2-40B4-BE49-F238E27FC236}">
                <a16:creationId xmlns:a16="http://schemas.microsoft.com/office/drawing/2014/main" id="{9EE734C6-6FC0-43AD-8B4B-3AC6BC88C46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8519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F12C26AD-147E-40F4-959E-8782B2045A4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781A5C7F-CA20-495B-861A-615E0F2C2955}"/>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DBEA89D6-D73F-47E4-A962-B060E68D694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A4477100-AEAB-4B07-9153-3985A3E4309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6EFFC2D1-6185-4AC7-BEF2-AB4EA086A91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C10B0724-4B62-42CF-85E0-F240D3CD6EF9}"/>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1361F7E1-2D8D-44D7-BA04-04D904D3F9FC}"/>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9A686382-F221-4445-B93D-A1C4281B980C}"/>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239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BBACCEFB-BBBA-4E83-B97A-6833B9F93F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034192"/>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7BCE338-4419-4FB4-9881-7D6AF670522A}"/>
              </a:ext>
            </a:extLst>
          </p:cNvPr>
          <p:cNvCxnSpPr>
            <a:cxnSpLocks/>
          </p:cNvCxnSpPr>
          <p:nvPr/>
        </p:nvCxnSpPr>
        <p:spPr>
          <a:xfrm flipV="1">
            <a:off x="4100363" y="4538622"/>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4CD2F47-4C1F-4777-AD8F-EEF421CEF4E2}"/>
              </a:ext>
            </a:extLst>
          </p:cNvPr>
          <p:cNvSpPr/>
          <p:nvPr/>
        </p:nvSpPr>
        <p:spPr>
          <a:xfrm rot="2700000">
            <a:off x="4797727" y="4237527"/>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BE8FD3E-09E9-4875-897F-7FBE1C533639}"/>
              </a:ext>
            </a:extLst>
          </p:cNvPr>
          <p:cNvSpPr txBox="1"/>
          <p:nvPr/>
        </p:nvSpPr>
        <p:spPr>
          <a:xfrm>
            <a:off x="4730169" y="412384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22CCCA95-6E1B-4A92-92CD-193BEA05BCFA}"/>
              </a:ext>
            </a:extLst>
          </p:cNvPr>
          <p:cNvSpPr txBox="1"/>
          <p:nvPr/>
        </p:nvSpPr>
        <p:spPr>
          <a:xfrm>
            <a:off x="3445154" y="3859834"/>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8" name="TextBox 7">
            <a:extLst>
              <a:ext uri="{FF2B5EF4-FFF2-40B4-BE49-F238E27FC236}">
                <a16:creationId xmlns:a16="http://schemas.microsoft.com/office/drawing/2014/main" id="{030E7C2A-B005-462D-9523-98743C3E3879}"/>
              </a:ext>
            </a:extLst>
          </p:cNvPr>
          <p:cNvSpPr txBox="1"/>
          <p:nvPr/>
        </p:nvSpPr>
        <p:spPr>
          <a:xfrm>
            <a:off x="226503" y="184557"/>
            <a:ext cx="7675926" cy="1938992"/>
          </a:xfrm>
          <a:prstGeom prst="rect">
            <a:avLst/>
          </a:prstGeom>
          <a:noFill/>
        </p:spPr>
        <p:txBody>
          <a:bodyPr wrap="square" rtlCol="0">
            <a:spAutoFit/>
          </a:bodyPr>
          <a:lstStyle/>
          <a:p>
            <a:pPr algn="ctr"/>
            <a:r>
              <a:rPr lang="en-US" sz="6000" spc="-150" dirty="0"/>
              <a:t>What did Pilate’s soldiers </a:t>
            </a:r>
            <a:r>
              <a:rPr lang="en-US" sz="6000" spc="-300" dirty="0"/>
              <a:t>place on the head of Jesus?</a:t>
            </a:r>
          </a:p>
        </p:txBody>
      </p:sp>
      <p:sp>
        <p:nvSpPr>
          <p:cNvPr id="7" name="Rectangle 6">
            <a:hlinkClick r:id="rId3" action="ppaction://hlinksldjump"/>
            <a:extLst>
              <a:ext uri="{FF2B5EF4-FFF2-40B4-BE49-F238E27FC236}">
                <a16:creationId xmlns:a16="http://schemas.microsoft.com/office/drawing/2014/main" id="{060D3498-BCA3-4EE7-BE09-4909B69132C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58DA777A-F2B9-467A-8190-FDF639844182}"/>
              </a:ext>
            </a:extLst>
          </p:cNvPr>
          <p:cNvSpPr/>
          <p:nvPr/>
        </p:nvSpPr>
        <p:spPr>
          <a:xfrm rot="18961460">
            <a:off x="3182194" y="355953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543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8" grpId="0"/>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E74582F-5C2E-4223-B308-9195A9F3A149}"/>
              </a:ext>
            </a:extLst>
          </p:cNvPr>
          <p:cNvSpPr txBox="1"/>
          <p:nvPr/>
        </p:nvSpPr>
        <p:spPr>
          <a:xfrm>
            <a:off x="612396" y="2231472"/>
            <a:ext cx="6912529" cy="3640997"/>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300" dirty="0">
                <a:solidFill>
                  <a:srgbClr val="3F8731"/>
                </a:solidFill>
              </a:rPr>
              <a:t>Answer:</a:t>
            </a:r>
            <a:r>
              <a:rPr lang="en-US" sz="6000" b="1" spc="-300" dirty="0">
                <a:solidFill>
                  <a:srgbClr val="3F8731"/>
                </a:solidFill>
              </a:rPr>
              <a:t> a crown of thorns</a:t>
            </a:r>
            <a:endParaRPr lang="en-US" sz="4400" b="1" spc="-300" dirty="0">
              <a:solidFill>
                <a:srgbClr val="3F8731"/>
              </a:solidFill>
            </a:endParaRPr>
          </a:p>
          <a:p>
            <a:endParaRPr lang="en-US" sz="1200" b="1" dirty="0"/>
          </a:p>
          <a:p>
            <a:pPr>
              <a:spcAft>
                <a:spcPts val="600"/>
              </a:spcAft>
            </a:pPr>
            <a:r>
              <a:rPr lang="en-US" sz="2400" b="1" dirty="0">
                <a:latin typeface="Times New Roman" panose="02020603050405020304" pitchFamily="18" charset="0"/>
                <a:cs typeface="Times New Roman" panose="02020603050405020304" pitchFamily="18" charset="0"/>
              </a:rPr>
              <a:t>Matthew 27:28-29</a:t>
            </a:r>
          </a:p>
          <a:p>
            <a:pPr algn="just"/>
            <a:r>
              <a:rPr lang="en-US" sz="2400" baseline="30000" dirty="0">
                <a:latin typeface="Times New Roman" panose="02020603050405020304" pitchFamily="18" charset="0"/>
                <a:cs typeface="Times New Roman" panose="02020603050405020304" pitchFamily="18" charset="0"/>
              </a:rPr>
              <a:t>28</a:t>
            </a:r>
            <a:r>
              <a:rPr lang="en-US" sz="2400" dirty="0">
                <a:latin typeface="Times New Roman" panose="02020603050405020304" pitchFamily="18" charset="0"/>
                <a:cs typeface="Times New Roman" panose="02020603050405020304" pitchFamily="18" charset="0"/>
              </a:rPr>
              <a:t> And they stripped him and put a scarlet robe on him, </a:t>
            </a:r>
            <a:r>
              <a:rPr lang="en-US" sz="2400" baseline="30000" dirty="0">
                <a:latin typeface="Times New Roman" panose="02020603050405020304" pitchFamily="18" charset="0"/>
                <a:cs typeface="Times New Roman" panose="02020603050405020304" pitchFamily="18" charset="0"/>
              </a:rPr>
              <a:t>29</a:t>
            </a:r>
            <a:r>
              <a:rPr lang="en-US" sz="2400" dirty="0">
                <a:latin typeface="Times New Roman" panose="02020603050405020304" pitchFamily="18" charset="0"/>
                <a:cs typeface="Times New Roman" panose="02020603050405020304" pitchFamily="18" charset="0"/>
              </a:rPr>
              <a:t> and twisting together </a:t>
            </a:r>
            <a:r>
              <a:rPr lang="en-US" sz="2400" b="1" dirty="0">
                <a:solidFill>
                  <a:srgbClr val="3F8731"/>
                </a:solidFill>
                <a:latin typeface="Times New Roman" panose="02020603050405020304" pitchFamily="18" charset="0"/>
                <a:cs typeface="Times New Roman" panose="02020603050405020304" pitchFamily="18" charset="0"/>
              </a:rPr>
              <a:t>a crown of thorns</a:t>
            </a:r>
            <a:r>
              <a:rPr lang="en-US" sz="2400" dirty="0">
                <a:latin typeface="Times New Roman" panose="02020603050405020304" pitchFamily="18" charset="0"/>
                <a:cs typeface="Times New Roman" panose="02020603050405020304" pitchFamily="18" charset="0"/>
              </a:rPr>
              <a:t>, they put it on his head and put a reed in his right hand. And kneeling before him, they mocked him, saying, “Hail, King of the Jews!”</a:t>
            </a:r>
          </a:p>
          <a:p>
            <a:pPr algn="just"/>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15379F2-59E0-4AFB-80CC-3AD4EE8D9C94}"/>
              </a:ext>
            </a:extLst>
          </p:cNvPr>
          <p:cNvSpPr txBox="1"/>
          <p:nvPr/>
        </p:nvSpPr>
        <p:spPr>
          <a:xfrm>
            <a:off x="5596276" y="556512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19</a:t>
            </a:r>
          </a:p>
        </p:txBody>
      </p:sp>
      <p:sp>
        <p:nvSpPr>
          <p:cNvPr id="8" name="TextBox 7">
            <a:extLst>
              <a:ext uri="{FF2B5EF4-FFF2-40B4-BE49-F238E27FC236}">
                <a16:creationId xmlns:a16="http://schemas.microsoft.com/office/drawing/2014/main" id="{030E7C2A-B005-462D-9523-98743C3E3879}"/>
              </a:ext>
            </a:extLst>
          </p:cNvPr>
          <p:cNvSpPr txBox="1"/>
          <p:nvPr/>
        </p:nvSpPr>
        <p:spPr>
          <a:xfrm>
            <a:off x="226503" y="184557"/>
            <a:ext cx="7675926" cy="1938992"/>
          </a:xfrm>
          <a:prstGeom prst="rect">
            <a:avLst/>
          </a:prstGeom>
          <a:noFill/>
        </p:spPr>
        <p:txBody>
          <a:bodyPr wrap="square" rtlCol="0">
            <a:spAutoFit/>
          </a:bodyPr>
          <a:lstStyle/>
          <a:p>
            <a:pPr algn="ctr"/>
            <a:r>
              <a:rPr lang="en-US" sz="6000" spc="-150" dirty="0"/>
              <a:t>What did Pilate’s soldiers </a:t>
            </a:r>
            <a:r>
              <a:rPr lang="en-US" sz="6000" spc="-300" dirty="0"/>
              <a:t>place on the head of Jesus?</a:t>
            </a:r>
          </a:p>
        </p:txBody>
      </p:sp>
      <p:sp>
        <p:nvSpPr>
          <p:cNvPr id="17" name="Rectangle 16">
            <a:hlinkClick r:id="rId2" action="ppaction://hlinksldjump"/>
            <a:extLst>
              <a:ext uri="{FF2B5EF4-FFF2-40B4-BE49-F238E27FC236}">
                <a16:creationId xmlns:a16="http://schemas.microsoft.com/office/drawing/2014/main" id="{5B0E1C35-6F10-4518-AFAA-4654B2AEF3A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0023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9A138EFD-EAF1-47E2-B058-D6588031871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FE2A2126-B937-43A4-9794-3374E5810D8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2BE5BC99-DBAA-43AE-A1EF-1B74CEA71B0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B3055603-2ECD-4657-A032-97F59016A6C2}"/>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3B77552D-8AE8-4CC5-BDA2-C9B0EA778EF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61FC29CA-B3B0-4AD6-95CA-AB3BE2B89AAF}"/>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8A1CFA1-986D-447F-B0FE-F0CD2FB2CF5F}"/>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15DA4674-93CE-43A7-8741-00DAD81745BF}"/>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007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66B2E443-45A8-4DC2-B336-5613B8EB06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72796" y="329407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1D9C81B4-94EB-4DBA-8CD3-9905673A8114}"/>
              </a:ext>
            </a:extLst>
          </p:cNvPr>
          <p:cNvCxnSpPr>
            <a:cxnSpLocks/>
          </p:cNvCxnSpPr>
          <p:nvPr/>
        </p:nvCxnSpPr>
        <p:spPr>
          <a:xfrm flipV="1">
            <a:off x="4100363" y="479850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40A2DD8-5527-4438-9A9E-220807A2250E}"/>
              </a:ext>
            </a:extLst>
          </p:cNvPr>
          <p:cNvSpPr/>
          <p:nvPr/>
        </p:nvSpPr>
        <p:spPr>
          <a:xfrm rot="2700000">
            <a:off x="4797727" y="449740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5CB7F85-889D-4097-B7A3-C0B2D030D3BC}"/>
              </a:ext>
            </a:extLst>
          </p:cNvPr>
          <p:cNvSpPr txBox="1"/>
          <p:nvPr/>
        </p:nvSpPr>
        <p:spPr>
          <a:xfrm>
            <a:off x="4730169" y="4383721"/>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1" name="TextBox 20">
            <a:extLst>
              <a:ext uri="{FF2B5EF4-FFF2-40B4-BE49-F238E27FC236}">
                <a16:creationId xmlns:a16="http://schemas.microsoft.com/office/drawing/2014/main" id="{21A8F2EF-2FFC-48FC-8DB7-17900F7C3B96}"/>
              </a:ext>
            </a:extLst>
          </p:cNvPr>
          <p:cNvSpPr txBox="1"/>
          <p:nvPr/>
        </p:nvSpPr>
        <p:spPr>
          <a:xfrm>
            <a:off x="3445154" y="4119715"/>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8" name="TextBox 7">
            <a:extLst>
              <a:ext uri="{FF2B5EF4-FFF2-40B4-BE49-F238E27FC236}">
                <a16:creationId xmlns:a16="http://schemas.microsoft.com/office/drawing/2014/main" id="{030E7C2A-B005-462D-9523-98743C3E3879}"/>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t>On what day of the week did Jesus rise from the dead?</a:t>
            </a:r>
            <a:endParaRPr lang="en-US" sz="6000" spc="-300" dirty="0"/>
          </a:p>
        </p:txBody>
      </p:sp>
      <p:sp>
        <p:nvSpPr>
          <p:cNvPr id="7" name="Rectangle 6">
            <a:hlinkClick r:id="rId3" action="ppaction://hlinksldjump"/>
            <a:extLst>
              <a:ext uri="{FF2B5EF4-FFF2-40B4-BE49-F238E27FC236}">
                <a16:creationId xmlns:a16="http://schemas.microsoft.com/office/drawing/2014/main" id="{ADABBD81-93F5-47A9-9711-6BFE246DFD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356DC116-BE87-4D7F-BF8D-8B7E5EB7699A}"/>
              </a:ext>
            </a:extLst>
          </p:cNvPr>
          <p:cNvSpPr/>
          <p:nvPr/>
        </p:nvSpPr>
        <p:spPr>
          <a:xfrm rot="18961460">
            <a:off x="3182194" y="381941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162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fltVal val="0"/>
                                          </p:val>
                                        </p:tav>
                                        <p:tav tm="100000">
                                          <p:val>
                                            <p:strVal val="#ppt_w"/>
                                          </p:val>
                                        </p:tav>
                                      </p:tavLst>
                                    </p:anim>
                                    <p:anim calcmode="lin" valueType="num">
                                      <p:cBhvr>
                                        <p:cTn id="25" dur="250" fill="hold"/>
                                        <p:tgtEl>
                                          <p:spTgt spid="20"/>
                                        </p:tgtEl>
                                        <p:attrNameLst>
                                          <p:attrName>ppt_h</p:attrName>
                                        </p:attrNameLst>
                                      </p:cBhvr>
                                      <p:tavLst>
                                        <p:tav tm="0">
                                          <p:val>
                                            <p:fltVal val="0"/>
                                          </p:val>
                                        </p:tav>
                                        <p:tav tm="100000">
                                          <p:val>
                                            <p:strVal val="#ppt_h"/>
                                          </p:val>
                                        </p:tav>
                                      </p:tavLst>
                                    </p:anim>
                                    <p:animEffect transition="in" filter="fade">
                                      <p:cBhvr>
                                        <p:cTn id="26" dur="25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8" grpId="0"/>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EBCF148-40F2-40B7-BC49-844BBA32BA23}"/>
              </a:ext>
            </a:extLst>
          </p:cNvPr>
          <p:cNvSpPr txBox="1"/>
          <p:nvPr/>
        </p:nvSpPr>
        <p:spPr>
          <a:xfrm>
            <a:off x="612396" y="2759979"/>
            <a:ext cx="6912529" cy="3979551"/>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the first</a:t>
            </a:r>
            <a:endParaRPr lang="en-US" sz="4400" b="1" spc="-200" dirty="0">
              <a:solidFill>
                <a:srgbClr val="3F8731"/>
              </a:solidFill>
            </a:endParaRP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26:1-6</a:t>
            </a:r>
          </a:p>
          <a:p>
            <a:pPr algn="just"/>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Now after the Sabbath, toward the dawn of </a:t>
            </a:r>
            <a:r>
              <a:rPr lang="en-US" sz="2400" b="1" dirty="0">
                <a:solidFill>
                  <a:srgbClr val="3F8731"/>
                </a:solidFill>
                <a:latin typeface="Times New Roman" panose="02020603050405020304" pitchFamily="18" charset="0"/>
                <a:cs typeface="Times New Roman" panose="02020603050405020304" pitchFamily="18" charset="0"/>
              </a:rPr>
              <a:t>the first day of the week</a:t>
            </a:r>
            <a:r>
              <a:rPr lang="en-US" sz="2400" dirty="0">
                <a:latin typeface="Times New Roman" panose="02020603050405020304" pitchFamily="18" charset="0"/>
                <a:cs typeface="Times New Roman" panose="02020603050405020304" pitchFamily="18" charset="0"/>
              </a:rPr>
              <a:t>, Mary Magdalene and the other Mary went to see the tomb. … </a:t>
            </a:r>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(And) the angel said to the women, “Do not be afraid, for I know that you seek Jesus who was crucified. </a:t>
            </a:r>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He is not here, for he has risen, as he said. Come, see the place where he lay.”</a:t>
            </a:r>
          </a:p>
          <a:p>
            <a:endParaRPr lang="en-US" sz="1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F00EF0-DFAE-45FF-ACF2-C57DEC9865A3}"/>
              </a:ext>
            </a:extLst>
          </p:cNvPr>
          <p:cNvSpPr txBox="1"/>
          <p:nvPr/>
        </p:nvSpPr>
        <p:spPr>
          <a:xfrm>
            <a:off x="5596276" y="6429196"/>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grpSp>
        <p:nvGrpSpPr>
          <p:cNvPr id="9" name="Group 8">
            <a:extLst>
              <a:ext uri="{FF2B5EF4-FFF2-40B4-BE49-F238E27FC236}">
                <a16:creationId xmlns:a16="http://schemas.microsoft.com/office/drawing/2014/main" id="{CCD1C1A8-4F4E-427F-9E82-DFFEBB931F60}"/>
              </a:ext>
            </a:extLst>
          </p:cNvPr>
          <p:cNvGrpSpPr/>
          <p:nvPr/>
        </p:nvGrpSpPr>
        <p:grpSpPr>
          <a:xfrm>
            <a:off x="8302305" y="2828834"/>
            <a:ext cx="3628380" cy="1200329"/>
            <a:chOff x="8302305" y="2828834"/>
            <a:chExt cx="3628380" cy="1200329"/>
          </a:xfrm>
        </p:grpSpPr>
        <p:sp>
          <p:nvSpPr>
            <p:cNvPr id="10" name="Rectangle 9">
              <a:extLst>
                <a:ext uri="{FF2B5EF4-FFF2-40B4-BE49-F238E27FC236}">
                  <a16:creationId xmlns:a16="http://schemas.microsoft.com/office/drawing/2014/main" id="{51D3232F-F405-448D-8957-7A1BDAC637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1" name="Rectangle: Rounded Corners 10">
              <a:extLst>
                <a:ext uri="{FF2B5EF4-FFF2-40B4-BE49-F238E27FC236}">
                  <a16:creationId xmlns:a16="http://schemas.microsoft.com/office/drawing/2014/main" id="{0003F754-3128-415D-99DD-3832700A16CD}"/>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97B01315-7957-48EB-962C-70331CCE4F07}"/>
              </a:ext>
            </a:extLst>
          </p:cNvPr>
          <p:cNvSpPr/>
          <p:nvPr/>
        </p:nvSpPr>
        <p:spPr>
          <a:xfrm>
            <a:off x="8251437" y="3062164"/>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20</a:t>
            </a:r>
          </a:p>
        </p:txBody>
      </p:sp>
      <p:sp>
        <p:nvSpPr>
          <p:cNvPr id="8" name="TextBox 7">
            <a:extLst>
              <a:ext uri="{FF2B5EF4-FFF2-40B4-BE49-F238E27FC236}">
                <a16:creationId xmlns:a16="http://schemas.microsoft.com/office/drawing/2014/main" id="{030E7C2A-B005-462D-9523-98743C3E3879}"/>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t>On what day of the week did Jesus rise from the dead?</a:t>
            </a:r>
            <a:endParaRPr lang="en-US" sz="6000" spc="-300" dirty="0"/>
          </a:p>
        </p:txBody>
      </p:sp>
      <p:sp>
        <p:nvSpPr>
          <p:cNvPr id="17" name="Rectangle 16">
            <a:hlinkClick r:id="rId2" action="ppaction://hlinksldjump"/>
            <a:extLst>
              <a:ext uri="{FF2B5EF4-FFF2-40B4-BE49-F238E27FC236}">
                <a16:creationId xmlns:a16="http://schemas.microsoft.com/office/drawing/2014/main" id="{18D8682C-3F77-45A0-839D-6FF7687B0D8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2743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60074"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E26F659-6DF0-4207-9853-67FCA8CE0C5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ECDEBCF5-0426-4DCD-930E-B035E94DA0C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25D9199E-195C-411D-8A47-5FDB8AE8EC6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848AE468-06FB-4C47-A9C4-6B83B58D58D2}"/>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69C177F1-64C1-4B5A-A901-26738068971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58B6B855-45D1-42B1-8240-9324FA09D0A6}"/>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FE40473A-8C87-45BF-B7DF-EFEA3E61893E}"/>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82437D2B-8D8A-4C7F-B981-92099F9FAFA6}"/>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662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D0671560-D87F-46CE-8DFE-C23F613EBA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8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C42A23EC-6375-41C6-B948-CD0EE0431145}"/>
              </a:ext>
            </a:extLst>
          </p:cNvPr>
          <p:cNvCxnSpPr>
            <a:cxnSpLocks/>
          </p:cNvCxnSpPr>
          <p:nvPr/>
        </p:nvCxnSpPr>
        <p:spPr>
          <a:xfrm flipV="1">
            <a:off x="6126540" y="525001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5189DE-CCCA-41D2-8B01-8AA22FFB9FA9}"/>
              </a:ext>
            </a:extLst>
          </p:cNvPr>
          <p:cNvSpPr txBox="1"/>
          <p:nvPr/>
        </p:nvSpPr>
        <p:spPr>
          <a:xfrm>
            <a:off x="5471331" y="4571227"/>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C2738AFD-7987-4B1C-8C98-B4914FA93A41}"/>
              </a:ext>
            </a:extLst>
          </p:cNvPr>
          <p:cNvCxnSpPr>
            <a:cxnSpLocks/>
          </p:cNvCxnSpPr>
          <p:nvPr/>
        </p:nvCxnSpPr>
        <p:spPr>
          <a:xfrm rot="5460000" flipV="1">
            <a:off x="6113246" y="409293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487BBA0-E9CD-4360-B86A-2833D827E15C}"/>
              </a:ext>
            </a:extLst>
          </p:cNvPr>
          <p:cNvSpPr/>
          <p:nvPr/>
        </p:nvSpPr>
        <p:spPr>
          <a:xfrm rot="2700000">
            <a:off x="6823904" y="494892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F6C11BEE-3A47-44E7-A3A3-27C6AA83F710}"/>
              </a:ext>
            </a:extLst>
          </p:cNvPr>
          <p:cNvSpPr/>
          <p:nvPr/>
        </p:nvSpPr>
        <p:spPr>
          <a:xfrm rot="2700000">
            <a:off x="5907210" y="39062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07E0FC3-CE9F-41F2-BBFE-299429A25B92}"/>
              </a:ext>
            </a:extLst>
          </p:cNvPr>
          <p:cNvSpPr txBox="1"/>
          <p:nvPr/>
        </p:nvSpPr>
        <p:spPr>
          <a:xfrm>
            <a:off x="5839987" y="378137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2284088" y="1812022"/>
            <a:ext cx="7675926" cy="1754326"/>
          </a:xfrm>
          <a:prstGeom prst="rect">
            <a:avLst/>
          </a:prstGeom>
          <a:noFill/>
        </p:spPr>
        <p:txBody>
          <a:bodyPr wrap="square" rtlCol="0">
            <a:spAutoFit/>
          </a:bodyPr>
          <a:lstStyle/>
          <a:p>
            <a:pPr algn="ctr">
              <a:lnSpc>
                <a:spcPct val="90000"/>
              </a:lnSpc>
            </a:pPr>
            <a:r>
              <a:rPr lang="en-US" sz="6000" dirty="0"/>
              <a:t>Who was king in Judea</a:t>
            </a:r>
          </a:p>
          <a:p>
            <a:pPr algn="ctr">
              <a:lnSpc>
                <a:spcPct val="90000"/>
              </a:lnSpc>
            </a:pPr>
            <a:r>
              <a:rPr lang="en-US" sz="6000" dirty="0"/>
              <a:t>when Jesus was born?</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endPar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endParaRPr>
          </a:p>
        </p:txBody>
      </p:sp>
      <p:sp>
        <p:nvSpPr>
          <p:cNvPr id="9" name="Rectangle 8">
            <a:hlinkClick r:id="rId3" action="ppaction://hlinksldjump"/>
            <a:extLst>
              <a:ext uri="{FF2B5EF4-FFF2-40B4-BE49-F238E27FC236}">
                <a16:creationId xmlns:a16="http://schemas.microsoft.com/office/drawing/2014/main" id="{6E56A3E2-1F98-48DE-99A6-479DF7D89DE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4" action="ppaction://hlinksldjump"/>
            <a:extLst>
              <a:ext uri="{FF2B5EF4-FFF2-40B4-BE49-F238E27FC236}">
                <a16:creationId xmlns:a16="http://schemas.microsoft.com/office/drawing/2014/main" id="{0BD986CA-7496-41B2-A4B9-0B758ECD2CC4}"/>
              </a:ext>
            </a:extLst>
          </p:cNvPr>
          <p:cNvSpPr/>
          <p:nvPr/>
        </p:nvSpPr>
        <p:spPr>
          <a:xfrm rot="18961460">
            <a:off x="5232121" y="42244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808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0" grpId="0"/>
      <p:bldP spid="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34F0CF3-578F-40EC-9465-0106C6C24F63}"/>
              </a:ext>
            </a:extLst>
          </p:cNvPr>
          <p:cNvGrpSpPr/>
          <p:nvPr/>
        </p:nvGrpSpPr>
        <p:grpSpPr>
          <a:xfrm>
            <a:off x="6337341" y="33181"/>
            <a:ext cx="3426195" cy="1204879"/>
            <a:chOff x="3700179" y="2833381"/>
            <a:chExt cx="3426195" cy="1204879"/>
          </a:xfrm>
        </p:grpSpPr>
        <p:grpSp>
          <p:nvGrpSpPr>
            <p:cNvPr id="31" name="Group 30">
              <a:extLst>
                <a:ext uri="{FF2B5EF4-FFF2-40B4-BE49-F238E27FC236}">
                  <a16:creationId xmlns:a16="http://schemas.microsoft.com/office/drawing/2014/main" id="{BEBC629B-8674-4B78-8F58-12BD058E649C}"/>
                </a:ext>
              </a:extLst>
            </p:cNvPr>
            <p:cNvGrpSpPr/>
            <p:nvPr/>
          </p:nvGrpSpPr>
          <p:grpSpPr>
            <a:xfrm>
              <a:off x="4805269" y="2833381"/>
              <a:ext cx="1213984" cy="1204879"/>
              <a:chOff x="8455836" y="810631"/>
              <a:chExt cx="1213984" cy="1204879"/>
            </a:xfrm>
          </p:grpSpPr>
          <p:pic>
            <p:nvPicPr>
              <p:cNvPr id="33" name="Picture 2" descr="Image result for baseball">
                <a:extLst>
                  <a:ext uri="{FF2B5EF4-FFF2-40B4-BE49-F238E27FC236}">
                    <a16:creationId xmlns:a16="http://schemas.microsoft.com/office/drawing/2014/main" id="{D9F57D1F-6A38-4379-ABC0-97C7899DA8A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18154195-52EF-4D8E-BA44-411308EC4F14}"/>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1BABE5D7-0A87-430F-9605-39A8D017C1DC}"/>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at one of these</a:t>
              </a:r>
            </a:p>
          </p:txBody>
        </p:sp>
      </p:grpSp>
      <p:sp>
        <p:nvSpPr>
          <p:cNvPr id="3" name="Rectangle 2">
            <a:extLst>
              <a:ext uri="{FF2B5EF4-FFF2-40B4-BE49-F238E27FC236}">
                <a16:creationId xmlns:a16="http://schemas.microsoft.com/office/drawing/2014/main" id="{9BD098CB-E2C5-48DC-BA06-3EE280636EA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296"/>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296"/>
              </a:solidFill>
              <a:effectLst>
                <a:outerShdw blurRad="38100" dist="22860" dir="5400000" algn="tl" rotWithShape="0">
                  <a:srgbClr val="000000">
                    <a:alpha val="30000"/>
                  </a:srgbClr>
                </a:outerShdw>
              </a:effectLst>
            </a:endParaRPr>
          </a:p>
        </p:txBody>
      </p:sp>
      <p:sp>
        <p:nvSpPr>
          <p:cNvPr id="29" name="Rectangle 28">
            <a:hlinkClick r:id="rId3" action="ppaction://hlinksldjump"/>
            <a:extLst>
              <a:ext uri="{FF2B5EF4-FFF2-40B4-BE49-F238E27FC236}">
                <a16:creationId xmlns:a16="http://schemas.microsoft.com/office/drawing/2014/main" id="{A27FC37D-B0A3-4C67-AA57-17F0DF88352D}"/>
              </a:ext>
            </a:extLst>
          </p:cNvPr>
          <p:cNvSpPr/>
          <p:nvPr/>
        </p:nvSpPr>
        <p:spPr>
          <a:xfrm>
            <a:off x="0" y="0"/>
            <a:ext cx="12192000" cy="6907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6E3BB201-62C4-4D6B-82C5-3C491216D8C4}"/>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913" y="6194107"/>
            <a:ext cx="739285" cy="739285"/>
          </a:xfrm>
          <a:prstGeom prst="rect">
            <a:avLst/>
          </a:prstGeom>
        </p:spPr>
      </p:pic>
      <p:sp>
        <p:nvSpPr>
          <p:cNvPr id="36" name="TextBox 35">
            <a:hlinkClick r:id="rId5" action="ppaction://hlinksldjump"/>
            <a:extLst>
              <a:ext uri="{FF2B5EF4-FFF2-40B4-BE49-F238E27FC236}">
                <a16:creationId xmlns:a16="http://schemas.microsoft.com/office/drawing/2014/main" id="{9B47482A-B257-4E80-80DD-CB5407B87893}"/>
              </a:ext>
            </a:extLst>
          </p:cNvPr>
          <p:cNvSpPr txBox="1"/>
          <p:nvPr/>
        </p:nvSpPr>
        <p:spPr>
          <a:xfrm>
            <a:off x="0" y="6034294"/>
            <a:ext cx="1954057" cy="830997"/>
          </a:xfrm>
          <a:prstGeom prst="rect">
            <a:avLst/>
          </a:prstGeom>
          <a:noFill/>
        </p:spPr>
        <p:txBody>
          <a:bodyPr wrap="square" rtlCol="0">
            <a:spAutoFit/>
          </a:bodyPr>
          <a:lstStyle/>
          <a:p>
            <a:pPr algn="r"/>
            <a:r>
              <a:rPr lang="en-US" sz="1600" b="1" i="1" dirty="0">
                <a:solidFill>
                  <a:srgbClr val="3F8731"/>
                </a:solidFill>
              </a:rPr>
              <a:t>No more triples left?</a:t>
            </a:r>
          </a:p>
          <a:p>
            <a:r>
              <a:rPr lang="en-US" sz="1000" b="1" i="1" dirty="0">
                <a:solidFill>
                  <a:srgbClr val="3F8731"/>
                </a:solidFill>
              </a:rPr>
              <a:t> </a:t>
            </a:r>
            <a:r>
              <a:rPr lang="en-US" sz="1600" b="1" i="1" dirty="0">
                <a:solidFill>
                  <a:srgbClr val="3F8731"/>
                </a:solidFill>
              </a:rPr>
              <a:t>Tap here …</a:t>
            </a:r>
          </a:p>
          <a:p>
            <a:pPr algn="ctr"/>
            <a:endParaRPr lang="en-US" sz="1600" b="1" i="1" dirty="0"/>
          </a:p>
        </p:txBody>
      </p:sp>
      <p:sp>
        <p:nvSpPr>
          <p:cNvPr id="5" name="Rectangle 4">
            <a:extLst>
              <a:ext uri="{FF2B5EF4-FFF2-40B4-BE49-F238E27FC236}">
                <a16:creationId xmlns:a16="http://schemas.microsoft.com/office/drawing/2014/main" id="{02DD2B01-6DCA-4CCD-B888-91DF7D6DBD61}"/>
              </a:ext>
            </a:extLst>
          </p:cNvPr>
          <p:cNvSpPr/>
          <p:nvPr/>
        </p:nvSpPr>
        <p:spPr>
          <a:xfrm>
            <a:off x="4363423" y="1034242"/>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6" action="ppaction://hlinksldjump"/>
              </a:rPr>
              <a:t>1</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a:extLst>
              <a:ext uri="{FF2B5EF4-FFF2-40B4-BE49-F238E27FC236}">
                <a16:creationId xmlns:a16="http://schemas.microsoft.com/office/drawing/2014/main" id="{61380A4A-9869-4694-B959-358503064E70}"/>
              </a:ext>
            </a:extLst>
          </p:cNvPr>
          <p:cNvSpPr/>
          <p:nvPr/>
        </p:nvSpPr>
        <p:spPr>
          <a:xfrm>
            <a:off x="5991601" y="1031929"/>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7" action="ppaction://hlinksldjump"/>
              </a:rPr>
              <a:t>2</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7208EB18-DE97-4218-BE41-CE08FD217A35}"/>
              </a:ext>
            </a:extLst>
          </p:cNvPr>
          <p:cNvSpPr/>
          <p:nvPr/>
        </p:nvSpPr>
        <p:spPr>
          <a:xfrm>
            <a:off x="7620808" y="1026062"/>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8" action="ppaction://hlinksldjump"/>
              </a:rPr>
              <a:t>3</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9FB271C9-6C87-4C7A-8251-9374509F2F83}"/>
              </a:ext>
            </a:extLst>
          </p:cNvPr>
          <p:cNvSpPr/>
          <p:nvPr/>
        </p:nvSpPr>
        <p:spPr>
          <a:xfrm>
            <a:off x="9251472" y="1027417"/>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9" action="ppaction://hlinksldjump"/>
              </a:rPr>
              <a:t>4</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id="{2FD78F80-C438-4EF3-B896-5CB4851E36AC}"/>
              </a:ext>
            </a:extLst>
          </p:cNvPr>
          <p:cNvSpPr/>
          <p:nvPr/>
        </p:nvSpPr>
        <p:spPr>
          <a:xfrm>
            <a:off x="10871175" y="1027964"/>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0" action="ppaction://hlinksldjump"/>
              </a:rPr>
              <a:t>5</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98D84A7B-A558-4D19-8EA5-2F3364B65E80}"/>
              </a:ext>
            </a:extLst>
          </p:cNvPr>
          <p:cNvSpPr/>
          <p:nvPr/>
        </p:nvSpPr>
        <p:spPr>
          <a:xfrm>
            <a:off x="4364954" y="2376307"/>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1" action="ppaction://hlinksldjump"/>
              </a:rPr>
              <a:t>6</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a:extLst>
              <a:ext uri="{FF2B5EF4-FFF2-40B4-BE49-F238E27FC236}">
                <a16:creationId xmlns:a16="http://schemas.microsoft.com/office/drawing/2014/main" id="{B5D7188B-61F1-4AF7-81B6-3905D3B6A214}"/>
              </a:ext>
            </a:extLst>
          </p:cNvPr>
          <p:cNvSpPr/>
          <p:nvPr/>
        </p:nvSpPr>
        <p:spPr>
          <a:xfrm>
            <a:off x="5995289" y="236733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2" action="ppaction://hlinksldjump"/>
              </a:rPr>
              <a:t>7</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88BAB6A8-5E23-4360-A35A-9E5FB0B8E55A}"/>
              </a:ext>
            </a:extLst>
          </p:cNvPr>
          <p:cNvSpPr/>
          <p:nvPr/>
        </p:nvSpPr>
        <p:spPr>
          <a:xfrm>
            <a:off x="7621259" y="236733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3" action="ppaction://hlinksldjump"/>
              </a:rPr>
              <a:t>8</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BB8D3EF0-0EEE-47A4-8758-991B1B54EFCF}"/>
              </a:ext>
            </a:extLst>
          </p:cNvPr>
          <p:cNvSpPr/>
          <p:nvPr/>
        </p:nvSpPr>
        <p:spPr>
          <a:xfrm>
            <a:off x="9246009" y="2362084"/>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4" action="ppaction://hlinksldjump"/>
              </a:rPr>
              <a:t>9</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4DFD3B1B-C1CD-45E9-8A5E-E80D9A2B826B}"/>
              </a:ext>
            </a:extLst>
          </p:cNvPr>
          <p:cNvSpPr/>
          <p:nvPr/>
        </p:nvSpPr>
        <p:spPr>
          <a:xfrm>
            <a:off x="10694135" y="236208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5" action="ppaction://hlinksldjump"/>
              </a:rPr>
              <a:t>10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F7FEB4F0-B4C8-45E7-B654-37B478B5EA0B}"/>
              </a:ext>
            </a:extLst>
          </p:cNvPr>
          <p:cNvSpPr/>
          <p:nvPr/>
        </p:nvSpPr>
        <p:spPr>
          <a:xfrm>
            <a:off x="4189641" y="3701267"/>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6" action="ppaction://hlinksldjump"/>
              </a:rPr>
              <a:t>11</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50E7DFEA-4A60-40C1-8B60-6BB0A054849E}"/>
              </a:ext>
            </a:extLst>
          </p:cNvPr>
          <p:cNvSpPr/>
          <p:nvPr/>
        </p:nvSpPr>
        <p:spPr>
          <a:xfrm>
            <a:off x="5809015" y="369674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7" action="ppaction://hlinksldjump"/>
              </a:rPr>
              <a:t>12</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AD5FE9BD-E71F-4E27-9B49-7B2CA5C4DB24}"/>
              </a:ext>
            </a:extLst>
          </p:cNvPr>
          <p:cNvSpPr/>
          <p:nvPr/>
        </p:nvSpPr>
        <p:spPr>
          <a:xfrm>
            <a:off x="7440110" y="3691497"/>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8" action="ppaction://hlinksldjump"/>
              </a:rPr>
              <a:t>13</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466D7F84-9039-497A-A318-56EA80BD99BB}"/>
              </a:ext>
            </a:extLst>
          </p:cNvPr>
          <p:cNvSpPr/>
          <p:nvPr/>
        </p:nvSpPr>
        <p:spPr>
          <a:xfrm>
            <a:off x="9064212" y="3701995"/>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9" action="ppaction://hlinksldjump"/>
              </a:rPr>
              <a:t>14</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F4F3EA84-186C-4C4A-81E4-2DA133F098AF}"/>
              </a:ext>
            </a:extLst>
          </p:cNvPr>
          <p:cNvSpPr/>
          <p:nvPr/>
        </p:nvSpPr>
        <p:spPr>
          <a:xfrm>
            <a:off x="10688935" y="369674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0" action="ppaction://hlinksldjump"/>
              </a:rPr>
              <a:t>15</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EF8F04F4-3F22-43D9-92EC-8D352E703771}"/>
              </a:ext>
            </a:extLst>
          </p:cNvPr>
          <p:cNvSpPr/>
          <p:nvPr/>
        </p:nvSpPr>
        <p:spPr>
          <a:xfrm>
            <a:off x="4183774" y="5025570"/>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1" action="ppaction://hlinksldjump"/>
              </a:rPr>
              <a:t>16</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F0B5B64C-5401-4E89-9C1F-D138BD3065E0}"/>
              </a:ext>
            </a:extLst>
          </p:cNvPr>
          <p:cNvSpPr/>
          <p:nvPr/>
        </p:nvSpPr>
        <p:spPr>
          <a:xfrm>
            <a:off x="5812325" y="5028281"/>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2" action="ppaction://hlinksldjump"/>
              </a:rPr>
              <a:t>17</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a:extLst>
              <a:ext uri="{FF2B5EF4-FFF2-40B4-BE49-F238E27FC236}">
                <a16:creationId xmlns:a16="http://schemas.microsoft.com/office/drawing/2014/main" id="{6F4FAFCB-7CE6-48D0-B66B-B10CB61D213B}"/>
              </a:ext>
            </a:extLst>
          </p:cNvPr>
          <p:cNvSpPr/>
          <p:nvPr/>
        </p:nvSpPr>
        <p:spPr>
          <a:xfrm>
            <a:off x="7435386" y="5020910"/>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3" action="ppaction://hlinksldjump"/>
              </a:rPr>
              <a:t>18</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3" name="Rectangle 22">
            <a:extLst>
              <a:ext uri="{FF2B5EF4-FFF2-40B4-BE49-F238E27FC236}">
                <a16:creationId xmlns:a16="http://schemas.microsoft.com/office/drawing/2014/main" id="{F835CCD1-CB9D-4964-95E8-83823015E12D}"/>
              </a:ext>
            </a:extLst>
          </p:cNvPr>
          <p:cNvSpPr/>
          <p:nvPr/>
        </p:nvSpPr>
        <p:spPr>
          <a:xfrm>
            <a:off x="9063117" y="5021475"/>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4" action="ppaction://hlinksldjump"/>
              </a:rPr>
              <a:t>19</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088AE335-A235-4921-ABE7-4F073498FE56}"/>
              </a:ext>
            </a:extLst>
          </p:cNvPr>
          <p:cNvSpPr/>
          <p:nvPr/>
        </p:nvSpPr>
        <p:spPr>
          <a:xfrm>
            <a:off x="10688334" y="5025570"/>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5" action="ppaction://hlinksldjump"/>
              </a:rPr>
              <a:t>20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665079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par>
                                <p:cTn id="12" presetID="10" presetClass="entr" presetSubtype="0" fill="hold" nodeType="withEffect">
                                  <p:stCondLst>
                                    <p:cond delay="100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B64CE1-1D4D-48EC-86C4-A81DEBF4E3E5}"/>
              </a:ext>
            </a:extLst>
          </p:cNvPr>
          <p:cNvSpPr txBox="1"/>
          <p:nvPr/>
        </p:nvSpPr>
        <p:spPr>
          <a:xfrm>
            <a:off x="538040" y="3657602"/>
            <a:ext cx="11132697" cy="2348335"/>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Herod; Herod the Great</a:t>
            </a:r>
            <a:endParaRPr lang="en-US" sz="4400" b="1" spc="-200" dirty="0">
              <a:solidFill>
                <a:srgbClr val="3F8731"/>
              </a:solidFill>
            </a:endParaRP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2:1</a:t>
            </a:r>
          </a:p>
          <a:p>
            <a:pPr algn="just"/>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Now after Jesus was born in Bethlehem of Judea in the days of </a:t>
            </a:r>
            <a:r>
              <a:rPr lang="en-US" sz="2400" b="1" dirty="0">
                <a:solidFill>
                  <a:srgbClr val="3F8731"/>
                </a:solidFill>
                <a:latin typeface="Times New Roman" panose="02020603050405020304" pitchFamily="18" charset="0"/>
                <a:cs typeface="Times New Roman" panose="02020603050405020304" pitchFamily="18" charset="0"/>
              </a:rPr>
              <a:t>Herod</a:t>
            </a:r>
            <a:r>
              <a:rPr lang="en-US" sz="2400" dirty="0">
                <a:latin typeface="Times New Roman" panose="02020603050405020304" pitchFamily="18" charset="0"/>
                <a:cs typeface="Times New Roman" panose="02020603050405020304" pitchFamily="18" charset="0"/>
              </a:rPr>
              <a:t> the king, behold, wise men from the east came to Jerusalem …</a:t>
            </a:r>
            <a:endParaRPr lang="en-US" sz="12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6C282C3-9470-45A9-BEBF-67971E63D948}"/>
              </a:ext>
            </a:extLst>
          </p:cNvPr>
          <p:cNvSpPr txBox="1"/>
          <p:nvPr/>
        </p:nvSpPr>
        <p:spPr>
          <a:xfrm>
            <a:off x="9742089" y="569816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p>
        </p:txBody>
      </p:sp>
      <p:sp>
        <p:nvSpPr>
          <p:cNvPr id="9" name="TextBox 8">
            <a:extLst>
              <a:ext uri="{FF2B5EF4-FFF2-40B4-BE49-F238E27FC236}">
                <a16:creationId xmlns:a16="http://schemas.microsoft.com/office/drawing/2014/main" id="{552D66FC-632D-40CE-886E-B006CE8542ED}"/>
              </a:ext>
            </a:extLst>
          </p:cNvPr>
          <p:cNvSpPr txBox="1"/>
          <p:nvPr/>
        </p:nvSpPr>
        <p:spPr>
          <a:xfrm>
            <a:off x="1013722" y="1812022"/>
            <a:ext cx="10216658" cy="1754326"/>
          </a:xfrm>
          <a:prstGeom prst="rect">
            <a:avLst/>
          </a:prstGeom>
          <a:noFill/>
        </p:spPr>
        <p:txBody>
          <a:bodyPr wrap="square" rtlCol="0">
            <a:spAutoFit/>
          </a:bodyPr>
          <a:lstStyle/>
          <a:p>
            <a:pPr algn="ctr">
              <a:lnSpc>
                <a:spcPct val="90000"/>
              </a:lnSpc>
            </a:pPr>
            <a:r>
              <a:rPr lang="en-US" sz="6000" dirty="0"/>
              <a:t>Who was king in Judea</a:t>
            </a:r>
          </a:p>
          <a:p>
            <a:pPr algn="ctr">
              <a:lnSpc>
                <a:spcPct val="90000"/>
              </a:lnSpc>
            </a:pPr>
            <a:r>
              <a:rPr lang="en-US" sz="6000" dirty="0"/>
              <a:t>when Jesus was born?</a:t>
            </a:r>
          </a:p>
        </p:txBody>
      </p:sp>
      <p:sp>
        <p:nvSpPr>
          <p:cNvPr id="13" name="Rectangle 12">
            <a:hlinkClick r:id="rId2" action="ppaction://hlinksldjump"/>
            <a:extLst>
              <a:ext uri="{FF2B5EF4-FFF2-40B4-BE49-F238E27FC236}">
                <a16:creationId xmlns:a16="http://schemas.microsoft.com/office/drawing/2014/main" id="{8395DDAD-E767-467E-8A75-29EEFE04025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8580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3100888-B533-4D1C-8F89-81B67D6491AF}"/>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C1570FE2-58A2-4959-95BF-A22E7F2E48E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A68B223E-F462-4ECC-8C99-9ED6AA974E97}"/>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2CD727FC-3BD3-4C95-9F4E-0DF43B45BC9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4CE617E7-5FA2-4DF3-A2D0-631BB0EA0328}"/>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5" action="ppaction://hlinksldjump"/>
            <a:extLst>
              <a:ext uri="{FF2B5EF4-FFF2-40B4-BE49-F238E27FC236}">
                <a16:creationId xmlns:a16="http://schemas.microsoft.com/office/drawing/2014/main" id="{9A243D34-4CED-4B89-B129-BB21CFEF91CC}"/>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949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6F44A2C8-C9A4-403E-8596-2C94650993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8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8E4F257C-E604-4DDD-9DEB-5650B9F1BB52}"/>
              </a:ext>
            </a:extLst>
          </p:cNvPr>
          <p:cNvCxnSpPr>
            <a:cxnSpLocks/>
          </p:cNvCxnSpPr>
          <p:nvPr/>
        </p:nvCxnSpPr>
        <p:spPr>
          <a:xfrm flipV="1">
            <a:off x="6126540" y="525001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9FC8DC-6DE9-4EA1-8FC5-AF9C5080EB0B}"/>
              </a:ext>
            </a:extLst>
          </p:cNvPr>
          <p:cNvSpPr txBox="1"/>
          <p:nvPr/>
        </p:nvSpPr>
        <p:spPr>
          <a:xfrm>
            <a:off x="5471331" y="4571227"/>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EC74A68F-E70C-494B-A29C-60F9060A809D}"/>
              </a:ext>
            </a:extLst>
          </p:cNvPr>
          <p:cNvCxnSpPr>
            <a:cxnSpLocks/>
          </p:cNvCxnSpPr>
          <p:nvPr/>
        </p:nvCxnSpPr>
        <p:spPr>
          <a:xfrm rot="5460000" flipV="1">
            <a:off x="6113246" y="409293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548766FC-3781-4A69-AB96-B44C93057BFA}"/>
              </a:ext>
            </a:extLst>
          </p:cNvPr>
          <p:cNvSpPr/>
          <p:nvPr/>
        </p:nvSpPr>
        <p:spPr>
          <a:xfrm rot="2700000">
            <a:off x="6823904" y="494892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7D9343E9-7FB7-4E35-9E21-A75237203957}"/>
              </a:ext>
            </a:extLst>
          </p:cNvPr>
          <p:cNvSpPr/>
          <p:nvPr/>
        </p:nvSpPr>
        <p:spPr>
          <a:xfrm rot="2700000">
            <a:off x="5907210" y="39062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C3AB481-8765-4A14-A826-FA4C26FCC389}"/>
              </a:ext>
            </a:extLst>
          </p:cNvPr>
          <p:cNvSpPr txBox="1"/>
          <p:nvPr/>
        </p:nvSpPr>
        <p:spPr>
          <a:xfrm>
            <a:off x="5839987" y="378137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502889" y="1736521"/>
            <a:ext cx="11238324" cy="1754326"/>
          </a:xfrm>
          <a:prstGeom prst="rect">
            <a:avLst/>
          </a:prstGeom>
          <a:noFill/>
        </p:spPr>
        <p:txBody>
          <a:bodyPr wrap="square" rtlCol="0">
            <a:spAutoFit/>
          </a:bodyPr>
          <a:lstStyle/>
          <a:p>
            <a:pPr algn="ctr"/>
            <a:r>
              <a:rPr lang="en-US" sz="5400" dirty="0"/>
              <a:t>Complete the Beatitude: “Blessed are the meek: for they shall inherit _____.”</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9" name="Rectangle 8">
            <a:hlinkClick r:id="rId3" action="ppaction://hlinksldjump"/>
            <a:extLst>
              <a:ext uri="{FF2B5EF4-FFF2-40B4-BE49-F238E27FC236}">
                <a16:creationId xmlns:a16="http://schemas.microsoft.com/office/drawing/2014/main" id="{9797AB93-055A-4599-9BDA-23E69B4C471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D6622F56-97BE-4E27-B36A-DAC86012112A}"/>
              </a:ext>
            </a:extLst>
          </p:cNvPr>
          <p:cNvSpPr/>
          <p:nvPr/>
        </p:nvSpPr>
        <p:spPr>
          <a:xfrm rot="18961460">
            <a:off x="5232121" y="42244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242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P spid="5" grpId="0"/>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251F28-8D4E-4D14-B18D-0E90E74C9CAF}"/>
              </a:ext>
            </a:extLst>
          </p:cNvPr>
          <p:cNvSpPr txBox="1"/>
          <p:nvPr/>
        </p:nvSpPr>
        <p:spPr>
          <a:xfrm>
            <a:off x="538040" y="3607268"/>
            <a:ext cx="11132697" cy="2071336"/>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the earth</a:t>
            </a:r>
            <a:endParaRPr lang="en-US" sz="4400" b="1" spc="-200" dirty="0">
              <a:solidFill>
                <a:srgbClr val="3F8731"/>
              </a:solidFill>
            </a:endParaRP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5:5</a:t>
            </a:r>
          </a:p>
          <a:p>
            <a:pPr algn="just"/>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“Blessed are the meek, for they shall inherit </a:t>
            </a:r>
            <a:r>
              <a:rPr lang="en-US" sz="2400" b="1" dirty="0">
                <a:solidFill>
                  <a:srgbClr val="3F8731"/>
                </a:solidFill>
                <a:latin typeface="Times New Roman" panose="02020603050405020304" pitchFamily="18" charset="0"/>
                <a:cs typeface="Times New Roman" panose="02020603050405020304" pitchFamily="18" charset="0"/>
              </a:rPr>
              <a:t>the earth</a:t>
            </a:r>
            <a:r>
              <a:rPr lang="en-US" sz="24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7203A9F-E339-42E2-8B60-C8F0AC408202}"/>
              </a:ext>
            </a:extLst>
          </p:cNvPr>
          <p:cNvSpPr txBox="1"/>
          <p:nvPr/>
        </p:nvSpPr>
        <p:spPr>
          <a:xfrm>
            <a:off x="9742089" y="5370989"/>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502889" y="1736521"/>
            <a:ext cx="11238324" cy="1754326"/>
          </a:xfrm>
          <a:prstGeom prst="rect">
            <a:avLst/>
          </a:prstGeom>
          <a:noFill/>
        </p:spPr>
        <p:txBody>
          <a:bodyPr wrap="square" rtlCol="0">
            <a:spAutoFit/>
          </a:bodyPr>
          <a:lstStyle/>
          <a:p>
            <a:pPr algn="ctr"/>
            <a:r>
              <a:rPr lang="en-US" sz="5400" dirty="0"/>
              <a:t>Complete the Beatitude: “Blessed are the meek: for they shall inherit _____.”</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2</a:t>
            </a:r>
          </a:p>
        </p:txBody>
      </p:sp>
      <p:sp>
        <p:nvSpPr>
          <p:cNvPr id="12" name="Rectangle 11">
            <a:hlinkClick r:id="rId2" action="ppaction://hlinksldjump"/>
            <a:extLst>
              <a:ext uri="{FF2B5EF4-FFF2-40B4-BE49-F238E27FC236}">
                <a16:creationId xmlns:a16="http://schemas.microsoft.com/office/drawing/2014/main" id="{0EA563E0-5896-4977-A49A-8C3BDB87C39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2840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7B9631A-0BD8-4692-9AF7-1927C872D710}"/>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FD1FC50C-E78B-4124-9EB6-93D3F6EBB39C}"/>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E3679FA8-6277-4F08-A2A0-46874F9FD11D}"/>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DBD9AA36-5E45-4833-BCD9-AD9B46E630D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AB05D5A7-A65A-4EA7-8ACB-DE03BE3280D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E6CABF58-1D71-4F56-BC95-C9B7D487620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DA1F615F-D32D-4383-A0E5-E23CB8864E7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CDF10318-8040-4A41-B5E2-BE15FD5E3F0B}"/>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8959BFEE-84BC-46EA-BCB2-8267DD25A1F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486D0C88-44C5-4794-8A5C-BA86E8FAA97B}"/>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48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C7C66719-DB6C-478E-B300-F12F20022C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0708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29AD5F5A-3642-4DD7-B333-CB194E506B33}"/>
              </a:ext>
            </a:extLst>
          </p:cNvPr>
          <p:cNvCxnSpPr>
            <a:cxnSpLocks/>
          </p:cNvCxnSpPr>
          <p:nvPr/>
        </p:nvCxnSpPr>
        <p:spPr>
          <a:xfrm flipV="1">
            <a:off x="6126540" y="521151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2F7DC3-22B5-4962-8A5F-70FE742B5357}"/>
              </a:ext>
            </a:extLst>
          </p:cNvPr>
          <p:cNvSpPr txBox="1"/>
          <p:nvPr/>
        </p:nvSpPr>
        <p:spPr>
          <a:xfrm>
            <a:off x="5471331" y="4532727"/>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771A2C47-3D00-4738-A610-037B204D2E3A}"/>
              </a:ext>
            </a:extLst>
          </p:cNvPr>
          <p:cNvCxnSpPr>
            <a:cxnSpLocks/>
          </p:cNvCxnSpPr>
          <p:nvPr/>
        </p:nvCxnSpPr>
        <p:spPr>
          <a:xfrm rot="5460000" flipV="1">
            <a:off x="6113246" y="405443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1E3D4EC-CD97-460C-BC81-63503E5AC06C}"/>
              </a:ext>
            </a:extLst>
          </p:cNvPr>
          <p:cNvSpPr/>
          <p:nvPr/>
        </p:nvSpPr>
        <p:spPr>
          <a:xfrm rot="2700000">
            <a:off x="6823904" y="491042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B0A9D65-C789-4F2B-9096-5250E4C011B5}"/>
              </a:ext>
            </a:extLst>
          </p:cNvPr>
          <p:cNvSpPr/>
          <p:nvPr/>
        </p:nvSpPr>
        <p:spPr>
          <a:xfrm rot="2700000">
            <a:off x="5907210" y="38677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2D50FFB-2559-4902-AAF5-7FC89806587A}"/>
              </a:ext>
            </a:extLst>
          </p:cNvPr>
          <p:cNvSpPr txBox="1"/>
          <p:nvPr/>
        </p:nvSpPr>
        <p:spPr>
          <a:xfrm>
            <a:off x="5839987" y="374287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502889" y="1702965"/>
            <a:ext cx="11238324" cy="1754326"/>
          </a:xfrm>
          <a:prstGeom prst="rect">
            <a:avLst/>
          </a:prstGeom>
          <a:noFill/>
        </p:spPr>
        <p:txBody>
          <a:bodyPr wrap="square" rtlCol="0">
            <a:spAutoFit/>
          </a:bodyPr>
          <a:lstStyle/>
          <a:p>
            <a:pPr algn="ctr"/>
            <a:r>
              <a:rPr lang="en-US" sz="5400" dirty="0"/>
              <a:t>Complete the quote: “Love your _____, and pray for those who persecute you.” </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9" name="Rectangle 8">
            <a:hlinkClick r:id="rId3" action="ppaction://hlinksldjump"/>
            <a:extLst>
              <a:ext uri="{FF2B5EF4-FFF2-40B4-BE49-F238E27FC236}">
                <a16:creationId xmlns:a16="http://schemas.microsoft.com/office/drawing/2014/main" id="{528A547D-0249-4E03-87B8-5F4B532BBE74}"/>
              </a:ext>
            </a:extLst>
          </p:cNvPr>
          <p:cNvSpPr/>
          <p:nvPr/>
        </p:nvSpPr>
        <p:spPr>
          <a:xfrm>
            <a:off x="0" y="1"/>
            <a:ext cx="1219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50BD3FD2-0DE9-43F3-9D40-92AF521F0CAD}"/>
              </a:ext>
            </a:extLst>
          </p:cNvPr>
          <p:cNvSpPr/>
          <p:nvPr/>
        </p:nvSpPr>
        <p:spPr>
          <a:xfrm rot="18961460">
            <a:off x="5232121" y="41859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419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P spid="5" grpId="0"/>
      <p:bldP spid="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6F6979-28A4-48C2-AB35-D8AED0806211}"/>
              </a:ext>
            </a:extLst>
          </p:cNvPr>
          <p:cNvSpPr txBox="1"/>
          <p:nvPr/>
        </p:nvSpPr>
        <p:spPr>
          <a:xfrm>
            <a:off x="538040" y="3607268"/>
            <a:ext cx="11132697" cy="2717667"/>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enemies</a:t>
            </a:r>
            <a:endParaRPr lang="en-US" sz="4400" b="1" spc="-200" dirty="0">
              <a:solidFill>
                <a:srgbClr val="3F8731"/>
              </a:solidFill>
            </a:endParaRPr>
          </a:p>
          <a:p>
            <a:endParaRPr lang="en-US" sz="600" b="1" dirty="0"/>
          </a:p>
          <a:p>
            <a:pPr>
              <a:spcAft>
                <a:spcPts val="600"/>
              </a:spcAft>
            </a:pPr>
            <a:r>
              <a:rPr lang="en-US" sz="2400" b="1" dirty="0">
                <a:latin typeface="Times New Roman" panose="02020603050405020304" pitchFamily="18" charset="0"/>
                <a:cs typeface="Times New Roman" panose="02020603050405020304" pitchFamily="18" charset="0"/>
              </a:rPr>
              <a:t>Matthew 5:44-45</a:t>
            </a:r>
          </a:p>
          <a:p>
            <a:pPr algn="just"/>
            <a:r>
              <a:rPr lang="en-US" sz="2400" baseline="30000" dirty="0">
                <a:latin typeface="Times New Roman" panose="02020603050405020304" pitchFamily="18" charset="0"/>
                <a:cs typeface="Times New Roman" panose="02020603050405020304" pitchFamily="18" charset="0"/>
              </a:rPr>
              <a:t>44</a:t>
            </a:r>
            <a:r>
              <a:rPr lang="en-US" sz="2400" dirty="0">
                <a:latin typeface="Times New Roman" panose="02020603050405020304" pitchFamily="18" charset="0"/>
                <a:cs typeface="Times New Roman" panose="02020603050405020304" pitchFamily="18" charset="0"/>
              </a:rPr>
              <a:t> “But I say to you, Love your </a:t>
            </a:r>
            <a:r>
              <a:rPr lang="en-US" sz="2400" b="1" dirty="0">
                <a:solidFill>
                  <a:srgbClr val="3F8731"/>
                </a:solidFill>
                <a:latin typeface="Times New Roman" panose="02020603050405020304" pitchFamily="18" charset="0"/>
                <a:cs typeface="Times New Roman" panose="02020603050405020304" pitchFamily="18" charset="0"/>
              </a:rPr>
              <a:t>enemies</a:t>
            </a:r>
            <a:r>
              <a:rPr lang="en-US" sz="2400" dirty="0">
                <a:latin typeface="Times New Roman" panose="02020603050405020304" pitchFamily="18" charset="0"/>
                <a:cs typeface="Times New Roman" panose="02020603050405020304" pitchFamily="18" charset="0"/>
              </a:rPr>
              <a:t> and pray for those who persecute you, </a:t>
            </a:r>
            <a:r>
              <a:rPr lang="en-US" sz="2400" baseline="30000" dirty="0">
                <a:latin typeface="Times New Roman" panose="02020603050405020304" pitchFamily="18" charset="0"/>
                <a:cs typeface="Times New Roman" panose="02020603050405020304" pitchFamily="18" charset="0"/>
              </a:rPr>
              <a:t>45</a:t>
            </a:r>
            <a:r>
              <a:rPr lang="en-US" sz="2400" dirty="0">
                <a:latin typeface="Times New Roman" panose="02020603050405020304" pitchFamily="18" charset="0"/>
                <a:cs typeface="Times New Roman" panose="02020603050405020304" pitchFamily="18" charset="0"/>
              </a:rPr>
              <a:t> so that you may be sons of your Father who is in heaven. For he makes his sun rise on the evil and on the good, and sends rain on the just and on the unjust.”</a:t>
            </a:r>
            <a:endParaRPr lang="en-US" sz="12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01903BF-E649-45C4-B75E-025D8342CBB4}"/>
              </a:ext>
            </a:extLst>
          </p:cNvPr>
          <p:cNvSpPr txBox="1"/>
          <p:nvPr/>
        </p:nvSpPr>
        <p:spPr>
          <a:xfrm>
            <a:off x="9742089" y="6016942"/>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502889" y="1702965"/>
            <a:ext cx="11238324" cy="1754326"/>
          </a:xfrm>
          <a:prstGeom prst="rect">
            <a:avLst/>
          </a:prstGeom>
          <a:noFill/>
        </p:spPr>
        <p:txBody>
          <a:bodyPr wrap="square" rtlCol="0">
            <a:spAutoFit/>
          </a:bodyPr>
          <a:lstStyle/>
          <a:p>
            <a:pPr algn="ctr"/>
            <a:r>
              <a:rPr lang="en-US" sz="5400" dirty="0"/>
              <a:t>Complete the quote: “Love your _____, and pray for those who persecute you.” </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3</a:t>
            </a:r>
          </a:p>
        </p:txBody>
      </p:sp>
      <p:sp>
        <p:nvSpPr>
          <p:cNvPr id="12" name="Rectangle 11">
            <a:hlinkClick r:id="rId2" action="ppaction://hlinksldjump"/>
            <a:extLst>
              <a:ext uri="{FF2B5EF4-FFF2-40B4-BE49-F238E27FC236}">
                <a16:creationId xmlns:a16="http://schemas.microsoft.com/office/drawing/2014/main" id="{92F5AA0A-A021-4B44-84C1-A2CCB0D1A08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7813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4A050BB-F9B3-4A87-91C5-F629F68285F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1E9078A7-C132-4471-B973-2E54ADC3B44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6D2BBE12-2030-4519-BEF1-77E96B3A412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1465ED98-D88C-4A93-8667-EC6611D4FAEA}"/>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5B88FC50-A810-4373-87F9-6C0E9905B3D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C65308A0-F4AE-40C9-BB23-129D5BB8EBF7}"/>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07BAC98B-710E-4E3C-945C-5666FEE759E2}"/>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1CDC7BEB-6BB9-473D-9C41-52CAE0883E48}"/>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322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C72B78EF-7ECC-49C8-833D-44A1DBE948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80333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44CB81FE-A3E4-44C7-ADD7-2BDC81479946}"/>
              </a:ext>
            </a:extLst>
          </p:cNvPr>
          <p:cNvCxnSpPr>
            <a:cxnSpLocks/>
          </p:cNvCxnSpPr>
          <p:nvPr/>
        </p:nvCxnSpPr>
        <p:spPr>
          <a:xfrm flipV="1">
            <a:off x="6126540" y="530776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0A518C-A567-426A-8280-AAA1F6176DAF}"/>
              </a:ext>
            </a:extLst>
          </p:cNvPr>
          <p:cNvSpPr txBox="1"/>
          <p:nvPr/>
        </p:nvSpPr>
        <p:spPr>
          <a:xfrm>
            <a:off x="5471331" y="4628977"/>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2056F726-0086-426D-BC08-BCCE5D2C29A6}"/>
              </a:ext>
            </a:extLst>
          </p:cNvPr>
          <p:cNvCxnSpPr>
            <a:cxnSpLocks/>
          </p:cNvCxnSpPr>
          <p:nvPr/>
        </p:nvCxnSpPr>
        <p:spPr>
          <a:xfrm rot="5460000" flipV="1">
            <a:off x="6113246" y="415068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F9788DEB-E923-4F14-B385-7266050BB8A7}"/>
              </a:ext>
            </a:extLst>
          </p:cNvPr>
          <p:cNvSpPr/>
          <p:nvPr/>
        </p:nvSpPr>
        <p:spPr>
          <a:xfrm rot="2700000">
            <a:off x="6823904" y="500667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6D100899-7D28-443D-956D-4857920C3462}"/>
              </a:ext>
            </a:extLst>
          </p:cNvPr>
          <p:cNvSpPr/>
          <p:nvPr/>
        </p:nvSpPr>
        <p:spPr>
          <a:xfrm rot="2700000">
            <a:off x="5907210" y="396397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D020B4F-71DA-4B01-A9BB-1845CC7BADB7}"/>
              </a:ext>
            </a:extLst>
          </p:cNvPr>
          <p:cNvSpPr txBox="1"/>
          <p:nvPr/>
        </p:nvSpPr>
        <p:spPr>
          <a:xfrm>
            <a:off x="5839987" y="383912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p>
        </p:txBody>
      </p:sp>
      <p:sp>
        <p:nvSpPr>
          <p:cNvPr id="6" name="TextBox 5">
            <a:extLst>
              <a:ext uri="{FF2B5EF4-FFF2-40B4-BE49-F238E27FC236}">
                <a16:creationId xmlns:a16="http://schemas.microsoft.com/office/drawing/2014/main" id="{CBC79F75-CFA5-4A95-AD27-7A6FFFB13816}"/>
              </a:ext>
            </a:extLst>
          </p:cNvPr>
          <p:cNvSpPr txBox="1"/>
          <p:nvPr/>
        </p:nvSpPr>
        <p:spPr>
          <a:xfrm>
            <a:off x="502889" y="1702965"/>
            <a:ext cx="11238324" cy="1938992"/>
          </a:xfrm>
          <a:prstGeom prst="rect">
            <a:avLst/>
          </a:prstGeom>
          <a:noFill/>
        </p:spPr>
        <p:txBody>
          <a:bodyPr wrap="square" rtlCol="0">
            <a:spAutoFit/>
          </a:bodyPr>
          <a:lstStyle/>
          <a:p>
            <a:pPr algn="ctr"/>
            <a:r>
              <a:rPr lang="en-US" sz="6000" dirty="0"/>
              <a:t>Complete the quote: “Be wise as serpents and innocent as _____.”</a:t>
            </a:r>
          </a:p>
        </p:txBody>
      </p:sp>
      <p:sp>
        <p:nvSpPr>
          <p:cNvPr id="10" name="Rectangle 9">
            <a:hlinkClick r:id="rId3" action="ppaction://hlinksldjump"/>
            <a:extLst>
              <a:ext uri="{FF2B5EF4-FFF2-40B4-BE49-F238E27FC236}">
                <a16:creationId xmlns:a16="http://schemas.microsoft.com/office/drawing/2014/main" id="{C39F522E-A38F-4BDB-8B53-097D16C7A89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9BE2C302-8185-4CCC-A549-2F8755F88734}"/>
              </a:ext>
            </a:extLst>
          </p:cNvPr>
          <p:cNvSpPr/>
          <p:nvPr/>
        </p:nvSpPr>
        <p:spPr>
          <a:xfrm rot="18961460">
            <a:off x="5232121" y="42821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426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P spid="6" grpId="0"/>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6F6979-28A4-48C2-AB35-D8AED0806211}"/>
              </a:ext>
            </a:extLst>
          </p:cNvPr>
          <p:cNvSpPr txBox="1"/>
          <p:nvPr/>
        </p:nvSpPr>
        <p:spPr>
          <a:xfrm>
            <a:off x="538040" y="3724714"/>
            <a:ext cx="11132697" cy="2425279"/>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1200" b="1" dirty="0">
              <a:solidFill>
                <a:srgbClr val="3F8731"/>
              </a:solidFill>
            </a:endParaRPr>
          </a:p>
          <a:p>
            <a:pPr algn="ctr">
              <a:lnSpc>
                <a:spcPct val="80000"/>
              </a:lnSpc>
              <a:spcAft>
                <a:spcPts val="600"/>
              </a:spcAft>
            </a:pPr>
            <a:r>
              <a:rPr lang="en-US" sz="4000" b="1" i="1" spc="-150" dirty="0">
                <a:solidFill>
                  <a:srgbClr val="3F8731"/>
                </a:solidFill>
              </a:rPr>
              <a:t>Answer:</a:t>
            </a:r>
            <a:r>
              <a:rPr lang="en-US" sz="6000" b="1" spc="-150" dirty="0">
                <a:solidFill>
                  <a:srgbClr val="3F8731"/>
                </a:solidFill>
              </a:rPr>
              <a:t> doves</a:t>
            </a:r>
            <a:endParaRPr lang="en-US" sz="4400" b="1" spc="-200" dirty="0">
              <a:solidFill>
                <a:srgbClr val="3F8731"/>
              </a:solidFill>
            </a:endParaRPr>
          </a:p>
          <a:p>
            <a:pPr>
              <a:spcAft>
                <a:spcPts val="600"/>
              </a:spcAft>
            </a:pPr>
            <a:r>
              <a:rPr lang="en-US" sz="2400" b="1" dirty="0">
                <a:latin typeface="Times New Roman" panose="02020603050405020304" pitchFamily="18" charset="0"/>
                <a:cs typeface="Times New Roman" panose="02020603050405020304" pitchFamily="18" charset="0"/>
              </a:rPr>
              <a:t>Matthew 10:16</a:t>
            </a:r>
          </a:p>
          <a:p>
            <a:pPr algn="just"/>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“Behold, I am sending you out as sheep in the midst of wolves, so be wise as serpents and innocent as </a:t>
            </a:r>
            <a:r>
              <a:rPr lang="en-US" sz="2400" b="1" dirty="0">
                <a:solidFill>
                  <a:srgbClr val="3F8731"/>
                </a:solidFill>
                <a:latin typeface="Times New Roman" panose="02020603050405020304" pitchFamily="18" charset="0"/>
                <a:cs typeface="Times New Roman" panose="02020603050405020304" pitchFamily="18" charset="0"/>
              </a:rPr>
              <a:t>doves</a:t>
            </a:r>
            <a:r>
              <a:rPr lang="en-US" sz="24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B002BF5-C9BC-4CB3-879D-B6FDEC6D732B}"/>
              </a:ext>
            </a:extLst>
          </p:cNvPr>
          <p:cNvSpPr txBox="1"/>
          <p:nvPr/>
        </p:nvSpPr>
        <p:spPr>
          <a:xfrm>
            <a:off x="9742089" y="584077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502889" y="1702965"/>
            <a:ext cx="11238324" cy="1938992"/>
          </a:xfrm>
          <a:prstGeom prst="rect">
            <a:avLst/>
          </a:prstGeom>
          <a:noFill/>
        </p:spPr>
        <p:txBody>
          <a:bodyPr wrap="square" rtlCol="0">
            <a:spAutoFit/>
          </a:bodyPr>
          <a:lstStyle/>
          <a:p>
            <a:pPr algn="ctr"/>
            <a:r>
              <a:rPr lang="en-US" sz="6000" dirty="0"/>
              <a:t>Complete the quote: “Be wise as serpents and innocent as _____.”</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4</a:t>
            </a:r>
          </a:p>
        </p:txBody>
      </p:sp>
      <p:sp>
        <p:nvSpPr>
          <p:cNvPr id="12" name="Rectangle 11">
            <a:hlinkClick r:id="rId2" action="ppaction://hlinksldjump"/>
            <a:extLst>
              <a:ext uri="{FF2B5EF4-FFF2-40B4-BE49-F238E27FC236}">
                <a16:creationId xmlns:a16="http://schemas.microsoft.com/office/drawing/2014/main" id="{25A30483-9320-4133-8BEB-52652086DA8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7280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6D44CEC-FD62-4DFF-B72F-52CCC7858F81}"/>
              </a:ext>
            </a:extLst>
          </p:cNvPr>
          <p:cNvGrpSpPr/>
          <p:nvPr/>
        </p:nvGrpSpPr>
        <p:grpSpPr>
          <a:xfrm>
            <a:off x="8577031" y="2354890"/>
            <a:ext cx="3426195" cy="1204879"/>
            <a:chOff x="3700179" y="2833381"/>
            <a:chExt cx="3426195" cy="1204879"/>
          </a:xfrm>
        </p:grpSpPr>
        <p:grpSp>
          <p:nvGrpSpPr>
            <p:cNvPr id="48" name="Group 47">
              <a:extLst>
                <a:ext uri="{FF2B5EF4-FFF2-40B4-BE49-F238E27FC236}">
                  <a16:creationId xmlns:a16="http://schemas.microsoft.com/office/drawing/2014/main" id="{3C4AEF42-25DC-4AF9-8B14-0518DF679391}"/>
                </a:ext>
              </a:extLst>
            </p:cNvPr>
            <p:cNvGrpSpPr/>
            <p:nvPr/>
          </p:nvGrpSpPr>
          <p:grpSpPr>
            <a:xfrm>
              <a:off x="4805269" y="2833381"/>
              <a:ext cx="1213984" cy="1204879"/>
              <a:chOff x="8455836" y="810631"/>
              <a:chExt cx="1213984" cy="1204879"/>
            </a:xfrm>
          </p:grpSpPr>
          <p:pic>
            <p:nvPicPr>
              <p:cNvPr id="50" name="Picture 2" descr="Image result for baseball">
                <a:extLst>
                  <a:ext uri="{FF2B5EF4-FFF2-40B4-BE49-F238E27FC236}">
                    <a16:creationId xmlns:a16="http://schemas.microsoft.com/office/drawing/2014/main" id="{8CDD9557-B313-4B5F-ADB7-BE700B68570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0DE9AABF-2702-4A1C-9B72-574D173F2729}"/>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42F6CC43-E542-4547-996F-F1819A082FB8}"/>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chemeClr val="tx1"/>
                    </a:solidFill>
                    <a:prstDash val="solid"/>
                  </a:ln>
                  <a:solidFill>
                    <a:srgbClr val="BAE5AD"/>
                  </a:solidFill>
                  <a:effectLst>
                    <a:outerShdw blurRad="38100" dist="22860" dir="5400000" algn="tl" rotWithShape="0">
                      <a:srgbClr val="000000">
                        <a:alpha val="30000"/>
                      </a:srgbClr>
                    </a:outerShdw>
                  </a:effectLst>
                </a:rPr>
                <a:t>at one of these</a:t>
              </a:r>
            </a:p>
          </p:txBody>
        </p:sp>
      </p:grpSp>
      <p:sp>
        <p:nvSpPr>
          <p:cNvPr id="32" name="Rectangle 31">
            <a:extLst>
              <a:ext uri="{FF2B5EF4-FFF2-40B4-BE49-F238E27FC236}">
                <a16:creationId xmlns:a16="http://schemas.microsoft.com/office/drawing/2014/main" id="{06F43C1E-F5DF-4F69-BB01-0D3A546FDED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296"/>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296"/>
              </a:solidFill>
              <a:effectLst>
                <a:outerShdw blurRad="38100" dist="22860" dir="5400000" algn="tl" rotWithShape="0">
                  <a:srgbClr val="000000">
                    <a:alpha val="30000"/>
                  </a:srgbClr>
                </a:outerShdw>
              </a:effectLst>
            </a:endParaRPr>
          </a:p>
        </p:txBody>
      </p:sp>
      <p:sp>
        <p:nvSpPr>
          <p:cNvPr id="30" name="Rectangle 29">
            <a:hlinkClick r:id="rId3" action="ppaction://hlinksldjump"/>
            <a:extLst>
              <a:ext uri="{FF2B5EF4-FFF2-40B4-BE49-F238E27FC236}">
                <a16:creationId xmlns:a16="http://schemas.microsoft.com/office/drawing/2014/main" id="{03236DA0-7955-40FC-9062-35DC5942E7E6}"/>
              </a:ext>
            </a:extLst>
          </p:cNvPr>
          <p:cNvSpPr/>
          <p:nvPr/>
        </p:nvSpPr>
        <p:spPr>
          <a:xfrm>
            <a:off x="0" y="0"/>
            <a:ext cx="12192000" cy="68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63106F7A-3BAD-43DF-9E0F-4F1F5F64373C}"/>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030436" y="6185718"/>
            <a:ext cx="739285" cy="739285"/>
          </a:xfrm>
          <a:prstGeom prst="rect">
            <a:avLst/>
          </a:prstGeom>
        </p:spPr>
      </p:pic>
      <p:sp>
        <p:nvSpPr>
          <p:cNvPr id="35" name="TextBox 34">
            <a:hlinkClick r:id="rId5" action="ppaction://hlinksldjump"/>
            <a:extLst>
              <a:ext uri="{FF2B5EF4-FFF2-40B4-BE49-F238E27FC236}">
                <a16:creationId xmlns:a16="http://schemas.microsoft.com/office/drawing/2014/main" id="{A90F8D47-D3D5-4723-B129-2323412D87E7}"/>
              </a:ext>
            </a:extLst>
          </p:cNvPr>
          <p:cNvSpPr txBox="1"/>
          <p:nvPr/>
        </p:nvSpPr>
        <p:spPr>
          <a:xfrm>
            <a:off x="10132772" y="6034294"/>
            <a:ext cx="2056432" cy="830997"/>
          </a:xfrm>
          <a:prstGeom prst="rect">
            <a:avLst/>
          </a:prstGeom>
          <a:noFill/>
        </p:spPr>
        <p:txBody>
          <a:bodyPr wrap="square" rtlCol="0">
            <a:spAutoFit/>
          </a:bodyPr>
          <a:lstStyle/>
          <a:p>
            <a:r>
              <a:rPr lang="en-US" sz="1600" b="1" i="1" dirty="0">
                <a:solidFill>
                  <a:srgbClr val="3F8731"/>
                </a:solidFill>
              </a:rPr>
              <a:t>No more homers left?</a:t>
            </a:r>
          </a:p>
          <a:p>
            <a:r>
              <a:rPr lang="en-US" sz="1600" b="1" i="1" dirty="0">
                <a:solidFill>
                  <a:srgbClr val="3F8731"/>
                </a:solidFill>
              </a:rPr>
              <a:t>Tap here …</a:t>
            </a:r>
          </a:p>
          <a:p>
            <a:pPr algn="ctr"/>
            <a:endParaRPr lang="en-US" sz="1600" b="1" i="1" dirty="0"/>
          </a:p>
        </p:txBody>
      </p:sp>
      <p:sp>
        <p:nvSpPr>
          <p:cNvPr id="7" name="Rectangle 6">
            <a:extLst>
              <a:ext uri="{FF2B5EF4-FFF2-40B4-BE49-F238E27FC236}">
                <a16:creationId xmlns:a16="http://schemas.microsoft.com/office/drawing/2014/main" id="{5A6DDC8E-6777-4B7E-A035-67B9166F6EA3}"/>
              </a:ext>
            </a:extLst>
          </p:cNvPr>
          <p:cNvSpPr/>
          <p:nvPr/>
        </p:nvSpPr>
        <p:spPr>
          <a:xfrm>
            <a:off x="631757" y="52729"/>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6" action="ppaction://hlinksldjump"/>
              </a:rPr>
              <a:t>1</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836E9E83-C4EB-4F73-AE71-C1EA6ABBE39C}"/>
              </a:ext>
            </a:extLst>
          </p:cNvPr>
          <p:cNvSpPr/>
          <p:nvPr/>
        </p:nvSpPr>
        <p:spPr>
          <a:xfrm>
            <a:off x="2259935" y="50416"/>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7" action="ppaction://hlinksldjump"/>
              </a:rPr>
              <a:t>2</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id="{A560F4E5-29D9-4FDA-9DD1-F8F3151AE71E}"/>
              </a:ext>
            </a:extLst>
          </p:cNvPr>
          <p:cNvSpPr/>
          <p:nvPr/>
        </p:nvSpPr>
        <p:spPr>
          <a:xfrm>
            <a:off x="3889142" y="44549"/>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8" action="ppaction://hlinksldjump"/>
              </a:rPr>
              <a:t>3</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D82BE2A9-3602-48D2-80F3-D0A9652BCCE9}"/>
              </a:ext>
            </a:extLst>
          </p:cNvPr>
          <p:cNvSpPr/>
          <p:nvPr/>
        </p:nvSpPr>
        <p:spPr>
          <a:xfrm>
            <a:off x="5519806" y="45904"/>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9" action="ppaction://hlinksldjump"/>
              </a:rPr>
              <a:t>4</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a:extLst>
              <a:ext uri="{FF2B5EF4-FFF2-40B4-BE49-F238E27FC236}">
                <a16:creationId xmlns:a16="http://schemas.microsoft.com/office/drawing/2014/main" id="{3A557EA8-3578-4348-BD88-CA52506FCC9C}"/>
              </a:ext>
            </a:extLst>
          </p:cNvPr>
          <p:cNvSpPr/>
          <p:nvPr/>
        </p:nvSpPr>
        <p:spPr>
          <a:xfrm>
            <a:off x="7139509" y="4645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0" action="ppaction://hlinksldjump"/>
              </a:rPr>
              <a:t>5</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2E64D5E1-F1C9-4325-9DB2-1E9294E2C173}"/>
              </a:ext>
            </a:extLst>
          </p:cNvPr>
          <p:cNvSpPr/>
          <p:nvPr/>
        </p:nvSpPr>
        <p:spPr>
          <a:xfrm>
            <a:off x="633288" y="1394794"/>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1" action="ppaction://hlinksldjump"/>
              </a:rPr>
              <a:t>6</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95E9864D-7181-4AFE-AE49-2E5F4C46F7DF}"/>
              </a:ext>
            </a:extLst>
          </p:cNvPr>
          <p:cNvSpPr/>
          <p:nvPr/>
        </p:nvSpPr>
        <p:spPr>
          <a:xfrm>
            <a:off x="2263623" y="1385818"/>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2" action="ppaction://hlinksldjump"/>
              </a:rPr>
              <a:t>7</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AC29B55B-3612-44A5-AFBF-36CB5D953C41}"/>
              </a:ext>
            </a:extLst>
          </p:cNvPr>
          <p:cNvSpPr/>
          <p:nvPr/>
        </p:nvSpPr>
        <p:spPr>
          <a:xfrm>
            <a:off x="3889593" y="1385818"/>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3" action="ppaction://hlinksldjump"/>
              </a:rPr>
              <a:t>8</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35FF51A8-3E90-41EE-A2D1-05D96AA9AB2A}"/>
              </a:ext>
            </a:extLst>
          </p:cNvPr>
          <p:cNvSpPr/>
          <p:nvPr/>
        </p:nvSpPr>
        <p:spPr>
          <a:xfrm>
            <a:off x="5514343" y="1380571"/>
            <a:ext cx="808235" cy="1569660"/>
          </a:xfrm>
          <a:prstGeom prst="rect">
            <a:avLst/>
          </a:prstGeom>
          <a:noFill/>
        </p:spPr>
        <p:txBody>
          <a:bodyPr wrap="none" lIns="91440" tIns="45720" rIns="91440" bIns="45720">
            <a:spAutoFit/>
          </a:bodyPr>
          <a:lstStyle/>
          <a:p>
            <a:pPr algn="ctr"/>
            <a:r>
              <a:rPr lang="en-US" sz="9600" b="1"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4" action="ppaction://hlinksldjump"/>
              </a:rPr>
              <a:t>9</a:t>
            </a:r>
            <a:endParaRPr lang="en-US" sz="9600" b="1" cap="none" spc="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4E1D17E5-C317-4D28-ACB5-DEFB922825E1}"/>
              </a:ext>
            </a:extLst>
          </p:cNvPr>
          <p:cNvSpPr/>
          <p:nvPr/>
        </p:nvSpPr>
        <p:spPr>
          <a:xfrm>
            <a:off x="6962469" y="1380571"/>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5" action="ppaction://hlinksldjump"/>
              </a:rPr>
              <a:t>10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A29017E6-2A03-40B1-BA73-C3193EE4E76E}"/>
              </a:ext>
            </a:extLst>
          </p:cNvPr>
          <p:cNvSpPr/>
          <p:nvPr/>
        </p:nvSpPr>
        <p:spPr>
          <a:xfrm>
            <a:off x="457975" y="271975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6" action="ppaction://hlinksldjump"/>
              </a:rPr>
              <a:t>11</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CCFA3C98-32ED-4E54-817E-55A0F437DC04}"/>
              </a:ext>
            </a:extLst>
          </p:cNvPr>
          <p:cNvSpPr/>
          <p:nvPr/>
        </p:nvSpPr>
        <p:spPr>
          <a:xfrm>
            <a:off x="2077349" y="2715231"/>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7" action="ppaction://hlinksldjump"/>
              </a:rPr>
              <a:t>12</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EBCB159D-1974-413A-BA18-947F187D0EE7}"/>
              </a:ext>
            </a:extLst>
          </p:cNvPr>
          <p:cNvSpPr/>
          <p:nvPr/>
        </p:nvSpPr>
        <p:spPr>
          <a:xfrm>
            <a:off x="3708444" y="2709984"/>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8" action="ppaction://hlinksldjump"/>
              </a:rPr>
              <a:t>13</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B2E26096-7CD6-4AE5-B87A-F6806AE1FA96}"/>
              </a:ext>
            </a:extLst>
          </p:cNvPr>
          <p:cNvSpPr/>
          <p:nvPr/>
        </p:nvSpPr>
        <p:spPr>
          <a:xfrm>
            <a:off x="5332546" y="2720482"/>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19" action="ppaction://hlinksldjump"/>
              </a:rPr>
              <a:t>14</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68635639-9DD7-47AD-986A-205A44110D1D}"/>
              </a:ext>
            </a:extLst>
          </p:cNvPr>
          <p:cNvSpPr/>
          <p:nvPr/>
        </p:nvSpPr>
        <p:spPr>
          <a:xfrm>
            <a:off x="6957269" y="2715231"/>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0" action="ppaction://hlinksldjump"/>
              </a:rPr>
              <a:t>15</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a:extLst>
              <a:ext uri="{FF2B5EF4-FFF2-40B4-BE49-F238E27FC236}">
                <a16:creationId xmlns:a16="http://schemas.microsoft.com/office/drawing/2014/main" id="{A0E2CF51-3216-4439-AC80-298BB72340E2}"/>
              </a:ext>
            </a:extLst>
          </p:cNvPr>
          <p:cNvSpPr/>
          <p:nvPr/>
        </p:nvSpPr>
        <p:spPr>
          <a:xfrm>
            <a:off x="452108" y="4044057"/>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1" action="ppaction://hlinksldjump"/>
              </a:rPr>
              <a:t>16</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3" name="Rectangle 22">
            <a:extLst>
              <a:ext uri="{FF2B5EF4-FFF2-40B4-BE49-F238E27FC236}">
                <a16:creationId xmlns:a16="http://schemas.microsoft.com/office/drawing/2014/main" id="{BE3642BF-1045-4EB8-9A27-2DDC97B59E56}"/>
              </a:ext>
            </a:extLst>
          </p:cNvPr>
          <p:cNvSpPr/>
          <p:nvPr/>
        </p:nvSpPr>
        <p:spPr>
          <a:xfrm>
            <a:off x="2080659" y="4046768"/>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2" action="ppaction://hlinksldjump"/>
              </a:rPr>
              <a:t>17</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5826D76E-B653-4CFF-B638-D46D2724D0B2}"/>
              </a:ext>
            </a:extLst>
          </p:cNvPr>
          <p:cNvSpPr/>
          <p:nvPr/>
        </p:nvSpPr>
        <p:spPr>
          <a:xfrm>
            <a:off x="3703720" y="4039397"/>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3" action="ppaction://hlinksldjump"/>
              </a:rPr>
              <a:t>18</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5" name="Rectangle 24">
            <a:extLst>
              <a:ext uri="{FF2B5EF4-FFF2-40B4-BE49-F238E27FC236}">
                <a16:creationId xmlns:a16="http://schemas.microsoft.com/office/drawing/2014/main" id="{1F88F4EC-8733-44B7-8FBF-C7CAF2EC9D2A}"/>
              </a:ext>
            </a:extLst>
          </p:cNvPr>
          <p:cNvSpPr/>
          <p:nvPr/>
        </p:nvSpPr>
        <p:spPr>
          <a:xfrm>
            <a:off x="5331451" y="4039962"/>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4" action="ppaction://hlinksldjump"/>
              </a:rPr>
              <a:t>19</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
        <p:nvSpPr>
          <p:cNvPr id="26" name="Rectangle 25">
            <a:extLst>
              <a:ext uri="{FF2B5EF4-FFF2-40B4-BE49-F238E27FC236}">
                <a16:creationId xmlns:a16="http://schemas.microsoft.com/office/drawing/2014/main" id="{EA34EC24-7417-44AB-9928-49BEB0050503}"/>
              </a:ext>
            </a:extLst>
          </p:cNvPr>
          <p:cNvSpPr/>
          <p:nvPr/>
        </p:nvSpPr>
        <p:spPr>
          <a:xfrm>
            <a:off x="6956668" y="4044057"/>
            <a:ext cx="1175322" cy="1569660"/>
          </a:xfrm>
          <a:prstGeom prst="rect">
            <a:avLst/>
          </a:prstGeom>
          <a:noFill/>
        </p:spPr>
        <p:txBody>
          <a:bodyPr wrap="none" lIns="91440" tIns="45720" rIns="91440" bIns="45720">
            <a:spAutoFit/>
          </a:bodyPr>
          <a:lstStyle/>
          <a:p>
            <a:pPr algn="ctr"/>
            <a:r>
              <a:rPr lang="en-US" sz="9600" b="1" spc="-1000" dirty="0">
                <a:ln w="38100">
                  <a:solidFill>
                    <a:srgbClr val="3F8731"/>
                  </a:solidFill>
                  <a:prstDash val="solid"/>
                </a:ln>
                <a:solidFill>
                  <a:srgbClr val="FFFFFF"/>
                </a:solidFill>
                <a:effectLst>
                  <a:outerShdw blurRad="38100" dist="22860" dir="5400000" algn="tl" rotWithShape="0">
                    <a:srgbClr val="000000">
                      <a:alpha val="30000"/>
                    </a:srgbClr>
                  </a:outerShdw>
                </a:effectLst>
                <a:hlinkClick r:id="rId25" action="ppaction://hlinksldjump"/>
              </a:rPr>
              <a:t>20</a:t>
            </a:r>
            <a:endParaRPr lang="en-US" sz="9600" b="1" cap="none" spc="-1000" dirty="0">
              <a:ln w="38100">
                <a:solidFill>
                  <a:srgbClr val="3F8731"/>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74560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par>
                                <p:cTn id="12" presetID="10" presetClass="entr" presetSubtype="0" fill="hold" nodeType="withEffect">
                                  <p:stCondLst>
                                    <p:cond delay="10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F08F50-21FA-4C88-9D90-2F80990BAB0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018333AB-5A10-4316-8DD4-20C1BC7C1C4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54B975AF-315C-4FBC-862F-7FE52616D1F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A9A8983B-6053-4911-938E-453F3C3B7ADD}"/>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6F7F7CA1-11AC-484C-A333-A5A290011F34}"/>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80CC01C1-8D2A-40A0-918E-82B89F882A4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7B84C2F5-F4BD-4F83-9CD4-F93DF7FCC241}"/>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8A5B24B9-E6A9-498F-8ECA-87528A22AFAB}"/>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D5951A80-E354-4C7D-8E0D-759A2E021B78}"/>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2511D077-6823-4E73-A00C-DD19C699EC37}"/>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935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0DD60D81-A2EA-4865-BFDE-9BDB01C6A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8408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CD216BCC-9F50-4835-B3EE-83E5C2DE8A25}"/>
              </a:ext>
            </a:extLst>
          </p:cNvPr>
          <p:cNvCxnSpPr>
            <a:cxnSpLocks/>
          </p:cNvCxnSpPr>
          <p:nvPr/>
        </p:nvCxnSpPr>
        <p:spPr>
          <a:xfrm flipV="1">
            <a:off x="6126540" y="528851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AA8BD0-A563-437F-9D09-22B675AD4731}"/>
              </a:ext>
            </a:extLst>
          </p:cNvPr>
          <p:cNvSpPr txBox="1"/>
          <p:nvPr/>
        </p:nvSpPr>
        <p:spPr>
          <a:xfrm>
            <a:off x="5471331" y="4609727"/>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F3AF7658-084B-4B93-87F1-BD701797F927}"/>
              </a:ext>
            </a:extLst>
          </p:cNvPr>
          <p:cNvCxnSpPr>
            <a:cxnSpLocks/>
          </p:cNvCxnSpPr>
          <p:nvPr/>
        </p:nvCxnSpPr>
        <p:spPr>
          <a:xfrm rot="5460000" flipV="1">
            <a:off x="6113246" y="4131431"/>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829BAAD-00D1-4844-87AF-92332F85EF40}"/>
              </a:ext>
            </a:extLst>
          </p:cNvPr>
          <p:cNvSpPr/>
          <p:nvPr/>
        </p:nvSpPr>
        <p:spPr>
          <a:xfrm rot="2700000">
            <a:off x="6823904" y="498742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07DAD0DF-A3EF-4148-8969-4F283DDC18DC}"/>
              </a:ext>
            </a:extLst>
          </p:cNvPr>
          <p:cNvSpPr/>
          <p:nvPr/>
        </p:nvSpPr>
        <p:spPr>
          <a:xfrm rot="2700000">
            <a:off x="5907210" y="39447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A44B895-E139-47CE-A7E5-2AAC71AE2AF0}"/>
              </a:ext>
            </a:extLst>
          </p:cNvPr>
          <p:cNvSpPr txBox="1"/>
          <p:nvPr/>
        </p:nvSpPr>
        <p:spPr>
          <a:xfrm>
            <a:off x="5839987" y="381987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1478116" y="1702965"/>
            <a:ext cx="9287871" cy="1938992"/>
          </a:xfrm>
          <a:prstGeom prst="rect">
            <a:avLst/>
          </a:prstGeom>
          <a:noFill/>
        </p:spPr>
        <p:txBody>
          <a:bodyPr wrap="square" rtlCol="0">
            <a:spAutoFit/>
          </a:bodyPr>
          <a:lstStyle/>
          <a:p>
            <a:pPr algn="ctr"/>
            <a:r>
              <a:rPr lang="en-US" sz="6000" dirty="0"/>
              <a:t>What must a disciple take up</a:t>
            </a:r>
          </a:p>
          <a:p>
            <a:pPr algn="ctr"/>
            <a:r>
              <a:rPr lang="en-US" sz="6000" dirty="0"/>
              <a:t>in order to follow Jesus?</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9" name="Rectangle 8">
            <a:hlinkClick r:id="rId3" action="ppaction://hlinksldjump"/>
            <a:extLst>
              <a:ext uri="{FF2B5EF4-FFF2-40B4-BE49-F238E27FC236}">
                <a16:creationId xmlns:a16="http://schemas.microsoft.com/office/drawing/2014/main" id="{A2CE4EAD-95DF-43A7-A14F-53BEEF7289D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942D7AA1-1974-49A5-8C06-84582B2A72B5}"/>
              </a:ext>
            </a:extLst>
          </p:cNvPr>
          <p:cNvSpPr/>
          <p:nvPr/>
        </p:nvSpPr>
        <p:spPr>
          <a:xfrm rot="18961460">
            <a:off x="5232121" y="42629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805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P spid="5" grpId="0"/>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0ACD2C-34BA-4F0F-B18B-8355801F95A0}"/>
              </a:ext>
            </a:extLst>
          </p:cNvPr>
          <p:cNvSpPr txBox="1"/>
          <p:nvPr/>
        </p:nvSpPr>
        <p:spPr>
          <a:xfrm>
            <a:off x="538040" y="3724714"/>
            <a:ext cx="11132697" cy="2616101"/>
          </a:xfrm>
          <a:prstGeom prst="rect">
            <a:avLst/>
          </a:prstGeom>
          <a:solidFill>
            <a:srgbClr val="FFFFF3"/>
          </a:solidFill>
          <a:ln w="38100">
            <a:solidFill>
              <a:srgbClr val="006600"/>
            </a:solidFill>
          </a:ln>
        </p:spPr>
        <p:txBody>
          <a:bodyPr wrap="square" rtlCol="0">
            <a:spAutoFit/>
          </a:bodyPr>
          <a:lstStyle/>
          <a:p>
            <a:pPr algn="ctr"/>
            <a:endParaRPr lang="en-US" sz="600" b="1" spc="-150" dirty="0">
              <a:solidFill>
                <a:srgbClr val="3F8731"/>
              </a:solidFill>
            </a:endParaRPr>
          </a:p>
          <a:p>
            <a:pPr algn="ctr">
              <a:spcAft>
                <a:spcPts val="600"/>
              </a:spcAft>
            </a:pPr>
            <a:r>
              <a:rPr lang="en-US" sz="4000" b="1" i="1" spc="-150" dirty="0">
                <a:solidFill>
                  <a:srgbClr val="3F8731"/>
                </a:solidFill>
              </a:rPr>
              <a:t>Answer:</a:t>
            </a:r>
            <a:r>
              <a:rPr lang="en-US" sz="6000" b="1" spc="-150" dirty="0">
                <a:solidFill>
                  <a:srgbClr val="3F8731"/>
                </a:solidFill>
              </a:rPr>
              <a:t> his cross</a:t>
            </a:r>
            <a:endParaRPr lang="en-US" sz="6000" b="1" spc="-200" dirty="0">
              <a:solidFill>
                <a:srgbClr val="3F8731"/>
              </a:solidFill>
            </a:endParaRPr>
          </a:p>
          <a:p>
            <a:pPr>
              <a:spcAft>
                <a:spcPts val="600"/>
              </a:spcAft>
            </a:pPr>
            <a:r>
              <a:rPr lang="en-US" sz="2400" b="1" dirty="0">
                <a:latin typeface="Times New Roman" panose="02020603050405020304" pitchFamily="18" charset="0"/>
                <a:cs typeface="Times New Roman" panose="02020603050405020304" pitchFamily="18" charset="0"/>
              </a:rPr>
              <a:t>Matthew 10:38-39</a:t>
            </a:r>
          </a:p>
          <a:p>
            <a:pPr algn="just"/>
            <a:r>
              <a:rPr lang="en-US" sz="2400" baseline="30000" dirty="0">
                <a:latin typeface="Times New Roman" panose="02020603050405020304" pitchFamily="18" charset="0"/>
                <a:cs typeface="Times New Roman" panose="02020603050405020304" pitchFamily="18" charset="0"/>
              </a:rPr>
              <a:t>38  “</a:t>
            </a:r>
            <a:r>
              <a:rPr lang="en-US" sz="2400" dirty="0">
                <a:latin typeface="Times New Roman" panose="02020603050405020304" pitchFamily="18" charset="0"/>
                <a:cs typeface="Times New Roman" panose="02020603050405020304" pitchFamily="18" charset="0"/>
              </a:rPr>
              <a:t>And whoever does not take </a:t>
            </a:r>
            <a:r>
              <a:rPr lang="en-US" sz="2400" b="1" dirty="0">
                <a:solidFill>
                  <a:srgbClr val="3F8731"/>
                </a:solidFill>
                <a:latin typeface="Times New Roman" panose="02020603050405020304" pitchFamily="18" charset="0"/>
                <a:cs typeface="Times New Roman" panose="02020603050405020304" pitchFamily="18" charset="0"/>
              </a:rPr>
              <a:t>his cross </a:t>
            </a:r>
            <a:r>
              <a:rPr lang="en-US" sz="2400" dirty="0">
                <a:latin typeface="Times New Roman" panose="02020603050405020304" pitchFamily="18" charset="0"/>
                <a:cs typeface="Times New Roman" panose="02020603050405020304" pitchFamily="18" charset="0"/>
              </a:rPr>
              <a:t>and follow me is not worthy of me. </a:t>
            </a:r>
            <a:r>
              <a:rPr lang="en-US" sz="2400" baseline="30000" dirty="0">
                <a:latin typeface="Times New Roman" panose="02020603050405020304" pitchFamily="18" charset="0"/>
                <a:cs typeface="Times New Roman" panose="02020603050405020304" pitchFamily="18" charset="0"/>
              </a:rPr>
              <a:t>39  </a:t>
            </a:r>
            <a:r>
              <a:rPr lang="en-US" sz="2400" dirty="0">
                <a:latin typeface="Times New Roman" panose="02020603050405020304" pitchFamily="18" charset="0"/>
                <a:cs typeface="Times New Roman" panose="02020603050405020304" pitchFamily="18" charset="0"/>
              </a:rPr>
              <a:t>Whoever finds his life will lose it, and whoever loses his life for my sake will find it.”</a:t>
            </a:r>
          </a:p>
          <a:p>
            <a:pPr algn="ctr"/>
            <a:endParaRPr lang="en-US" sz="1600" b="1" dirty="0">
              <a:solidFill>
                <a:srgbClr val="3F8731"/>
              </a:solidFill>
            </a:endParaRPr>
          </a:p>
        </p:txBody>
      </p:sp>
      <p:sp>
        <p:nvSpPr>
          <p:cNvPr id="9" name="TextBox 8">
            <a:extLst>
              <a:ext uri="{FF2B5EF4-FFF2-40B4-BE49-F238E27FC236}">
                <a16:creationId xmlns:a16="http://schemas.microsoft.com/office/drawing/2014/main" id="{9C2EEE9F-AEAC-4AB8-BD46-6DDF8F4F5EC7}"/>
              </a:ext>
            </a:extLst>
          </p:cNvPr>
          <p:cNvSpPr txBox="1"/>
          <p:nvPr/>
        </p:nvSpPr>
        <p:spPr>
          <a:xfrm>
            <a:off x="9742089" y="602533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502889" y="1702965"/>
            <a:ext cx="11238324" cy="1938992"/>
          </a:xfrm>
          <a:prstGeom prst="rect">
            <a:avLst/>
          </a:prstGeom>
          <a:noFill/>
        </p:spPr>
        <p:txBody>
          <a:bodyPr wrap="square" rtlCol="0">
            <a:spAutoFit/>
          </a:bodyPr>
          <a:lstStyle/>
          <a:p>
            <a:pPr algn="ctr"/>
            <a:r>
              <a:rPr lang="en-US" sz="6000" dirty="0"/>
              <a:t>What must a disciple take up</a:t>
            </a:r>
          </a:p>
          <a:p>
            <a:pPr algn="ctr"/>
            <a:r>
              <a:rPr lang="en-US" sz="6000" dirty="0"/>
              <a:t>in order to follow Jesus?</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5</a:t>
            </a:r>
          </a:p>
        </p:txBody>
      </p:sp>
      <p:sp>
        <p:nvSpPr>
          <p:cNvPr id="12" name="Rectangle 11">
            <a:hlinkClick r:id="rId2" action="ppaction://hlinksldjump"/>
            <a:extLst>
              <a:ext uri="{FF2B5EF4-FFF2-40B4-BE49-F238E27FC236}">
                <a16:creationId xmlns:a16="http://schemas.microsoft.com/office/drawing/2014/main" id="{6642182C-7B64-48A7-8ED1-733AF588096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773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4E8F923-AD27-42B9-B7C8-41B1F94E933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95EF4EA6-4994-4291-BA53-558BD628F71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10AAA340-E17A-4812-92CA-520FC4D764D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4E255F92-22D5-4A39-BA69-AC4DB74AB25F}"/>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008440BF-013F-4CBE-93CB-49C54A5E63FB}"/>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5720419F-19F1-485E-8DF4-D1FC8C237BF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99EBD1D4-D54D-4AF4-9FC8-170F0BBC2B15}"/>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90E01A00-629B-48AC-8990-7A0E42C8C7D2}"/>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602B1EC4-FC9A-4993-B0B1-2225D29296B8}"/>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B46B10D0-7499-4C0B-AF67-D87F763BCB15}"/>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587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AC12432B-9226-48D4-BE82-04C7418CF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601210"/>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027D6D2E-0EFA-4D8C-94F5-5FC5E109D1DE}"/>
              </a:ext>
            </a:extLst>
          </p:cNvPr>
          <p:cNvCxnSpPr>
            <a:cxnSpLocks/>
          </p:cNvCxnSpPr>
          <p:nvPr/>
        </p:nvCxnSpPr>
        <p:spPr>
          <a:xfrm flipV="1">
            <a:off x="6126540" y="5105640"/>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0C8D31-8155-4B52-9AEF-DE93CF5A2E92}"/>
              </a:ext>
            </a:extLst>
          </p:cNvPr>
          <p:cNvSpPr txBox="1"/>
          <p:nvPr/>
        </p:nvSpPr>
        <p:spPr>
          <a:xfrm>
            <a:off x="5471331" y="4426852"/>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751E6F76-57A5-45AA-ACA1-5E8F78360EFE}"/>
              </a:ext>
            </a:extLst>
          </p:cNvPr>
          <p:cNvCxnSpPr>
            <a:cxnSpLocks/>
          </p:cNvCxnSpPr>
          <p:nvPr/>
        </p:nvCxnSpPr>
        <p:spPr>
          <a:xfrm rot="5460000" flipV="1">
            <a:off x="6113246" y="3948556"/>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3EC7D18-917C-44AC-AA9C-1094A76073AF}"/>
              </a:ext>
            </a:extLst>
          </p:cNvPr>
          <p:cNvSpPr/>
          <p:nvPr/>
        </p:nvSpPr>
        <p:spPr>
          <a:xfrm rot="2700000">
            <a:off x="6823904" y="4804545"/>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93CB1C25-FB4E-4B26-8682-D60504768F0F}"/>
              </a:ext>
            </a:extLst>
          </p:cNvPr>
          <p:cNvSpPr/>
          <p:nvPr/>
        </p:nvSpPr>
        <p:spPr>
          <a:xfrm rot="2700000">
            <a:off x="5907210" y="3761853"/>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CE61C26-A693-45F3-8B80-C81E8906D6EC}"/>
              </a:ext>
            </a:extLst>
          </p:cNvPr>
          <p:cNvSpPr txBox="1"/>
          <p:nvPr/>
        </p:nvSpPr>
        <p:spPr>
          <a:xfrm>
            <a:off x="5839987" y="363699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C941271B-5720-4B40-892C-EDFC91164049}"/>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10" name="TextBox 9">
            <a:extLst>
              <a:ext uri="{FF2B5EF4-FFF2-40B4-BE49-F238E27FC236}">
                <a16:creationId xmlns:a16="http://schemas.microsoft.com/office/drawing/2014/main" id="{68C3EBAB-B62E-4F27-A11D-D79F17D276A7}"/>
              </a:ext>
            </a:extLst>
          </p:cNvPr>
          <p:cNvSpPr txBox="1"/>
          <p:nvPr/>
        </p:nvSpPr>
        <p:spPr>
          <a:xfrm>
            <a:off x="2267310" y="1778466"/>
            <a:ext cx="7675926" cy="1421928"/>
          </a:xfrm>
          <a:prstGeom prst="rect">
            <a:avLst/>
          </a:prstGeom>
          <a:noFill/>
        </p:spPr>
        <p:txBody>
          <a:bodyPr wrap="square" rtlCol="0">
            <a:spAutoFit/>
          </a:bodyPr>
          <a:lstStyle/>
          <a:p>
            <a:pPr algn="ctr">
              <a:lnSpc>
                <a:spcPct val="90000"/>
              </a:lnSpc>
            </a:pPr>
            <a:r>
              <a:rPr lang="en-US" sz="4800" dirty="0"/>
              <a:t>What did the Pharisees break</a:t>
            </a:r>
          </a:p>
          <a:p>
            <a:pPr algn="ctr">
              <a:lnSpc>
                <a:spcPct val="90000"/>
              </a:lnSpc>
            </a:pPr>
            <a:r>
              <a:rPr lang="en-US" sz="4800" dirty="0"/>
              <a:t>by their traditions?</a:t>
            </a:r>
          </a:p>
        </p:txBody>
      </p:sp>
      <p:sp>
        <p:nvSpPr>
          <p:cNvPr id="9" name="Rectangle 8">
            <a:hlinkClick r:id="rId3" action="ppaction://hlinksldjump"/>
            <a:extLst>
              <a:ext uri="{FF2B5EF4-FFF2-40B4-BE49-F238E27FC236}">
                <a16:creationId xmlns:a16="http://schemas.microsoft.com/office/drawing/2014/main" id="{05F416D8-9465-44C3-9B1F-AEA888746CC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2681576C-94AA-42B3-A668-814A196D9BC7}"/>
              </a:ext>
            </a:extLst>
          </p:cNvPr>
          <p:cNvSpPr/>
          <p:nvPr/>
        </p:nvSpPr>
        <p:spPr>
          <a:xfrm rot="18961460">
            <a:off x="5232121" y="40800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246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10" grpId="0"/>
      <p:bldP spid="2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642E32-4DD0-4E78-8159-39D7D5DD5F54}"/>
              </a:ext>
            </a:extLst>
          </p:cNvPr>
          <p:cNvSpPr txBox="1"/>
          <p:nvPr/>
        </p:nvSpPr>
        <p:spPr>
          <a:xfrm>
            <a:off x="538040" y="3330431"/>
            <a:ext cx="11132697" cy="3345531"/>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lnSpc>
                <a:spcPct val="80000"/>
              </a:lnSpc>
            </a:pPr>
            <a:r>
              <a:rPr lang="en-US" sz="4000" b="1" i="1" spc="-150" dirty="0">
                <a:solidFill>
                  <a:srgbClr val="3F8731"/>
                </a:solidFill>
              </a:rPr>
              <a:t>Answer:</a:t>
            </a:r>
            <a:r>
              <a:rPr lang="en-US" sz="5400" b="1" spc="-150" dirty="0">
                <a:solidFill>
                  <a:srgbClr val="3F8731"/>
                </a:solidFill>
              </a:rPr>
              <a:t> the commandment of God;</a:t>
            </a:r>
          </a:p>
          <a:p>
            <a:pPr algn="ctr">
              <a:lnSpc>
                <a:spcPct val="80000"/>
              </a:lnSpc>
              <a:spcAft>
                <a:spcPts val="200"/>
              </a:spcAft>
            </a:pPr>
            <a:r>
              <a:rPr lang="en-US" sz="5400" b="1" spc="-150" dirty="0">
                <a:solidFill>
                  <a:srgbClr val="3F8731"/>
                </a:solidFill>
              </a:rPr>
              <a:t>the word of God</a:t>
            </a:r>
          </a:p>
          <a:p>
            <a:pPr>
              <a:spcAft>
                <a:spcPts val="600"/>
              </a:spcAft>
            </a:pPr>
            <a:r>
              <a:rPr lang="en-US" sz="2400" b="1" dirty="0">
                <a:latin typeface="Times New Roman" panose="02020603050405020304" pitchFamily="18" charset="0"/>
                <a:cs typeface="Times New Roman" panose="02020603050405020304" pitchFamily="18" charset="0"/>
              </a:rPr>
              <a:t>Matthew 15:1-6</a:t>
            </a:r>
          </a:p>
          <a:p>
            <a:pPr algn="just">
              <a:lnSpc>
                <a:spcPct val="90000"/>
              </a:lnSpc>
            </a:pP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Then Pharisees and scribes came to Jesus from Jerusalem and said,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“Why do your disciples break the tradition of the elders?” … </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He answered them, “And why do you break </a:t>
            </a:r>
            <a:r>
              <a:rPr lang="en-US" sz="2400" b="1" dirty="0">
                <a:solidFill>
                  <a:srgbClr val="3F8731"/>
                </a:solidFill>
                <a:latin typeface="Times New Roman" panose="02020603050405020304" pitchFamily="18" charset="0"/>
                <a:cs typeface="Times New Roman" panose="02020603050405020304" pitchFamily="18" charset="0"/>
              </a:rPr>
              <a:t>the commandment of God </a:t>
            </a:r>
            <a:r>
              <a:rPr lang="en-US" sz="2400" dirty="0">
                <a:latin typeface="Times New Roman" panose="02020603050405020304" pitchFamily="18" charset="0"/>
                <a:cs typeface="Times New Roman" panose="02020603050405020304" pitchFamily="18" charset="0"/>
              </a:rPr>
              <a:t>for the sake of your tradition? … </a:t>
            </a:r>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 So for the sake of your tradition you have made void </a:t>
            </a:r>
            <a:r>
              <a:rPr lang="en-US" sz="2400" b="1" dirty="0">
                <a:solidFill>
                  <a:srgbClr val="3F8731"/>
                </a:solidFill>
                <a:latin typeface="Times New Roman" panose="02020603050405020304" pitchFamily="18" charset="0"/>
                <a:cs typeface="Times New Roman" panose="02020603050405020304" pitchFamily="18" charset="0"/>
              </a:rPr>
              <a:t>the word of God</a:t>
            </a:r>
            <a:r>
              <a:rPr lang="en-US" sz="2400" dirty="0">
                <a:latin typeface="Times New Roman" panose="02020603050405020304" pitchFamily="18" charset="0"/>
                <a:cs typeface="Times New Roman" panose="02020603050405020304" pitchFamily="18" charset="0"/>
              </a:rPr>
              <a:t>.”</a:t>
            </a:r>
            <a:endParaRPr lang="en-US" sz="2400" b="1" spc="-150" dirty="0">
              <a:solidFill>
                <a:srgbClr val="3F873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286291-05BF-4EA0-AF61-057DE831A113}"/>
              </a:ext>
            </a:extLst>
          </p:cNvPr>
          <p:cNvSpPr txBox="1"/>
          <p:nvPr/>
        </p:nvSpPr>
        <p:spPr>
          <a:xfrm>
            <a:off x="9742089" y="636928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78466"/>
            <a:ext cx="11238324" cy="1421928"/>
          </a:xfrm>
          <a:prstGeom prst="rect">
            <a:avLst/>
          </a:prstGeom>
          <a:noFill/>
        </p:spPr>
        <p:txBody>
          <a:bodyPr wrap="square" rtlCol="0">
            <a:spAutoFit/>
          </a:bodyPr>
          <a:lstStyle/>
          <a:p>
            <a:pPr algn="ctr">
              <a:lnSpc>
                <a:spcPct val="90000"/>
              </a:lnSpc>
            </a:pPr>
            <a:r>
              <a:rPr lang="en-US" sz="4800" dirty="0"/>
              <a:t>What did the Pharisees break</a:t>
            </a:r>
          </a:p>
          <a:p>
            <a:pPr algn="ctr">
              <a:lnSpc>
                <a:spcPct val="90000"/>
              </a:lnSpc>
            </a:pPr>
            <a:r>
              <a:rPr lang="en-US" sz="4800" dirty="0"/>
              <a:t>by their traditions?</a:t>
            </a:r>
          </a:p>
        </p:txBody>
      </p:sp>
      <p:sp>
        <p:nvSpPr>
          <p:cNvPr id="7" name="Rectangle 6">
            <a:extLst>
              <a:ext uri="{FF2B5EF4-FFF2-40B4-BE49-F238E27FC236}">
                <a16:creationId xmlns:a16="http://schemas.microsoft.com/office/drawing/2014/main" id="{C941271B-5720-4B40-892C-EDFC91164049}"/>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6</a:t>
            </a:r>
          </a:p>
        </p:txBody>
      </p:sp>
      <p:sp>
        <p:nvSpPr>
          <p:cNvPr id="11" name="Rectangle 10">
            <a:hlinkClick r:id="rId2" action="ppaction://hlinksldjump"/>
            <a:extLst>
              <a:ext uri="{FF2B5EF4-FFF2-40B4-BE49-F238E27FC236}">
                <a16:creationId xmlns:a16="http://schemas.microsoft.com/office/drawing/2014/main" id="{1AB285ED-CA20-455E-AD48-FA67635BAE2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0129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A48D1DC-6673-48F1-8EA1-11BFEB95CA2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149180DE-BC16-4700-A950-9D8BF163927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761A8A95-F6EB-4F32-A32E-BF435226F1A6}"/>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9B4A5C0C-CE18-48EA-839B-88004EA89EF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5645CB06-96C5-4C61-B563-F3CEE53F6CFE}"/>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5" action="ppaction://hlinksldjump"/>
            <a:extLst>
              <a:ext uri="{FF2B5EF4-FFF2-40B4-BE49-F238E27FC236}">
                <a16:creationId xmlns:a16="http://schemas.microsoft.com/office/drawing/2014/main" id="{2DC60E21-C2EC-4B09-B128-176F0ED094C4}"/>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959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36DF2C64-565B-4BD2-840D-FBFF8F5BAB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406322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BDFF3B17-8D1F-4385-8B1A-1ED836C113EF}"/>
              </a:ext>
            </a:extLst>
          </p:cNvPr>
          <p:cNvCxnSpPr>
            <a:cxnSpLocks/>
          </p:cNvCxnSpPr>
          <p:nvPr/>
        </p:nvCxnSpPr>
        <p:spPr>
          <a:xfrm flipV="1">
            <a:off x="6126540" y="556765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33FC30-9BB4-4B56-92CF-1EBDE5DFB662}"/>
              </a:ext>
            </a:extLst>
          </p:cNvPr>
          <p:cNvSpPr txBox="1"/>
          <p:nvPr/>
        </p:nvSpPr>
        <p:spPr>
          <a:xfrm>
            <a:off x="5471331" y="488886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064DA0D0-FE60-4026-AB8F-49FE51D6ECE0}"/>
              </a:ext>
            </a:extLst>
          </p:cNvPr>
          <p:cNvCxnSpPr>
            <a:cxnSpLocks/>
          </p:cNvCxnSpPr>
          <p:nvPr/>
        </p:nvCxnSpPr>
        <p:spPr>
          <a:xfrm rot="5460000" flipV="1">
            <a:off x="6113246" y="441056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1AAC70AD-13BC-4C3D-80C8-763D812C2092}"/>
              </a:ext>
            </a:extLst>
          </p:cNvPr>
          <p:cNvSpPr/>
          <p:nvPr/>
        </p:nvSpPr>
        <p:spPr>
          <a:xfrm rot="2700000">
            <a:off x="6823904" y="526655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718D0A7E-4DA7-4A78-8CE5-E7365EAC8DA9}"/>
              </a:ext>
            </a:extLst>
          </p:cNvPr>
          <p:cNvSpPr/>
          <p:nvPr/>
        </p:nvSpPr>
        <p:spPr>
          <a:xfrm rot="2700000">
            <a:off x="5907210" y="422386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37BFF60-E425-4C2C-AFD9-4B2C483B8018}"/>
              </a:ext>
            </a:extLst>
          </p:cNvPr>
          <p:cNvSpPr txBox="1"/>
          <p:nvPr/>
        </p:nvSpPr>
        <p:spPr>
          <a:xfrm>
            <a:off x="5839987" y="409901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996944" y="1744910"/>
            <a:ext cx="10216658" cy="2336024"/>
          </a:xfrm>
          <a:prstGeom prst="rect">
            <a:avLst/>
          </a:prstGeom>
          <a:noFill/>
        </p:spPr>
        <p:txBody>
          <a:bodyPr wrap="square" rtlCol="0">
            <a:spAutoFit/>
          </a:bodyPr>
          <a:lstStyle/>
          <a:p>
            <a:pPr algn="ctr">
              <a:lnSpc>
                <a:spcPct val="90000"/>
              </a:lnSpc>
            </a:pPr>
            <a:r>
              <a:rPr lang="en-US" sz="5400" dirty="0"/>
              <a:t>Complete the quote: “This people honors me with their lips, but their _____ is far from me.” </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64246"/>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9" name="Rectangle 8">
            <a:hlinkClick r:id="rId3" action="ppaction://hlinksldjump"/>
            <a:extLst>
              <a:ext uri="{FF2B5EF4-FFF2-40B4-BE49-F238E27FC236}">
                <a16:creationId xmlns:a16="http://schemas.microsoft.com/office/drawing/2014/main" id="{827A50D2-5237-49DB-B6D7-EC8C875C1D1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B2D66061-A7B5-4E36-BC8E-BF95170A86E7}"/>
              </a:ext>
            </a:extLst>
          </p:cNvPr>
          <p:cNvSpPr/>
          <p:nvPr/>
        </p:nvSpPr>
        <p:spPr>
          <a:xfrm rot="18961460">
            <a:off x="5232121" y="454206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80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P spid="5" grpId="0"/>
      <p:bldP spid="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BA4CFF-A6B1-4984-9642-B4223BD6B62C}"/>
              </a:ext>
            </a:extLst>
          </p:cNvPr>
          <p:cNvSpPr txBox="1"/>
          <p:nvPr/>
        </p:nvSpPr>
        <p:spPr>
          <a:xfrm>
            <a:off x="538040" y="4177720"/>
            <a:ext cx="11132697" cy="2521331"/>
          </a:xfrm>
          <a:prstGeom prst="rect">
            <a:avLst/>
          </a:prstGeom>
          <a:solidFill>
            <a:srgbClr val="FFFFF3"/>
          </a:solidFill>
          <a:ln w="38100">
            <a:solidFill>
              <a:srgbClr val="006600"/>
            </a:solidFill>
          </a:ln>
        </p:spPr>
        <p:txBody>
          <a:bodyPr wrap="square" rtlCol="0">
            <a:spAutoFit/>
          </a:bodyPr>
          <a:lstStyle/>
          <a:p>
            <a:pPr algn="ctr"/>
            <a:endParaRPr lang="en-US" sz="600" b="1" spc="-150" dirty="0">
              <a:solidFill>
                <a:srgbClr val="3F8731"/>
              </a:solidFill>
            </a:endParaRPr>
          </a:p>
          <a:p>
            <a:pPr algn="ctr">
              <a:spcAft>
                <a:spcPts val="600"/>
              </a:spcAft>
            </a:pPr>
            <a:r>
              <a:rPr lang="en-US" sz="4000" b="1" i="1" spc="-150" dirty="0">
                <a:solidFill>
                  <a:srgbClr val="3F8731"/>
                </a:solidFill>
              </a:rPr>
              <a:t>Answer:</a:t>
            </a:r>
            <a:r>
              <a:rPr lang="en-US" sz="6000" b="1" spc="-150" dirty="0">
                <a:solidFill>
                  <a:srgbClr val="3F8731"/>
                </a:solidFill>
              </a:rPr>
              <a:t> heart</a:t>
            </a:r>
            <a:endParaRPr lang="en-US" sz="6000" b="1" spc="-200" dirty="0">
              <a:solidFill>
                <a:srgbClr val="3F8731"/>
              </a:solidFill>
            </a:endParaRPr>
          </a:p>
          <a:p>
            <a:pPr>
              <a:spcAft>
                <a:spcPts val="600"/>
              </a:spcAft>
            </a:pPr>
            <a:r>
              <a:rPr lang="en-US" sz="2400" b="1" dirty="0">
                <a:latin typeface="Times New Roman" panose="02020603050405020304" pitchFamily="18" charset="0"/>
                <a:cs typeface="Times New Roman" panose="02020603050405020304" pitchFamily="18" charset="0"/>
              </a:rPr>
              <a:t>Matthew 15:8-9</a:t>
            </a:r>
          </a:p>
          <a:p>
            <a:pPr algn="just"/>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This people honors me with their lips, but their </a:t>
            </a:r>
            <a:r>
              <a:rPr lang="en-US" sz="2400" b="1" dirty="0">
                <a:solidFill>
                  <a:srgbClr val="3F8731"/>
                </a:solidFill>
                <a:latin typeface="Times New Roman" panose="02020603050405020304" pitchFamily="18" charset="0"/>
                <a:cs typeface="Times New Roman" panose="02020603050405020304" pitchFamily="18" charset="0"/>
              </a:rPr>
              <a:t>heart</a:t>
            </a:r>
            <a:r>
              <a:rPr lang="en-US" sz="2400" dirty="0">
                <a:latin typeface="Times New Roman" panose="02020603050405020304" pitchFamily="18" charset="0"/>
                <a:cs typeface="Times New Roman" panose="02020603050405020304" pitchFamily="18" charset="0"/>
              </a:rPr>
              <a:t> is far from me;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in vain do they worship me, teaching as doctrines the commandments of men.”</a:t>
            </a:r>
          </a:p>
          <a:p>
            <a:pPr algn="ctr">
              <a:lnSpc>
                <a:spcPct val="80000"/>
              </a:lnSpc>
            </a:pPr>
            <a:endParaRPr lang="en-US" sz="1200" b="1" dirty="0">
              <a:solidFill>
                <a:srgbClr val="3F8731"/>
              </a:solidFill>
            </a:endParaRPr>
          </a:p>
        </p:txBody>
      </p:sp>
      <p:sp>
        <p:nvSpPr>
          <p:cNvPr id="9" name="TextBox 8">
            <a:extLst>
              <a:ext uri="{FF2B5EF4-FFF2-40B4-BE49-F238E27FC236}">
                <a16:creationId xmlns:a16="http://schemas.microsoft.com/office/drawing/2014/main" id="{97ECB7C6-BC2F-4941-BE9F-CEB22DB58B1C}"/>
              </a:ext>
            </a:extLst>
          </p:cNvPr>
          <p:cNvSpPr txBox="1"/>
          <p:nvPr/>
        </p:nvSpPr>
        <p:spPr>
          <a:xfrm>
            <a:off x="9742089" y="6394447"/>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44910"/>
            <a:ext cx="11238324" cy="2336024"/>
          </a:xfrm>
          <a:prstGeom prst="rect">
            <a:avLst/>
          </a:prstGeom>
          <a:noFill/>
        </p:spPr>
        <p:txBody>
          <a:bodyPr wrap="square" rtlCol="0">
            <a:spAutoFit/>
          </a:bodyPr>
          <a:lstStyle/>
          <a:p>
            <a:pPr algn="ctr">
              <a:lnSpc>
                <a:spcPct val="90000"/>
              </a:lnSpc>
            </a:pPr>
            <a:r>
              <a:rPr lang="en-US" sz="5400" dirty="0"/>
              <a:t>Complete the quote: “This people honors me with their lips, but their _____ is far from me.” </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64246"/>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7</a:t>
            </a:r>
          </a:p>
        </p:txBody>
      </p:sp>
      <p:sp>
        <p:nvSpPr>
          <p:cNvPr id="11" name="Rectangle 10">
            <a:hlinkClick r:id="rId2" action="ppaction://hlinksldjump"/>
            <a:extLst>
              <a:ext uri="{FF2B5EF4-FFF2-40B4-BE49-F238E27FC236}">
                <a16:creationId xmlns:a16="http://schemas.microsoft.com/office/drawing/2014/main" id="{07AF6C04-9E52-450C-A052-BB121CBE921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5956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5CADDB5-99D6-4DDA-9887-63884DD0D83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7FB1FD91-6514-4709-AE21-004E0A583440}"/>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BB904353-26F2-4588-AA86-387BF7D0C37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49362719-B65B-4966-A75A-D0CD96F27A71}"/>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8B8FC149-6AA4-4F14-B31A-890A5B4EC30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D8CB6596-89F0-43C0-95C7-C45CBDA8F74D}"/>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5" action="ppaction://hlinksldjump"/>
            <a:extLst>
              <a:ext uri="{FF2B5EF4-FFF2-40B4-BE49-F238E27FC236}">
                <a16:creationId xmlns:a16="http://schemas.microsoft.com/office/drawing/2014/main" id="{D52A58E4-1B97-4CA1-BB2B-345365D4BF67}"/>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6" action="ppaction://hlinksldjump"/>
            <a:extLst>
              <a:ext uri="{FF2B5EF4-FFF2-40B4-BE49-F238E27FC236}">
                <a16:creationId xmlns:a16="http://schemas.microsoft.com/office/drawing/2014/main" id="{D31ABE0D-572F-4540-AE13-D7E853D531AF}"/>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654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Baseball Field Clip Art">
            <a:extLst>
              <a:ext uri="{FF2B5EF4-FFF2-40B4-BE49-F238E27FC236}">
                <a16:creationId xmlns:a16="http://schemas.microsoft.com/office/drawing/2014/main" id="{A6986A90-1DE0-4D10-9F44-6A42D8F39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2492046" y="2581805"/>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DF5CFCF1-F845-4F8A-8FA1-59852E90039A}"/>
              </a:ext>
            </a:extLst>
          </p:cNvPr>
          <p:cNvCxnSpPr>
            <a:cxnSpLocks/>
          </p:cNvCxnSpPr>
          <p:nvPr/>
        </p:nvCxnSpPr>
        <p:spPr>
          <a:xfrm flipV="1">
            <a:off x="4119613" y="4086235"/>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66A1B2D-2654-4731-95AE-B97597889DB2}"/>
              </a:ext>
            </a:extLst>
          </p:cNvPr>
          <p:cNvSpPr/>
          <p:nvPr/>
        </p:nvSpPr>
        <p:spPr>
          <a:xfrm rot="2700000">
            <a:off x="4816977" y="3785140"/>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8FCFC60-6E1E-4AE1-9BC3-C08711D8B5E7}"/>
              </a:ext>
            </a:extLst>
          </p:cNvPr>
          <p:cNvSpPr txBox="1"/>
          <p:nvPr/>
        </p:nvSpPr>
        <p:spPr>
          <a:xfrm>
            <a:off x="4749419" y="367145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2" name="TextBox 21">
            <a:extLst>
              <a:ext uri="{FF2B5EF4-FFF2-40B4-BE49-F238E27FC236}">
                <a16:creationId xmlns:a16="http://schemas.microsoft.com/office/drawing/2014/main" id="{9BDE023E-D7F3-464A-845D-28DBD57E76A1}"/>
              </a:ext>
            </a:extLst>
          </p:cNvPr>
          <p:cNvSpPr txBox="1"/>
          <p:nvPr/>
        </p:nvSpPr>
        <p:spPr>
          <a:xfrm>
            <a:off x="3464404" y="3407447"/>
            <a:ext cx="1200124" cy="1131977"/>
          </a:xfrm>
          <a:prstGeom prst="rect">
            <a:avLst/>
          </a:prstGeom>
          <a:noFill/>
        </p:spPr>
        <p:txBody>
          <a:bodyPr wrap="square" rtlCol="0">
            <a:spAutoFit/>
          </a:bodyPr>
          <a:lstStyle/>
          <a:p>
            <a:pPr algn="ctr">
              <a:lnSpc>
                <a:spcPct val="80000"/>
              </a:lnSpc>
            </a:pPr>
            <a:r>
              <a:rPr lang="en-US" sz="2400" b="1" i="1" dirty="0">
                <a:solidFill>
                  <a:srgbClr val="1E4117"/>
                </a:solidFill>
              </a:rPr>
              <a:t>SINGLE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grpSp>
        <p:nvGrpSpPr>
          <p:cNvPr id="7" name="Group 6">
            <a:extLst>
              <a:ext uri="{FF2B5EF4-FFF2-40B4-BE49-F238E27FC236}">
                <a16:creationId xmlns:a16="http://schemas.microsoft.com/office/drawing/2014/main" id="{85898C85-C638-4A16-9173-8FE1D99319BF}"/>
              </a:ext>
            </a:extLst>
          </p:cNvPr>
          <p:cNvGrpSpPr/>
          <p:nvPr/>
        </p:nvGrpSpPr>
        <p:grpSpPr>
          <a:xfrm>
            <a:off x="8302305" y="2828834"/>
            <a:ext cx="3628380" cy="1200329"/>
            <a:chOff x="8302305" y="2828834"/>
            <a:chExt cx="3628380" cy="1200329"/>
          </a:xfrm>
        </p:grpSpPr>
        <p:sp>
          <p:nvSpPr>
            <p:cNvPr id="8" name="Rectangle 7">
              <a:extLst>
                <a:ext uri="{FF2B5EF4-FFF2-40B4-BE49-F238E27FC236}">
                  <a16:creationId xmlns:a16="http://schemas.microsoft.com/office/drawing/2014/main" id="{09C1677A-DEA0-4C1D-B4E9-1FEE8C8B583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9" name="Rectangle: Rounded Corners 8">
              <a:extLst>
                <a:ext uri="{FF2B5EF4-FFF2-40B4-BE49-F238E27FC236}">
                  <a16:creationId xmlns:a16="http://schemas.microsoft.com/office/drawing/2014/main" id="{ACDB3A76-941E-4D33-BC70-1E2CE54EC707}"/>
                </a:ext>
              </a:extLst>
            </p:cNvPr>
            <p:cNvSpPr/>
            <p:nvPr/>
          </p:nvSpPr>
          <p:spPr>
            <a:xfrm rot="2700000">
              <a:off x="8292974" y="3163975"/>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1E9224CC-BA39-4124-B799-F8478484209A}"/>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015663"/>
          </a:xfrm>
          <a:prstGeom prst="rect">
            <a:avLst/>
          </a:prstGeom>
          <a:noFill/>
        </p:spPr>
        <p:txBody>
          <a:bodyPr wrap="square" rtlCol="0">
            <a:spAutoFit/>
          </a:bodyPr>
          <a:lstStyle/>
          <a:p>
            <a:pPr algn="ctr"/>
            <a:r>
              <a:rPr lang="en-US" sz="6000" dirty="0"/>
              <a:t>Where was Jesus born?</a:t>
            </a:r>
          </a:p>
        </p:txBody>
      </p:sp>
      <p:sp>
        <p:nvSpPr>
          <p:cNvPr id="10" name="Rectangle 9">
            <a:hlinkClick r:id="rId3" action="ppaction://hlinksldjump"/>
            <a:extLst>
              <a:ext uri="{FF2B5EF4-FFF2-40B4-BE49-F238E27FC236}">
                <a16:creationId xmlns:a16="http://schemas.microsoft.com/office/drawing/2014/main" id="{D5739392-EE87-4900-9C88-D4B9E9E26E4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E8D9F091-4F67-4BB9-82B7-973B4658AC8A}"/>
              </a:ext>
            </a:extLst>
          </p:cNvPr>
          <p:cNvSpPr/>
          <p:nvPr/>
        </p:nvSpPr>
        <p:spPr>
          <a:xfrm rot="18961460">
            <a:off x="3201444" y="310715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46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250" fill="hold"/>
                                        <p:tgtEl>
                                          <p:spTgt spid="21"/>
                                        </p:tgtEl>
                                        <p:attrNameLst>
                                          <p:attrName>ppt_w</p:attrName>
                                        </p:attrNameLst>
                                      </p:cBhvr>
                                      <p:tavLst>
                                        <p:tav tm="0">
                                          <p:val>
                                            <p:fltVal val="0"/>
                                          </p:val>
                                        </p:tav>
                                        <p:tav tm="100000">
                                          <p:val>
                                            <p:strVal val="#ppt_w"/>
                                          </p:val>
                                        </p:tav>
                                      </p:tavLst>
                                    </p:anim>
                                    <p:anim calcmode="lin" valueType="num">
                                      <p:cBhvr>
                                        <p:cTn id="25" dur="250" fill="hold"/>
                                        <p:tgtEl>
                                          <p:spTgt spid="21"/>
                                        </p:tgtEl>
                                        <p:attrNameLst>
                                          <p:attrName>ppt_h</p:attrName>
                                        </p:attrNameLst>
                                      </p:cBhvr>
                                      <p:tavLst>
                                        <p:tav tm="0">
                                          <p:val>
                                            <p:fltVal val="0"/>
                                          </p:val>
                                        </p:tav>
                                        <p:tav tm="100000">
                                          <p:val>
                                            <p:strVal val="#ppt_h"/>
                                          </p:val>
                                        </p:tav>
                                      </p:tavLst>
                                    </p:anim>
                                    <p:animEffect transition="in" filter="fade">
                                      <p:cBhvr>
                                        <p:cTn id="26" dur="250"/>
                                        <p:tgtEl>
                                          <p:spTgt spid="2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6" grpId="0"/>
      <p:bldP spid="2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B50B37E2-7234-4222-A36A-79D4C74E98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80334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38ECFA1D-40D2-4991-9978-32B8D0B81E9B}"/>
              </a:ext>
            </a:extLst>
          </p:cNvPr>
          <p:cNvCxnSpPr>
            <a:cxnSpLocks/>
          </p:cNvCxnSpPr>
          <p:nvPr/>
        </p:nvCxnSpPr>
        <p:spPr>
          <a:xfrm flipV="1">
            <a:off x="6126540" y="530777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41A3B6-210C-49BC-BC10-C82AA65ADF98}"/>
              </a:ext>
            </a:extLst>
          </p:cNvPr>
          <p:cNvSpPr txBox="1"/>
          <p:nvPr/>
        </p:nvSpPr>
        <p:spPr>
          <a:xfrm>
            <a:off x="5471331" y="462898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E804957B-256F-4CFD-98B4-4D1A313EC334}"/>
              </a:ext>
            </a:extLst>
          </p:cNvPr>
          <p:cNvCxnSpPr>
            <a:cxnSpLocks/>
          </p:cNvCxnSpPr>
          <p:nvPr/>
        </p:nvCxnSpPr>
        <p:spPr>
          <a:xfrm rot="5460000" flipV="1">
            <a:off x="6113246" y="415068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D24C80E-4892-4939-8F47-53194C7BE09E}"/>
              </a:ext>
            </a:extLst>
          </p:cNvPr>
          <p:cNvSpPr/>
          <p:nvPr/>
        </p:nvSpPr>
        <p:spPr>
          <a:xfrm rot="2700000">
            <a:off x="6823904" y="500667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3DCE93F0-EA52-47E7-82B9-1CC8DC0F3207}"/>
              </a:ext>
            </a:extLst>
          </p:cNvPr>
          <p:cNvSpPr/>
          <p:nvPr/>
        </p:nvSpPr>
        <p:spPr>
          <a:xfrm rot="2700000">
            <a:off x="5907210" y="396398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4AA4D42-E835-4762-BAA5-28507419517F}"/>
              </a:ext>
            </a:extLst>
          </p:cNvPr>
          <p:cNvSpPr txBox="1"/>
          <p:nvPr/>
        </p:nvSpPr>
        <p:spPr>
          <a:xfrm>
            <a:off x="5839987" y="383913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996944" y="1744910"/>
            <a:ext cx="10216658" cy="1938992"/>
          </a:xfrm>
          <a:prstGeom prst="rect">
            <a:avLst/>
          </a:prstGeom>
          <a:noFill/>
        </p:spPr>
        <p:txBody>
          <a:bodyPr wrap="square" rtlCol="0">
            <a:spAutoFit/>
          </a:bodyPr>
          <a:lstStyle/>
          <a:p>
            <a:pPr algn="ctr"/>
            <a:r>
              <a:rPr lang="en-US" sz="6000" dirty="0"/>
              <a:t>Where do the things come from that defile a man?</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64246"/>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9" name="Rectangle 8">
            <a:hlinkClick r:id="rId3" action="ppaction://hlinksldjump"/>
            <a:extLst>
              <a:ext uri="{FF2B5EF4-FFF2-40B4-BE49-F238E27FC236}">
                <a16:creationId xmlns:a16="http://schemas.microsoft.com/office/drawing/2014/main" id="{F9F092D5-4400-46C3-8F1C-05F036B7B68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A0830584-692E-4DB9-8C71-779948EE1D55}"/>
              </a:ext>
            </a:extLst>
          </p:cNvPr>
          <p:cNvSpPr/>
          <p:nvPr/>
        </p:nvSpPr>
        <p:spPr>
          <a:xfrm rot="18961460">
            <a:off x="5232121" y="428218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873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P spid="5" grpId="0"/>
      <p:bldP spid="2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DDBCEA-DEB5-45F6-B4E9-FCC6BB7D443C}"/>
              </a:ext>
            </a:extLst>
          </p:cNvPr>
          <p:cNvSpPr txBox="1"/>
          <p:nvPr/>
        </p:nvSpPr>
        <p:spPr>
          <a:xfrm>
            <a:off x="538040" y="3775048"/>
            <a:ext cx="11132697" cy="2902333"/>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spcAft>
                <a:spcPts val="600"/>
              </a:spcAft>
            </a:pPr>
            <a:r>
              <a:rPr lang="en-US" sz="4000" b="1" i="1" spc="-150" dirty="0">
                <a:solidFill>
                  <a:srgbClr val="3F8731"/>
                </a:solidFill>
              </a:rPr>
              <a:t>Answer:</a:t>
            </a:r>
            <a:r>
              <a:rPr lang="en-US" sz="6000" b="1" spc="-150" dirty="0">
                <a:solidFill>
                  <a:srgbClr val="3F8731"/>
                </a:solidFill>
              </a:rPr>
              <a:t> the heart</a:t>
            </a:r>
            <a:endParaRPr lang="en-US" sz="4400" b="1" spc="-200" dirty="0">
              <a:solidFill>
                <a:srgbClr val="3F8731"/>
              </a:solidFill>
            </a:endParaRPr>
          </a:p>
          <a:p>
            <a:pPr>
              <a:spcAft>
                <a:spcPts val="600"/>
              </a:spcAft>
            </a:pPr>
            <a:r>
              <a:rPr lang="en-US" sz="2400" b="1" dirty="0">
                <a:latin typeface="Times New Roman" panose="02020603050405020304" pitchFamily="18" charset="0"/>
                <a:cs typeface="Times New Roman" panose="02020603050405020304" pitchFamily="18" charset="0"/>
              </a:rPr>
              <a:t>Matthew 15:18-20</a:t>
            </a:r>
          </a:p>
          <a:p>
            <a:pPr algn="just"/>
            <a:r>
              <a:rPr lang="en-US" sz="2400" baseline="30000" dirty="0">
                <a:latin typeface="Times New Roman" panose="02020603050405020304" pitchFamily="18" charset="0"/>
                <a:cs typeface="Times New Roman" panose="02020603050405020304" pitchFamily="18" charset="0"/>
              </a:rPr>
              <a:t>18</a:t>
            </a:r>
            <a:r>
              <a:rPr lang="en-US" sz="2400" dirty="0">
                <a:latin typeface="Times New Roman" panose="02020603050405020304" pitchFamily="18" charset="0"/>
                <a:cs typeface="Times New Roman" panose="02020603050405020304" pitchFamily="18" charset="0"/>
              </a:rPr>
              <a:t> “But what comes out of the mouth proceeds from </a:t>
            </a:r>
            <a:r>
              <a:rPr lang="en-US" sz="2400" b="1" dirty="0">
                <a:solidFill>
                  <a:srgbClr val="3F8731"/>
                </a:solidFill>
                <a:latin typeface="Times New Roman" panose="02020603050405020304" pitchFamily="18" charset="0"/>
                <a:cs typeface="Times New Roman" panose="02020603050405020304" pitchFamily="18" charset="0"/>
              </a:rPr>
              <a:t>the heart</a:t>
            </a:r>
            <a:r>
              <a:rPr lang="en-US" sz="2400" dirty="0">
                <a:latin typeface="Times New Roman" panose="02020603050405020304" pitchFamily="18" charset="0"/>
                <a:cs typeface="Times New Roman" panose="02020603050405020304" pitchFamily="18" charset="0"/>
              </a:rPr>
              <a:t>, and this defiles a person.   </a:t>
            </a:r>
            <a:r>
              <a:rPr lang="en-US" sz="2400" baseline="30000" dirty="0">
                <a:latin typeface="Times New Roman" panose="02020603050405020304" pitchFamily="18" charset="0"/>
                <a:cs typeface="Times New Roman" panose="02020603050405020304" pitchFamily="18" charset="0"/>
              </a:rPr>
              <a:t>19</a:t>
            </a:r>
            <a:r>
              <a:rPr lang="en-US" sz="2400" dirty="0">
                <a:latin typeface="Times New Roman" panose="02020603050405020304" pitchFamily="18" charset="0"/>
                <a:cs typeface="Times New Roman" panose="02020603050405020304" pitchFamily="18" charset="0"/>
              </a:rPr>
              <a:t> For out of </a:t>
            </a:r>
            <a:r>
              <a:rPr lang="en-US" sz="2400" b="1" dirty="0">
                <a:solidFill>
                  <a:srgbClr val="3F8731"/>
                </a:solidFill>
                <a:latin typeface="Times New Roman" panose="02020603050405020304" pitchFamily="18" charset="0"/>
                <a:cs typeface="Times New Roman" panose="02020603050405020304" pitchFamily="18" charset="0"/>
              </a:rPr>
              <a:t>the heart </a:t>
            </a:r>
            <a:r>
              <a:rPr lang="en-US" sz="2400" dirty="0">
                <a:latin typeface="Times New Roman" panose="02020603050405020304" pitchFamily="18" charset="0"/>
                <a:cs typeface="Times New Roman" panose="02020603050405020304" pitchFamily="18" charset="0"/>
              </a:rPr>
              <a:t>come evil thoughts, murder, adultery, sexual immorality, theft, false witness, slander. </a:t>
            </a:r>
            <a:r>
              <a:rPr lang="en-US" sz="2400" baseline="300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  These are what defile a person.”</a:t>
            </a:r>
          </a:p>
          <a:p>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5966920-94BD-4377-92F6-74BC5D88D68B}"/>
              </a:ext>
            </a:extLst>
          </p:cNvPr>
          <p:cNvSpPr txBox="1"/>
          <p:nvPr/>
        </p:nvSpPr>
        <p:spPr>
          <a:xfrm>
            <a:off x="9742089" y="6360891"/>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44910"/>
            <a:ext cx="11238324" cy="1938992"/>
          </a:xfrm>
          <a:prstGeom prst="rect">
            <a:avLst/>
          </a:prstGeom>
          <a:noFill/>
        </p:spPr>
        <p:txBody>
          <a:bodyPr wrap="square" rtlCol="0">
            <a:spAutoFit/>
          </a:bodyPr>
          <a:lstStyle/>
          <a:p>
            <a:pPr algn="ctr"/>
            <a:r>
              <a:rPr lang="en-US" sz="6000" dirty="0"/>
              <a:t>Where do the things come from that defile a man?</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64246"/>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8</a:t>
            </a:r>
          </a:p>
        </p:txBody>
      </p:sp>
      <p:sp>
        <p:nvSpPr>
          <p:cNvPr id="11" name="Rectangle 10">
            <a:hlinkClick r:id="rId2" action="ppaction://hlinksldjump"/>
            <a:extLst>
              <a:ext uri="{FF2B5EF4-FFF2-40B4-BE49-F238E27FC236}">
                <a16:creationId xmlns:a16="http://schemas.microsoft.com/office/drawing/2014/main" id="{03A29F4A-C95A-4C03-9FBB-C8A36B4F153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7665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771E06B-7B05-4875-B24E-55120595231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005391DF-08D6-40E2-94F1-03E4CC268014}"/>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DD5C4679-4930-4FCC-989A-82543492FAF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85F099DB-108C-445F-9311-D826B5CDEB1F}"/>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D7F37CC5-13B2-4B51-B30B-5EFD0BE4E068}"/>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081C832A-ACD7-4D8B-A7F3-27AEAE23F87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3136C1CC-043A-4835-B607-5E8EAEBC86F4}"/>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D7F0DDC3-31B9-48F9-B769-F0BBC2DACBB3}"/>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844E02F9-FE1D-4292-84CC-777AF041B3AE}"/>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940D498B-4C87-46DF-9FCC-DCB533E5C11C}"/>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873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seball Field Clip Art">
            <a:extLst>
              <a:ext uri="{FF2B5EF4-FFF2-40B4-BE49-F238E27FC236}">
                <a16:creationId xmlns:a16="http://schemas.microsoft.com/office/drawing/2014/main" id="{0F0D98FF-F6E3-4664-9D84-2113192831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34133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C899CC0-0450-4703-AE22-1814FA4F9339}"/>
              </a:ext>
            </a:extLst>
          </p:cNvPr>
          <p:cNvCxnSpPr>
            <a:cxnSpLocks/>
          </p:cNvCxnSpPr>
          <p:nvPr/>
        </p:nvCxnSpPr>
        <p:spPr>
          <a:xfrm flipV="1">
            <a:off x="6126540" y="484576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B88F0A-2B5E-4451-932D-6A519AB2CD0D}"/>
              </a:ext>
            </a:extLst>
          </p:cNvPr>
          <p:cNvSpPr txBox="1"/>
          <p:nvPr/>
        </p:nvSpPr>
        <p:spPr>
          <a:xfrm>
            <a:off x="5471331" y="416697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6" name="Straight Connector 15">
            <a:extLst>
              <a:ext uri="{FF2B5EF4-FFF2-40B4-BE49-F238E27FC236}">
                <a16:creationId xmlns:a16="http://schemas.microsoft.com/office/drawing/2014/main" id="{358E59FE-20AE-4482-95AB-B3AD57326500}"/>
              </a:ext>
            </a:extLst>
          </p:cNvPr>
          <p:cNvCxnSpPr>
            <a:cxnSpLocks/>
          </p:cNvCxnSpPr>
          <p:nvPr/>
        </p:nvCxnSpPr>
        <p:spPr>
          <a:xfrm rot="5460000" flipV="1">
            <a:off x="6113246" y="368867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C6635404-1A9C-4D17-A37B-93C4ECF46B9B}"/>
              </a:ext>
            </a:extLst>
          </p:cNvPr>
          <p:cNvSpPr/>
          <p:nvPr/>
        </p:nvSpPr>
        <p:spPr>
          <a:xfrm rot="2700000">
            <a:off x="6823904" y="454466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CE7B87D-27C0-4CDC-A59C-D4CD227FCB5C}"/>
              </a:ext>
            </a:extLst>
          </p:cNvPr>
          <p:cNvSpPr/>
          <p:nvPr/>
        </p:nvSpPr>
        <p:spPr>
          <a:xfrm rot="2700000">
            <a:off x="5907210" y="350197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019326E-DF1F-4AD9-97BF-E51C86FA5951}"/>
              </a:ext>
            </a:extLst>
          </p:cNvPr>
          <p:cNvSpPr txBox="1"/>
          <p:nvPr/>
        </p:nvSpPr>
        <p:spPr>
          <a:xfrm>
            <a:off x="5839987" y="337712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28132"/>
            <a:ext cx="11238324" cy="1015663"/>
          </a:xfrm>
          <a:prstGeom prst="rect">
            <a:avLst/>
          </a:prstGeom>
          <a:noFill/>
        </p:spPr>
        <p:txBody>
          <a:bodyPr wrap="square" rtlCol="0">
            <a:spAutoFit/>
          </a:bodyPr>
          <a:lstStyle/>
          <a:p>
            <a:pPr algn="ctr"/>
            <a:r>
              <a:rPr lang="en-US" sz="6000" dirty="0"/>
              <a:t>Who did Peter say that Jesus was?</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64246"/>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9" name="Rectangle 8">
            <a:hlinkClick r:id="rId3" action="ppaction://hlinksldjump"/>
            <a:extLst>
              <a:ext uri="{FF2B5EF4-FFF2-40B4-BE49-F238E27FC236}">
                <a16:creationId xmlns:a16="http://schemas.microsoft.com/office/drawing/2014/main" id="{77161640-FB79-40C8-A5A3-BC6585ED530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A475A22B-8FE6-4CEC-BBD1-CAA9C0AC66F9}"/>
              </a:ext>
            </a:extLst>
          </p:cNvPr>
          <p:cNvSpPr/>
          <p:nvPr/>
        </p:nvSpPr>
        <p:spPr>
          <a:xfrm rot="18961460">
            <a:off x="5232121" y="382017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514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P spid="5" grpId="0"/>
      <p:bldP spid="2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AFCFBF-8716-4B02-BADC-DB477FB0F66A}"/>
              </a:ext>
            </a:extLst>
          </p:cNvPr>
          <p:cNvSpPr txBox="1"/>
          <p:nvPr/>
        </p:nvSpPr>
        <p:spPr>
          <a:xfrm>
            <a:off x="538040" y="2852258"/>
            <a:ext cx="11132697" cy="3163943"/>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lnSpc>
                <a:spcPct val="80000"/>
              </a:lnSpc>
            </a:pPr>
            <a:r>
              <a:rPr lang="en-US" sz="4000" b="1" i="1" spc="-150" dirty="0">
                <a:solidFill>
                  <a:srgbClr val="3F8731"/>
                </a:solidFill>
              </a:rPr>
              <a:t>Answer:</a:t>
            </a:r>
            <a:r>
              <a:rPr lang="en-US" sz="6000" b="1" spc="-150" dirty="0">
                <a:solidFill>
                  <a:srgbClr val="3F8731"/>
                </a:solidFill>
              </a:rPr>
              <a:t> the Christ;</a:t>
            </a:r>
          </a:p>
          <a:p>
            <a:pPr algn="ctr">
              <a:lnSpc>
                <a:spcPct val="80000"/>
              </a:lnSpc>
              <a:spcAft>
                <a:spcPts val="600"/>
              </a:spcAft>
            </a:pPr>
            <a:r>
              <a:rPr lang="en-US" sz="6000" b="1" spc="-150" dirty="0">
                <a:solidFill>
                  <a:srgbClr val="3F8731"/>
                </a:solidFill>
              </a:rPr>
              <a:t>the Son of the living God</a:t>
            </a:r>
            <a:endParaRPr lang="en-US" sz="4400" b="1" spc="-200" dirty="0">
              <a:solidFill>
                <a:srgbClr val="3F8731"/>
              </a:solidFill>
            </a:endParaRPr>
          </a:p>
          <a:p>
            <a:pPr>
              <a:spcAft>
                <a:spcPts val="600"/>
              </a:spcAft>
            </a:pPr>
            <a:r>
              <a:rPr lang="en-US" sz="2400" b="1" dirty="0">
                <a:latin typeface="Times New Roman" panose="02020603050405020304" pitchFamily="18" charset="0"/>
                <a:cs typeface="Times New Roman" panose="02020603050405020304" pitchFamily="18" charset="0"/>
              </a:rPr>
              <a:t>Matthew 16:15-16</a:t>
            </a:r>
          </a:p>
          <a:p>
            <a:pPr algn="just"/>
            <a:r>
              <a:rPr lang="en-US" sz="2400" baseline="30000" dirty="0">
                <a:latin typeface="Times New Roman" panose="02020603050405020304" pitchFamily="18" charset="0"/>
                <a:cs typeface="Times New Roman" panose="02020603050405020304" pitchFamily="18" charset="0"/>
              </a:rPr>
              <a:t>15</a:t>
            </a:r>
            <a:r>
              <a:rPr lang="en-US" sz="2400" dirty="0">
                <a:latin typeface="Times New Roman" panose="02020603050405020304" pitchFamily="18" charset="0"/>
                <a:cs typeface="Times New Roman" panose="02020603050405020304" pitchFamily="18" charset="0"/>
              </a:rPr>
              <a:t> He said to them, “But who do you say that I am?” </a:t>
            </a:r>
            <a:r>
              <a:rPr lang="en-US" sz="2400" baseline="30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Simon Peter replied, “You are    </a:t>
            </a:r>
            <a:r>
              <a:rPr lang="en-US" sz="2400" b="1" dirty="0">
                <a:solidFill>
                  <a:srgbClr val="3F8731"/>
                </a:solidFill>
                <a:latin typeface="Times New Roman" panose="02020603050405020304" pitchFamily="18" charset="0"/>
                <a:cs typeface="Times New Roman" panose="02020603050405020304" pitchFamily="18" charset="0"/>
              </a:rPr>
              <a:t>the Christ</a:t>
            </a:r>
            <a:r>
              <a:rPr lang="en-US" sz="2400" dirty="0">
                <a:latin typeface="Times New Roman" panose="02020603050405020304" pitchFamily="18" charset="0"/>
                <a:cs typeface="Times New Roman" panose="02020603050405020304" pitchFamily="18" charset="0"/>
              </a:rPr>
              <a:t>, </a:t>
            </a:r>
            <a:r>
              <a:rPr lang="en-US" sz="2400" b="1" dirty="0">
                <a:solidFill>
                  <a:srgbClr val="3F8731"/>
                </a:solidFill>
                <a:latin typeface="Times New Roman" panose="02020603050405020304" pitchFamily="18" charset="0"/>
                <a:cs typeface="Times New Roman" panose="02020603050405020304" pitchFamily="18" charset="0"/>
              </a:rPr>
              <a:t>the Son of the living God</a:t>
            </a:r>
            <a:r>
              <a:rPr lang="en-US" sz="24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1539CC8-4495-40CD-871F-5FE1F03D173C}"/>
              </a:ext>
            </a:extLst>
          </p:cNvPr>
          <p:cNvSpPr txBox="1"/>
          <p:nvPr/>
        </p:nvSpPr>
        <p:spPr>
          <a:xfrm>
            <a:off x="9742089" y="5698160"/>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28132"/>
            <a:ext cx="11238324" cy="1015663"/>
          </a:xfrm>
          <a:prstGeom prst="rect">
            <a:avLst/>
          </a:prstGeom>
          <a:noFill/>
        </p:spPr>
        <p:txBody>
          <a:bodyPr wrap="square" rtlCol="0">
            <a:spAutoFit/>
          </a:bodyPr>
          <a:lstStyle/>
          <a:p>
            <a:pPr algn="ctr"/>
            <a:r>
              <a:rPr lang="en-US" sz="6000" dirty="0"/>
              <a:t>Who did Peter say that Jesus was?</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64246"/>
            <a:ext cx="444352"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9</a:t>
            </a:r>
          </a:p>
        </p:txBody>
      </p:sp>
      <p:sp>
        <p:nvSpPr>
          <p:cNvPr id="11" name="Rectangle 10">
            <a:hlinkClick r:id="rId2" action="ppaction://hlinksldjump"/>
            <a:extLst>
              <a:ext uri="{FF2B5EF4-FFF2-40B4-BE49-F238E27FC236}">
                <a16:creationId xmlns:a16="http://schemas.microsoft.com/office/drawing/2014/main" id="{52890F62-52A2-4FB2-B10B-BAE7CB123C4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7467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991CB81-C69D-4050-8B22-5F3446281BB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FA25BF62-C778-4C94-83AB-9598F805B8DF}"/>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D42CB967-464C-44C8-BB99-7A9DAA8E019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71EC273C-3A1A-4104-8B0D-306BEC2A92DF}"/>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2" name="Rectangle 11">
            <a:hlinkClick r:id="rId3" action="ppaction://hlinksldjump"/>
            <a:extLst>
              <a:ext uri="{FF2B5EF4-FFF2-40B4-BE49-F238E27FC236}">
                <a16:creationId xmlns:a16="http://schemas.microsoft.com/office/drawing/2014/main" id="{DD5BF025-4958-4D27-9B36-3C923FA1DE6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D6580189-7115-4426-B4EA-A0BCE37A9A33}"/>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F3454680-6F22-43E2-AE87-B9BA3CEFC05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C5F7C6EF-B0D9-4718-9589-C5835545492A}"/>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359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E4280C6A-08B0-4FE6-A283-D6CF19C27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9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BF2AB044-18CB-4CEE-8B30-56CD0C617CEE}"/>
              </a:ext>
            </a:extLst>
          </p:cNvPr>
          <p:cNvCxnSpPr>
            <a:cxnSpLocks/>
          </p:cNvCxnSpPr>
          <p:nvPr/>
        </p:nvCxnSpPr>
        <p:spPr>
          <a:xfrm flipV="1">
            <a:off x="6126540" y="525002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BBE45B-4DA7-4D76-A3BB-501D6E044D1E}"/>
              </a:ext>
            </a:extLst>
          </p:cNvPr>
          <p:cNvSpPr txBox="1"/>
          <p:nvPr/>
        </p:nvSpPr>
        <p:spPr>
          <a:xfrm>
            <a:off x="5471331" y="457123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A12CA334-E176-4D00-AAEE-7082AB3C3954}"/>
              </a:ext>
            </a:extLst>
          </p:cNvPr>
          <p:cNvCxnSpPr>
            <a:cxnSpLocks/>
          </p:cNvCxnSpPr>
          <p:nvPr/>
        </p:nvCxnSpPr>
        <p:spPr>
          <a:xfrm rot="5460000" flipV="1">
            <a:off x="6113246" y="409293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4045285-969A-483B-BEB9-632560A84170}"/>
              </a:ext>
            </a:extLst>
          </p:cNvPr>
          <p:cNvSpPr/>
          <p:nvPr/>
        </p:nvSpPr>
        <p:spPr>
          <a:xfrm rot="2700000">
            <a:off x="6823904" y="49489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12FFC993-794D-421D-835A-D5F1D9189915}"/>
              </a:ext>
            </a:extLst>
          </p:cNvPr>
          <p:cNvSpPr/>
          <p:nvPr/>
        </p:nvSpPr>
        <p:spPr>
          <a:xfrm rot="2700000">
            <a:off x="5907210" y="390623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E04B0AF-9636-446B-B0C0-F34C1489EC6D}"/>
              </a:ext>
            </a:extLst>
          </p:cNvPr>
          <p:cNvSpPr txBox="1"/>
          <p:nvPr/>
        </p:nvSpPr>
        <p:spPr>
          <a:xfrm>
            <a:off x="5839987" y="378138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803633"/>
            <a:ext cx="11238324" cy="1754326"/>
          </a:xfrm>
          <a:prstGeom prst="rect">
            <a:avLst/>
          </a:prstGeom>
          <a:noFill/>
        </p:spPr>
        <p:txBody>
          <a:bodyPr wrap="square" rtlCol="0">
            <a:spAutoFit/>
          </a:bodyPr>
          <a:lstStyle/>
          <a:p>
            <a:pPr algn="ctr">
              <a:lnSpc>
                <a:spcPct val="90000"/>
              </a:lnSpc>
            </a:pPr>
            <a:r>
              <a:rPr lang="en-US" sz="6000" dirty="0"/>
              <a:t>What did Jesus say would happen to him after he suffered and died?</a:t>
            </a:r>
          </a:p>
        </p:txBody>
      </p:sp>
      <p:sp>
        <p:nvSpPr>
          <p:cNvPr id="8" name="Rectangle 7">
            <a:extLst>
              <a:ext uri="{FF2B5EF4-FFF2-40B4-BE49-F238E27FC236}">
                <a16:creationId xmlns:a16="http://schemas.microsoft.com/office/drawing/2014/main" id="{5911E3B6-98FB-4069-9835-F8B890400FD4}"/>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9" name="Rectangle 8">
            <a:hlinkClick r:id="rId3" action="ppaction://hlinksldjump"/>
            <a:extLst>
              <a:ext uri="{FF2B5EF4-FFF2-40B4-BE49-F238E27FC236}">
                <a16:creationId xmlns:a16="http://schemas.microsoft.com/office/drawing/2014/main" id="{8F0B0F4D-BC42-4F81-9D93-E7B5A7F23B8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6479A956-DFF3-4547-8165-9A5C6FCB745D}"/>
              </a:ext>
            </a:extLst>
          </p:cNvPr>
          <p:cNvSpPr/>
          <p:nvPr/>
        </p:nvSpPr>
        <p:spPr>
          <a:xfrm rot="18961460">
            <a:off x="5232121" y="422443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817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5" grpId="0"/>
      <p:bldP spid="2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82162D-3656-461B-BC90-991930006336}"/>
              </a:ext>
            </a:extLst>
          </p:cNvPr>
          <p:cNvSpPr txBox="1"/>
          <p:nvPr/>
        </p:nvSpPr>
        <p:spPr>
          <a:xfrm>
            <a:off x="538040" y="3649213"/>
            <a:ext cx="11132697" cy="2936188"/>
          </a:xfrm>
          <a:prstGeom prst="rect">
            <a:avLst/>
          </a:prstGeom>
          <a:solidFill>
            <a:srgbClr val="FFFFF3"/>
          </a:solidFill>
          <a:ln w="38100">
            <a:solidFill>
              <a:srgbClr val="006600"/>
            </a:solidFill>
          </a:ln>
        </p:spPr>
        <p:txBody>
          <a:bodyPr wrap="square" rtlCol="0">
            <a:spAutoFit/>
          </a:bodyPr>
          <a:lstStyle/>
          <a:p>
            <a:pPr algn="ctr">
              <a:lnSpc>
                <a:spcPct val="80000"/>
              </a:lnSpc>
            </a:pPr>
            <a:endParaRPr lang="en-US" sz="600" b="1" dirty="0">
              <a:solidFill>
                <a:srgbClr val="3F8731"/>
              </a:solidFill>
            </a:endParaRPr>
          </a:p>
          <a:p>
            <a:pPr algn="ctr">
              <a:spcAft>
                <a:spcPts val="600"/>
              </a:spcAft>
            </a:pPr>
            <a:r>
              <a:rPr lang="en-US" sz="4000" b="1" i="1" spc="-150" dirty="0">
                <a:solidFill>
                  <a:srgbClr val="3F8731"/>
                </a:solidFill>
              </a:rPr>
              <a:t>Answer:</a:t>
            </a:r>
            <a:r>
              <a:rPr lang="en-US" sz="6000" b="1" spc="-150" dirty="0">
                <a:solidFill>
                  <a:srgbClr val="3F8731"/>
                </a:solidFill>
              </a:rPr>
              <a:t> be raised</a:t>
            </a:r>
          </a:p>
          <a:p>
            <a:pPr>
              <a:spcAft>
                <a:spcPts val="600"/>
              </a:spcAft>
            </a:pPr>
            <a:r>
              <a:rPr lang="en-US" sz="2400" b="1" dirty="0">
                <a:latin typeface="Times New Roman" panose="02020603050405020304" pitchFamily="18" charset="0"/>
                <a:cs typeface="Times New Roman" panose="02020603050405020304" pitchFamily="18" charset="0"/>
              </a:rPr>
              <a:t>Matthew 16:21</a:t>
            </a:r>
          </a:p>
          <a:p>
            <a:pPr algn="just"/>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From that time Jesus began to show his disciples that he must go to Jerusalem and suffer many things from the elders and chief priests and scribes, and be killed, and </a:t>
            </a:r>
            <a:r>
              <a:rPr lang="en-US" sz="2400" b="1" dirty="0">
                <a:solidFill>
                  <a:srgbClr val="3F8731"/>
                </a:solidFill>
                <a:latin typeface="Times New Roman" panose="02020603050405020304" pitchFamily="18" charset="0"/>
                <a:cs typeface="Times New Roman" panose="02020603050405020304" pitchFamily="18" charset="0"/>
              </a:rPr>
              <a:t>on the third day be raised</a:t>
            </a:r>
            <a:r>
              <a:rPr lang="en-US" sz="2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FC2F47B-FDF6-4936-A911-E59D1E085F53}"/>
              </a:ext>
            </a:extLst>
          </p:cNvPr>
          <p:cNvSpPr txBox="1"/>
          <p:nvPr/>
        </p:nvSpPr>
        <p:spPr>
          <a:xfrm>
            <a:off x="9742089" y="6260223"/>
            <a:ext cx="1928649" cy="307777"/>
          </a:xfrm>
          <a:prstGeom prst="rect">
            <a:avLst/>
          </a:prstGeom>
          <a:noFill/>
        </p:spPr>
        <p:txBody>
          <a:bodyPr wrap="square" rtlCol="0">
            <a:spAutoFit/>
          </a:bodyPr>
          <a:lstStyle/>
          <a:p>
            <a:pPr algn="r"/>
            <a:r>
              <a:rPr lang="en-US" sz="1400" b="1" i="1" dirty="0">
                <a:solidFill>
                  <a:srgbClr val="3F8731"/>
                </a:solidFill>
              </a:rPr>
              <a:t>Tap screen to continue</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803633"/>
            <a:ext cx="11238324" cy="1754326"/>
          </a:xfrm>
          <a:prstGeom prst="rect">
            <a:avLst/>
          </a:prstGeom>
          <a:noFill/>
        </p:spPr>
        <p:txBody>
          <a:bodyPr wrap="square" rtlCol="0">
            <a:spAutoFit/>
          </a:bodyPr>
          <a:lstStyle/>
          <a:p>
            <a:pPr algn="ctr">
              <a:lnSpc>
                <a:spcPct val="90000"/>
              </a:lnSpc>
            </a:pPr>
            <a:r>
              <a:rPr lang="en-US" sz="6000" dirty="0"/>
              <a:t>What did Jesus say would happen to him after he suffered and died?</a:t>
            </a:r>
          </a:p>
        </p:txBody>
      </p:sp>
      <p:sp>
        <p:nvSpPr>
          <p:cNvPr id="10" name="Rectangle 9">
            <a:extLst>
              <a:ext uri="{FF2B5EF4-FFF2-40B4-BE49-F238E27FC236}">
                <a16:creationId xmlns:a16="http://schemas.microsoft.com/office/drawing/2014/main" id="{D4355A46-7958-49FA-B5F7-DF53E822F53B}"/>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10</a:t>
            </a:r>
          </a:p>
        </p:txBody>
      </p:sp>
      <p:sp>
        <p:nvSpPr>
          <p:cNvPr id="11" name="Rectangle 10">
            <a:hlinkClick r:id="rId2" action="ppaction://hlinksldjump"/>
            <a:extLst>
              <a:ext uri="{FF2B5EF4-FFF2-40B4-BE49-F238E27FC236}">
                <a16:creationId xmlns:a16="http://schemas.microsoft.com/office/drawing/2014/main" id="{D2810FF8-9AB1-4245-8A63-528828444BA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8821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C701B4-7477-4BB5-AF9D-9A60599F50DE}"/>
              </a:ext>
            </a:extLst>
          </p:cNvPr>
          <p:cNvGrpSpPr/>
          <p:nvPr/>
        </p:nvGrpSpPr>
        <p:grpSpPr>
          <a:xfrm>
            <a:off x="1977781" y="5563"/>
            <a:ext cx="8269838" cy="6857999"/>
            <a:chOff x="1951729" y="0"/>
            <a:chExt cx="8269838" cy="6857999"/>
          </a:xfrm>
        </p:grpSpPr>
        <p:pic>
          <p:nvPicPr>
            <p:cNvPr id="2050" name="Picture 2" descr="Baseball Field Clip Art">
              <a:extLst>
                <a:ext uri="{FF2B5EF4-FFF2-40B4-BE49-F238E27FC236}">
                  <a16:creationId xmlns:a16="http://schemas.microsoft.com/office/drawing/2014/main" id="{1EBF5B11-F9D0-4BEF-837E-906889733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1951729" y="0"/>
              <a:ext cx="8269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C67EEB-FAC5-47A4-8E95-72B39C554BCB}"/>
                </a:ext>
              </a:extLst>
            </p:cNvPr>
            <p:cNvSpPr/>
            <p:nvPr/>
          </p:nvSpPr>
          <p:spPr>
            <a:xfrm>
              <a:off x="5799303" y="709127"/>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66922" y="315841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66188" y="3158413"/>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5241" y="5766318"/>
              <a:ext cx="559837" cy="541175"/>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8AC9862-5B02-4C15-8ADA-D4618AB6A6A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TRIPLE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E2F4E5E0-8FEE-4CE9-BBE7-21975BFF1F6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HOMERUN</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ED6A6846-E9BD-461F-AE3D-31DD56722A2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463B7997-DB4C-4FAF-8D12-352178A9E162}"/>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SINGLE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F69185A4-AC8B-4E92-84A8-F979F12AF58E}"/>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19050">
                  <a:solidFill>
                    <a:schemeClr val="tx1"/>
                  </a:solidFill>
                </a:ln>
                <a:solidFill>
                  <a:srgbClr val="3F8731"/>
                </a:solidFill>
              </a:rPr>
              <a:t>Next batter!</a:t>
            </a:r>
          </a:p>
          <a:p>
            <a:pPr algn="ctr"/>
            <a:r>
              <a:rPr lang="en-US" sz="4800" b="1" dirty="0">
                <a:ln w="19050">
                  <a:solidFill>
                    <a:schemeClr val="tx1"/>
                  </a:solidFill>
                </a:ln>
                <a:solidFill>
                  <a:srgbClr val="3F8731"/>
                </a:solidFill>
              </a:rPr>
              <a:t>Pick a hit</a:t>
            </a:r>
          </a:p>
        </p:txBody>
      </p:sp>
      <p:sp>
        <p:nvSpPr>
          <p:cNvPr id="13" name="Rectangle 12">
            <a:hlinkClick r:id="rId3" action="ppaction://hlinksldjump"/>
            <a:extLst>
              <a:ext uri="{FF2B5EF4-FFF2-40B4-BE49-F238E27FC236}">
                <a16:creationId xmlns:a16="http://schemas.microsoft.com/office/drawing/2014/main" id="{85CC9385-FB7A-48FE-AB38-81A150046C54}"/>
              </a:ext>
            </a:extLst>
          </p:cNvPr>
          <p:cNvSpPr/>
          <p:nvPr/>
        </p:nvSpPr>
        <p:spPr>
          <a:xfrm>
            <a:off x="0" y="5562"/>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EC2AB686-54D4-4B97-B264-E00C32829C96}"/>
              </a:ext>
            </a:extLst>
          </p:cNvPr>
          <p:cNvSpPr/>
          <p:nvPr/>
        </p:nvSpPr>
        <p:spPr>
          <a:xfrm>
            <a:off x="4504888"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5" action="ppaction://hlinksldjump"/>
            <a:extLst>
              <a:ext uri="{FF2B5EF4-FFF2-40B4-BE49-F238E27FC236}">
                <a16:creationId xmlns:a16="http://schemas.microsoft.com/office/drawing/2014/main" id="{FF96358E-3A78-4DE7-8585-C7B80C6C7A7A}"/>
              </a:ext>
            </a:extLst>
          </p:cNvPr>
          <p:cNvSpPr/>
          <p:nvPr/>
        </p:nvSpPr>
        <p:spPr>
          <a:xfrm>
            <a:off x="9025723" y="3059882"/>
            <a:ext cx="2904962" cy="7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7A52012A-A93B-4A52-8EC0-AF421571B02D}"/>
              </a:ext>
            </a:extLst>
          </p:cNvPr>
          <p:cNvSpPr/>
          <p:nvPr/>
        </p:nvSpPr>
        <p:spPr>
          <a:xfrm>
            <a:off x="221682"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53F4B52C-E299-43BE-A263-6283EF7AA765}"/>
              </a:ext>
            </a:extLst>
          </p:cNvPr>
          <p:cNvSpPr/>
          <p:nvPr/>
        </p:nvSpPr>
        <p:spPr>
          <a:xfrm>
            <a:off x="3916837"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110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seball Field Clip Art">
            <a:extLst>
              <a:ext uri="{FF2B5EF4-FFF2-40B4-BE49-F238E27FC236}">
                <a16:creationId xmlns:a16="http://schemas.microsoft.com/office/drawing/2014/main" id="{ECDC6591-337B-4137-81D3-0F6B19ABA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8"/>
          <a:stretch/>
        </p:blipFill>
        <p:spPr bwMode="auto">
          <a:xfrm>
            <a:off x="4498973" y="3745593"/>
            <a:ext cx="3188381" cy="2687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EACDFD7-4BA0-4B11-B917-01C0B8329D02}"/>
              </a:ext>
            </a:extLst>
          </p:cNvPr>
          <p:cNvCxnSpPr>
            <a:cxnSpLocks/>
          </p:cNvCxnSpPr>
          <p:nvPr/>
        </p:nvCxnSpPr>
        <p:spPr>
          <a:xfrm flipV="1">
            <a:off x="6126540" y="5250023"/>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42BFD5-5B7F-4110-BA10-C7FE39ACB89B}"/>
              </a:ext>
            </a:extLst>
          </p:cNvPr>
          <p:cNvSpPr txBox="1"/>
          <p:nvPr/>
        </p:nvSpPr>
        <p:spPr>
          <a:xfrm>
            <a:off x="5471331" y="457123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17" name="Straight Connector 16">
            <a:extLst>
              <a:ext uri="{FF2B5EF4-FFF2-40B4-BE49-F238E27FC236}">
                <a16:creationId xmlns:a16="http://schemas.microsoft.com/office/drawing/2014/main" id="{5F54709E-304A-49D0-AC8A-9D6DB9799075}"/>
              </a:ext>
            </a:extLst>
          </p:cNvPr>
          <p:cNvCxnSpPr>
            <a:cxnSpLocks/>
          </p:cNvCxnSpPr>
          <p:nvPr/>
        </p:nvCxnSpPr>
        <p:spPr>
          <a:xfrm rot="5460000" flipV="1">
            <a:off x="6113246" y="4092939"/>
            <a:ext cx="846670" cy="8611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0CABB511-8BDF-4255-A48C-20F83F1FAAB6}"/>
              </a:ext>
            </a:extLst>
          </p:cNvPr>
          <p:cNvSpPr/>
          <p:nvPr/>
        </p:nvSpPr>
        <p:spPr>
          <a:xfrm rot="2700000">
            <a:off x="6823904" y="4948928"/>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5096805A-DD72-47D7-BEBB-56FE3AA82438}"/>
              </a:ext>
            </a:extLst>
          </p:cNvPr>
          <p:cNvSpPr/>
          <p:nvPr/>
        </p:nvSpPr>
        <p:spPr>
          <a:xfrm rot="2700000">
            <a:off x="5907210" y="3906236"/>
            <a:ext cx="347615" cy="335069"/>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854AD1C-6BC5-48F8-A85C-E95871F50356}"/>
              </a:ext>
            </a:extLst>
          </p:cNvPr>
          <p:cNvSpPr txBox="1"/>
          <p:nvPr/>
        </p:nvSpPr>
        <p:spPr>
          <a:xfrm>
            <a:off x="5839987" y="3781382"/>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chemeClr val="tx1"/>
                  </a:solidFill>
                  <a:prstDash val="solid"/>
                </a:ln>
                <a:solidFill>
                  <a:srgbClr val="FFDCB3"/>
                </a:solidFill>
                <a:effectLst>
                  <a:outerShdw blurRad="38100" dist="22860" dir="5400000" algn="tl" rotWithShape="0">
                    <a:srgbClr val="000000">
                      <a:alpha val="30000"/>
                    </a:srgbClr>
                  </a:outerShdw>
                </a:effectLst>
              </a:rPr>
              <a:t>DOUBLE</a:t>
            </a:r>
            <a:endParaRPr lang="en-US" sz="7200" b="1" cap="none" spc="0" dirty="0">
              <a:ln w="28575">
                <a:solidFill>
                  <a:schemeClr val="tx1"/>
                </a:solidFill>
                <a:prstDash val="solid"/>
              </a:ln>
              <a:solidFill>
                <a:srgbClr val="FFDCB3"/>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1461338" y="1786855"/>
            <a:ext cx="9287871" cy="1754326"/>
          </a:xfrm>
          <a:prstGeom prst="rect">
            <a:avLst/>
          </a:prstGeom>
          <a:noFill/>
        </p:spPr>
        <p:txBody>
          <a:bodyPr wrap="square" rtlCol="0">
            <a:spAutoFit/>
          </a:bodyPr>
          <a:lstStyle/>
          <a:p>
            <a:pPr algn="ctr">
              <a:lnSpc>
                <a:spcPct val="90000"/>
              </a:lnSpc>
            </a:pPr>
            <a:r>
              <a:rPr lang="en-US" sz="6000" dirty="0"/>
              <a:t>When Peter rebuked Jesus,</a:t>
            </a:r>
          </a:p>
          <a:p>
            <a:pPr algn="ctr">
              <a:lnSpc>
                <a:spcPct val="90000"/>
              </a:lnSpc>
            </a:pPr>
            <a:r>
              <a:rPr lang="en-US" sz="6000" dirty="0"/>
              <a:t>what did Jesus call him?</a:t>
            </a:r>
          </a:p>
        </p:txBody>
      </p:sp>
      <p:sp>
        <p:nvSpPr>
          <p:cNvPr id="8" name="Rectangle 7">
            <a:extLst>
              <a:ext uri="{FF2B5EF4-FFF2-40B4-BE49-F238E27FC236}">
                <a16:creationId xmlns:a16="http://schemas.microsoft.com/office/drawing/2014/main" id="{FBD8A02C-140B-44E6-88A8-AFC223BBD2A9}"/>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ysClr val="windowText" lastClr="000000"/>
                  </a:solidFill>
                  <a:prstDash val="solid"/>
                </a:ln>
                <a:solidFill>
                  <a:srgbClr val="A8DD97"/>
                </a:solidFill>
                <a:effectLst>
                  <a:outerShdw blurRad="38100" dist="22860" dir="5400000" algn="tl" rotWithShape="0">
                    <a:srgbClr val="000000">
                      <a:alpha val="30000"/>
                    </a:srgbClr>
                  </a:outerShdw>
                </a:effectLst>
              </a:rPr>
              <a:t>11</a:t>
            </a:r>
          </a:p>
        </p:txBody>
      </p:sp>
      <p:sp>
        <p:nvSpPr>
          <p:cNvPr id="9" name="Rectangle 8">
            <a:hlinkClick r:id="rId3" action="ppaction://hlinksldjump"/>
            <a:extLst>
              <a:ext uri="{FF2B5EF4-FFF2-40B4-BE49-F238E27FC236}">
                <a16:creationId xmlns:a16="http://schemas.microsoft.com/office/drawing/2014/main" id="{A6489711-F7E9-4B29-92FA-96A24872DFD7}"/>
              </a:ext>
            </a:extLst>
          </p:cNvPr>
          <p:cNvSpPr/>
          <p:nvPr/>
        </p:nvSpPr>
        <p:spPr>
          <a:xfrm>
            <a:off x="-3016"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97E7E260-80FE-4645-AF6F-6FA758AB4619}"/>
              </a:ext>
            </a:extLst>
          </p:cNvPr>
          <p:cNvSpPr/>
          <p:nvPr/>
        </p:nvSpPr>
        <p:spPr>
          <a:xfrm rot="18961460">
            <a:off x="5232121" y="422443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019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5" grpId="0"/>
      <p:bldP spid="21" grpId="0" animBg="1"/>
    </p:bldLst>
  </p:timing>
</p:sld>
</file>

<file path=ppt/theme/theme1.xml><?xml version="1.0" encoding="utf-8"?>
<a:theme xmlns:a="http://schemas.openxmlformats.org/drawingml/2006/main" name="Office Theme">
  <a:themeElements>
    <a:clrScheme name="Custom 4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D297"/>
      </a:hlink>
      <a:folHlink>
        <a:srgbClr val="EFF6E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6703</TotalTime>
  <Words>9221</Words>
  <Application>Microsoft Office PowerPoint</Application>
  <PresentationFormat>Widescreen</PresentationFormat>
  <Paragraphs>1987</Paragraphs>
  <Slides>249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249</vt:i4>
      </vt:variant>
    </vt:vector>
  </HeadingPairs>
  <TitlesOfParts>
    <vt:vector size="25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Harper</dc:creator>
  <cp:lastModifiedBy>James Harper</cp:lastModifiedBy>
  <cp:revision>341</cp:revision>
  <dcterms:created xsi:type="dcterms:W3CDTF">2019-06-07T15:19:27Z</dcterms:created>
  <dcterms:modified xsi:type="dcterms:W3CDTF">2024-03-23T18:26:15Z</dcterms:modified>
</cp:coreProperties>
</file>